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6345" r:id="rId1"/>
    <p:sldMasterId id="2147486428" r:id="rId2"/>
    <p:sldMasterId id="2147486448" r:id="rId3"/>
    <p:sldMasterId id="2147486468" r:id="rId4"/>
    <p:sldMasterId id="2147486483" r:id="rId5"/>
    <p:sldMasterId id="2147486493" r:id="rId6"/>
  </p:sldMasterIdLst>
  <p:notesMasterIdLst>
    <p:notesMasterId r:id="rId21"/>
  </p:notesMasterIdLst>
  <p:handoutMasterIdLst>
    <p:handoutMasterId r:id="rId22"/>
  </p:handoutMasterIdLst>
  <p:sldIdLst>
    <p:sldId id="372" r:id="rId7"/>
    <p:sldId id="317" r:id="rId8"/>
    <p:sldId id="357" r:id="rId9"/>
    <p:sldId id="360" r:id="rId10"/>
    <p:sldId id="361" r:id="rId11"/>
    <p:sldId id="363" r:id="rId12"/>
    <p:sldId id="365" r:id="rId13"/>
    <p:sldId id="366" r:id="rId14"/>
    <p:sldId id="367" r:id="rId15"/>
    <p:sldId id="368" r:id="rId16"/>
    <p:sldId id="369" r:id="rId17"/>
    <p:sldId id="371" r:id="rId18"/>
    <p:sldId id="370" r:id="rId19"/>
    <p:sldId id="325" r:id="rId20"/>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extLst>
    <p:ext uri="{521415D9-36F7-43E2-AB2F-B90AF26B5E84}">
      <p14:sectionLst xmlns:p14="http://schemas.microsoft.com/office/powerpoint/2010/main">
        <p14:section name="Xylem Template" id="{7AF1F387-4AEE-A240-8F39-F6327343B7F5}">
          <p14:sldIdLst>
            <p14:sldId id="372"/>
            <p14:sldId id="317"/>
            <p14:sldId id="357"/>
            <p14:sldId id="360"/>
            <p14:sldId id="361"/>
            <p14:sldId id="363"/>
            <p14:sldId id="365"/>
            <p14:sldId id="366"/>
            <p14:sldId id="367"/>
            <p14:sldId id="368"/>
            <p14:sldId id="369"/>
            <p14:sldId id="371"/>
            <p14:sldId id="370"/>
            <p14:sldId id="325"/>
          </p14:sldIdLst>
        </p14:section>
      </p14:sectionLst>
    </p:ext>
    <p:ext uri="{EFAFB233-063F-42B5-8137-9DF3F51BA10A}">
      <p15:sldGuideLst xmlns:p15="http://schemas.microsoft.com/office/powerpoint/2012/main">
        <p15:guide id="1" orient="horz" pos="2448" userDrawn="1">
          <p15:clr>
            <a:srgbClr val="A4A3A4"/>
          </p15:clr>
        </p15:guide>
        <p15:guide id="2" pos="7393"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AD"/>
    <a:srgbClr val="BF0D3E"/>
    <a:srgbClr val="595959"/>
    <a:srgbClr val="53565A"/>
    <a:srgbClr val="7A6855"/>
    <a:srgbClr val="5861A9"/>
    <a:srgbClr val="0076BD"/>
    <a:srgbClr val="0D739C"/>
    <a:srgbClr val="0089B1"/>
    <a:srgbClr val="001A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38"/>
    <p:restoredTop sz="92520" autoAdjust="0"/>
  </p:normalViewPr>
  <p:slideViewPr>
    <p:cSldViewPr snapToGrid="0">
      <p:cViewPr varScale="1">
        <p:scale>
          <a:sx n="108" d="100"/>
          <a:sy n="108" d="100"/>
        </p:scale>
        <p:origin x="1008" y="96"/>
      </p:cViewPr>
      <p:guideLst>
        <p:guide orient="horz" pos="2448"/>
        <p:guide pos="7393"/>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8292"/>
    </p:cViewPr>
  </p:sorterViewPr>
  <p:notesViewPr>
    <p:cSldViewPr snapToGrid="0">
      <p:cViewPr>
        <p:scale>
          <a:sx n="100" d="100"/>
          <a:sy n="100" d="100"/>
        </p:scale>
        <p:origin x="5520" y="8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145F4B-EE52-4D0B-9751-AA86D801E309}"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B5FB3628-7A0D-4D28-AA38-0002482DE145}">
      <dgm:prSet phldrT="[Text]"/>
      <dgm:spPr/>
      <dgm:t>
        <a:bodyPr/>
        <a:lstStyle/>
        <a:p>
          <a:r>
            <a:rPr lang="de-DE" smtClean="0"/>
            <a:t>Overview of Xylem SC 2025 Sustainability Goals</a:t>
          </a:r>
          <a:endParaRPr lang="en-US"/>
        </a:p>
      </dgm:t>
    </dgm:pt>
    <dgm:pt modelId="{6C3530F6-1E79-4FC4-B9EE-46ABF773A1C1}" type="parTrans" cxnId="{B8C5529E-1787-4F94-B6A5-F7305DDE4367}">
      <dgm:prSet/>
      <dgm:spPr/>
      <dgm:t>
        <a:bodyPr/>
        <a:lstStyle/>
        <a:p>
          <a:endParaRPr lang="en-US"/>
        </a:p>
      </dgm:t>
    </dgm:pt>
    <dgm:pt modelId="{0F92D854-6127-4E63-996A-1493D8981E8A}" type="sibTrans" cxnId="{B8C5529E-1787-4F94-B6A5-F7305DDE4367}">
      <dgm:prSet/>
      <dgm:spPr/>
      <dgm:t>
        <a:bodyPr/>
        <a:lstStyle/>
        <a:p>
          <a:endParaRPr lang="en-US"/>
        </a:p>
      </dgm:t>
    </dgm:pt>
    <dgm:pt modelId="{1DAD6E8F-A1BD-4954-B550-900E7456E915}">
      <dgm:prSet phldrT="[Text]"/>
      <dgm:spPr/>
      <dgm:t>
        <a:bodyPr/>
        <a:lstStyle/>
        <a:p>
          <a:r>
            <a:rPr lang="de-DE" smtClean="0"/>
            <a:t>WASH Pledge</a:t>
          </a:r>
        </a:p>
      </dgm:t>
    </dgm:pt>
    <dgm:pt modelId="{0D82EDCE-A1B9-445C-83AE-0E8FB4D5107C}" type="parTrans" cxnId="{12C86509-0E91-41A8-B47D-5602A8E24893}">
      <dgm:prSet/>
      <dgm:spPr/>
      <dgm:t>
        <a:bodyPr/>
        <a:lstStyle/>
        <a:p>
          <a:endParaRPr lang="en-US"/>
        </a:p>
      </dgm:t>
    </dgm:pt>
    <dgm:pt modelId="{75F385DF-B57A-4A10-B240-8D11AEABFAF9}" type="sibTrans" cxnId="{12C86509-0E91-41A8-B47D-5602A8E24893}">
      <dgm:prSet/>
      <dgm:spPr/>
      <dgm:t>
        <a:bodyPr/>
        <a:lstStyle/>
        <a:p>
          <a:endParaRPr lang="en-US"/>
        </a:p>
      </dgm:t>
    </dgm:pt>
    <dgm:pt modelId="{ED86BF3D-3973-48EA-85C2-E44CA1CE0A7E}">
      <dgm:prSet phldrT="[Text]"/>
      <dgm:spPr/>
      <dgm:t>
        <a:bodyPr/>
        <a:lstStyle/>
        <a:p>
          <a:r>
            <a:rPr lang="de-DE" smtClean="0"/>
            <a:t>Q&amp;A</a:t>
          </a:r>
          <a:endParaRPr lang="en-US"/>
        </a:p>
      </dgm:t>
    </dgm:pt>
    <dgm:pt modelId="{07AE98BC-E381-4640-A5E9-45A7958270A1}" type="parTrans" cxnId="{376A232F-3FB9-4FFA-896D-0838AABA74D7}">
      <dgm:prSet/>
      <dgm:spPr/>
      <dgm:t>
        <a:bodyPr/>
        <a:lstStyle/>
        <a:p>
          <a:endParaRPr lang="en-US"/>
        </a:p>
      </dgm:t>
    </dgm:pt>
    <dgm:pt modelId="{2663C5EC-BC58-4BE8-986A-619444214CF4}" type="sibTrans" cxnId="{376A232F-3FB9-4FFA-896D-0838AABA74D7}">
      <dgm:prSet/>
      <dgm:spPr/>
      <dgm:t>
        <a:bodyPr/>
        <a:lstStyle/>
        <a:p>
          <a:endParaRPr lang="en-US"/>
        </a:p>
      </dgm:t>
    </dgm:pt>
    <dgm:pt modelId="{7D66EE5A-AC06-4EEB-8030-DDF28E89E47B}">
      <dgm:prSet phldrT="[Text]"/>
      <dgm:spPr/>
      <dgm:t>
        <a:bodyPr/>
        <a:lstStyle/>
        <a:p>
          <a:endParaRPr lang="en-US"/>
        </a:p>
      </dgm:t>
    </dgm:pt>
    <dgm:pt modelId="{98591B0C-9674-4D02-AEFD-7809D2A473A7}" type="parTrans" cxnId="{C649BB35-1A10-4430-9AE3-277128586370}">
      <dgm:prSet/>
      <dgm:spPr/>
      <dgm:t>
        <a:bodyPr/>
        <a:lstStyle/>
        <a:p>
          <a:endParaRPr lang="en-US"/>
        </a:p>
      </dgm:t>
    </dgm:pt>
    <dgm:pt modelId="{9D201489-BA61-4C15-809D-02CDDED80C9B}" type="sibTrans" cxnId="{C649BB35-1A10-4430-9AE3-277128586370}">
      <dgm:prSet/>
      <dgm:spPr/>
      <dgm:t>
        <a:bodyPr/>
        <a:lstStyle/>
        <a:p>
          <a:endParaRPr lang="en-US"/>
        </a:p>
      </dgm:t>
    </dgm:pt>
    <dgm:pt modelId="{A01B2AC1-BE91-4340-85F7-4148C786570C}">
      <dgm:prSet phldrT="[Text]"/>
      <dgm:spPr/>
      <dgm:t>
        <a:bodyPr/>
        <a:lstStyle/>
        <a:p>
          <a:endParaRPr lang="de-DE" smtClean="0"/>
        </a:p>
      </dgm:t>
    </dgm:pt>
    <dgm:pt modelId="{274EE775-B8FD-40DA-BD19-4B2950ED664B}" type="parTrans" cxnId="{4798D7D2-2786-4A0C-9B8B-0869A01C367E}">
      <dgm:prSet/>
      <dgm:spPr/>
      <dgm:t>
        <a:bodyPr/>
        <a:lstStyle/>
        <a:p>
          <a:endParaRPr lang="en-US"/>
        </a:p>
      </dgm:t>
    </dgm:pt>
    <dgm:pt modelId="{6C027796-B5B8-491D-8DD4-E5BC9E19D662}" type="sibTrans" cxnId="{4798D7D2-2786-4A0C-9B8B-0869A01C367E}">
      <dgm:prSet/>
      <dgm:spPr/>
      <dgm:t>
        <a:bodyPr/>
        <a:lstStyle/>
        <a:p>
          <a:endParaRPr lang="en-US"/>
        </a:p>
      </dgm:t>
    </dgm:pt>
    <dgm:pt modelId="{09A5F0CB-AF2B-482E-9EB9-43A653FED7EC}" type="pres">
      <dgm:prSet presAssocID="{9F145F4B-EE52-4D0B-9751-AA86D801E309}" presName="linear" presStyleCnt="0">
        <dgm:presLayoutVars>
          <dgm:animLvl val="lvl"/>
          <dgm:resizeHandles val="exact"/>
        </dgm:presLayoutVars>
      </dgm:prSet>
      <dgm:spPr/>
      <dgm:t>
        <a:bodyPr/>
        <a:lstStyle/>
        <a:p>
          <a:endParaRPr lang="en-US"/>
        </a:p>
      </dgm:t>
    </dgm:pt>
    <dgm:pt modelId="{AD73E14E-2689-4155-85F4-FC46128E3C6E}" type="pres">
      <dgm:prSet presAssocID="{B5FB3628-7A0D-4D28-AA38-0002482DE145}" presName="parentText" presStyleLbl="node1" presStyleIdx="0" presStyleCnt="3">
        <dgm:presLayoutVars>
          <dgm:chMax val="0"/>
          <dgm:bulletEnabled val="1"/>
        </dgm:presLayoutVars>
      </dgm:prSet>
      <dgm:spPr/>
      <dgm:t>
        <a:bodyPr/>
        <a:lstStyle/>
        <a:p>
          <a:endParaRPr lang="en-US"/>
        </a:p>
      </dgm:t>
    </dgm:pt>
    <dgm:pt modelId="{60D27448-DB41-404F-9883-8F371B61D826}" type="pres">
      <dgm:prSet presAssocID="{B5FB3628-7A0D-4D28-AA38-0002482DE145}" presName="childText" presStyleLbl="revTx" presStyleIdx="0" presStyleCnt="2">
        <dgm:presLayoutVars>
          <dgm:bulletEnabled val="1"/>
        </dgm:presLayoutVars>
      </dgm:prSet>
      <dgm:spPr/>
      <dgm:t>
        <a:bodyPr/>
        <a:lstStyle/>
        <a:p>
          <a:endParaRPr lang="en-US"/>
        </a:p>
      </dgm:t>
    </dgm:pt>
    <dgm:pt modelId="{A3EC1648-CA9E-412A-A7BD-59DB40330D28}" type="pres">
      <dgm:prSet presAssocID="{1DAD6E8F-A1BD-4954-B550-900E7456E915}" presName="parentText" presStyleLbl="node1" presStyleIdx="1" presStyleCnt="3">
        <dgm:presLayoutVars>
          <dgm:chMax val="0"/>
          <dgm:bulletEnabled val="1"/>
        </dgm:presLayoutVars>
      </dgm:prSet>
      <dgm:spPr/>
      <dgm:t>
        <a:bodyPr/>
        <a:lstStyle/>
        <a:p>
          <a:endParaRPr lang="en-US"/>
        </a:p>
      </dgm:t>
    </dgm:pt>
    <dgm:pt modelId="{9A49E519-6C72-4973-A06E-CE2749E69120}" type="pres">
      <dgm:prSet presAssocID="{1DAD6E8F-A1BD-4954-B550-900E7456E915}" presName="childText" presStyleLbl="revTx" presStyleIdx="1" presStyleCnt="2">
        <dgm:presLayoutVars>
          <dgm:bulletEnabled val="1"/>
        </dgm:presLayoutVars>
      </dgm:prSet>
      <dgm:spPr/>
      <dgm:t>
        <a:bodyPr/>
        <a:lstStyle/>
        <a:p>
          <a:endParaRPr lang="en-US"/>
        </a:p>
      </dgm:t>
    </dgm:pt>
    <dgm:pt modelId="{ABACBE99-A993-4E40-B7E3-19C7FDEE6A58}" type="pres">
      <dgm:prSet presAssocID="{ED86BF3D-3973-48EA-85C2-E44CA1CE0A7E}" presName="parentText" presStyleLbl="node1" presStyleIdx="2" presStyleCnt="3">
        <dgm:presLayoutVars>
          <dgm:chMax val="0"/>
          <dgm:bulletEnabled val="1"/>
        </dgm:presLayoutVars>
      </dgm:prSet>
      <dgm:spPr/>
      <dgm:t>
        <a:bodyPr/>
        <a:lstStyle/>
        <a:p>
          <a:endParaRPr lang="en-US"/>
        </a:p>
      </dgm:t>
    </dgm:pt>
  </dgm:ptLst>
  <dgm:cxnLst>
    <dgm:cxn modelId="{B8C5529E-1787-4F94-B6A5-F7305DDE4367}" srcId="{9F145F4B-EE52-4D0B-9751-AA86D801E309}" destId="{B5FB3628-7A0D-4D28-AA38-0002482DE145}" srcOrd="0" destOrd="0" parTransId="{6C3530F6-1E79-4FC4-B9EE-46ABF773A1C1}" sibTransId="{0F92D854-6127-4E63-996A-1493D8981E8A}"/>
    <dgm:cxn modelId="{C649BB35-1A10-4430-9AE3-277128586370}" srcId="{B5FB3628-7A0D-4D28-AA38-0002482DE145}" destId="{7D66EE5A-AC06-4EEB-8030-DDF28E89E47B}" srcOrd="0" destOrd="0" parTransId="{98591B0C-9674-4D02-AEFD-7809D2A473A7}" sibTransId="{9D201489-BA61-4C15-809D-02CDDED80C9B}"/>
    <dgm:cxn modelId="{4798D7D2-2786-4A0C-9B8B-0869A01C367E}" srcId="{1DAD6E8F-A1BD-4954-B550-900E7456E915}" destId="{A01B2AC1-BE91-4340-85F7-4148C786570C}" srcOrd="0" destOrd="0" parTransId="{274EE775-B8FD-40DA-BD19-4B2950ED664B}" sibTransId="{6C027796-B5B8-491D-8DD4-E5BC9E19D662}"/>
    <dgm:cxn modelId="{0F58B97B-CF22-4AF1-B772-69F4A4DE23B4}" type="presOf" srcId="{ED86BF3D-3973-48EA-85C2-E44CA1CE0A7E}" destId="{ABACBE99-A993-4E40-B7E3-19C7FDEE6A58}" srcOrd="0" destOrd="0" presId="urn:microsoft.com/office/officeart/2005/8/layout/vList2"/>
    <dgm:cxn modelId="{0CA05B59-0B88-46CD-BFB6-A78340AAC143}" type="presOf" srcId="{7D66EE5A-AC06-4EEB-8030-DDF28E89E47B}" destId="{60D27448-DB41-404F-9883-8F371B61D826}" srcOrd="0" destOrd="0" presId="urn:microsoft.com/office/officeart/2005/8/layout/vList2"/>
    <dgm:cxn modelId="{EEED7975-1FF8-47EE-A6EF-AF94B6CD025B}" type="presOf" srcId="{1DAD6E8F-A1BD-4954-B550-900E7456E915}" destId="{A3EC1648-CA9E-412A-A7BD-59DB40330D28}" srcOrd="0" destOrd="0" presId="urn:microsoft.com/office/officeart/2005/8/layout/vList2"/>
    <dgm:cxn modelId="{8A0CB300-E8C1-45E8-A2A6-7E968FFEB027}" type="presOf" srcId="{B5FB3628-7A0D-4D28-AA38-0002482DE145}" destId="{AD73E14E-2689-4155-85F4-FC46128E3C6E}" srcOrd="0" destOrd="0" presId="urn:microsoft.com/office/officeart/2005/8/layout/vList2"/>
    <dgm:cxn modelId="{ECD59728-12BE-4D02-AAB6-80251F825DF2}" type="presOf" srcId="{9F145F4B-EE52-4D0B-9751-AA86D801E309}" destId="{09A5F0CB-AF2B-482E-9EB9-43A653FED7EC}" srcOrd="0" destOrd="0" presId="urn:microsoft.com/office/officeart/2005/8/layout/vList2"/>
    <dgm:cxn modelId="{12C86509-0E91-41A8-B47D-5602A8E24893}" srcId="{9F145F4B-EE52-4D0B-9751-AA86D801E309}" destId="{1DAD6E8F-A1BD-4954-B550-900E7456E915}" srcOrd="1" destOrd="0" parTransId="{0D82EDCE-A1B9-445C-83AE-0E8FB4D5107C}" sibTransId="{75F385DF-B57A-4A10-B240-8D11AEABFAF9}"/>
    <dgm:cxn modelId="{722B5E7D-B061-40CF-8B27-DDA38B7AB59C}" type="presOf" srcId="{A01B2AC1-BE91-4340-85F7-4148C786570C}" destId="{9A49E519-6C72-4973-A06E-CE2749E69120}" srcOrd="0" destOrd="0" presId="urn:microsoft.com/office/officeart/2005/8/layout/vList2"/>
    <dgm:cxn modelId="{376A232F-3FB9-4FFA-896D-0838AABA74D7}" srcId="{9F145F4B-EE52-4D0B-9751-AA86D801E309}" destId="{ED86BF3D-3973-48EA-85C2-E44CA1CE0A7E}" srcOrd="2" destOrd="0" parTransId="{07AE98BC-E381-4640-A5E9-45A7958270A1}" sibTransId="{2663C5EC-BC58-4BE8-986A-619444214CF4}"/>
    <dgm:cxn modelId="{CDFFB451-213A-4251-9EFC-BF6161D87478}" type="presParOf" srcId="{09A5F0CB-AF2B-482E-9EB9-43A653FED7EC}" destId="{AD73E14E-2689-4155-85F4-FC46128E3C6E}" srcOrd="0" destOrd="0" presId="urn:microsoft.com/office/officeart/2005/8/layout/vList2"/>
    <dgm:cxn modelId="{56E7FBB6-895B-450C-9E38-0564795F8724}" type="presParOf" srcId="{09A5F0CB-AF2B-482E-9EB9-43A653FED7EC}" destId="{60D27448-DB41-404F-9883-8F371B61D826}" srcOrd="1" destOrd="0" presId="urn:microsoft.com/office/officeart/2005/8/layout/vList2"/>
    <dgm:cxn modelId="{0286C2FF-645A-45D1-B969-C8139462874A}" type="presParOf" srcId="{09A5F0CB-AF2B-482E-9EB9-43A653FED7EC}" destId="{A3EC1648-CA9E-412A-A7BD-59DB40330D28}" srcOrd="2" destOrd="0" presId="urn:microsoft.com/office/officeart/2005/8/layout/vList2"/>
    <dgm:cxn modelId="{43868E1D-BD8D-404D-B8B2-7966E1B6C0E5}" type="presParOf" srcId="{09A5F0CB-AF2B-482E-9EB9-43A653FED7EC}" destId="{9A49E519-6C72-4973-A06E-CE2749E69120}" srcOrd="3" destOrd="0" presId="urn:microsoft.com/office/officeart/2005/8/layout/vList2"/>
    <dgm:cxn modelId="{B632057C-6881-4069-9DF0-6C5FA34DB587}" type="presParOf" srcId="{09A5F0CB-AF2B-482E-9EB9-43A653FED7EC}" destId="{ABACBE99-A993-4E40-B7E3-19C7FDEE6A5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145F4B-EE52-4D0B-9751-AA86D801E309}"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B5FB3628-7A0D-4D28-AA38-0002482DE145}">
      <dgm:prSet phldrT="[Text]"/>
      <dgm:spPr/>
      <dgm:t>
        <a:bodyPr/>
        <a:lstStyle/>
        <a:p>
          <a:r>
            <a:rPr lang="de-DE" smtClean="0"/>
            <a:t>Overview of Xylem SC 2025 Sustainability Goals</a:t>
          </a:r>
          <a:endParaRPr lang="en-US"/>
        </a:p>
      </dgm:t>
    </dgm:pt>
    <dgm:pt modelId="{6C3530F6-1E79-4FC4-B9EE-46ABF773A1C1}" type="parTrans" cxnId="{B8C5529E-1787-4F94-B6A5-F7305DDE4367}">
      <dgm:prSet/>
      <dgm:spPr/>
      <dgm:t>
        <a:bodyPr/>
        <a:lstStyle/>
        <a:p>
          <a:endParaRPr lang="en-US"/>
        </a:p>
      </dgm:t>
    </dgm:pt>
    <dgm:pt modelId="{0F92D854-6127-4E63-996A-1493D8981E8A}" type="sibTrans" cxnId="{B8C5529E-1787-4F94-B6A5-F7305DDE4367}">
      <dgm:prSet/>
      <dgm:spPr/>
      <dgm:t>
        <a:bodyPr/>
        <a:lstStyle/>
        <a:p>
          <a:endParaRPr lang="en-US"/>
        </a:p>
      </dgm:t>
    </dgm:pt>
    <dgm:pt modelId="{1DAD6E8F-A1BD-4954-B550-900E7456E915}">
      <dgm:prSet phldrT="[Text]"/>
      <dgm:spPr/>
      <dgm:t>
        <a:bodyPr/>
        <a:lstStyle/>
        <a:p>
          <a:r>
            <a:rPr lang="de-DE" smtClean="0"/>
            <a:t>WASH Pledge</a:t>
          </a:r>
        </a:p>
      </dgm:t>
    </dgm:pt>
    <dgm:pt modelId="{0D82EDCE-A1B9-445C-83AE-0E8FB4D5107C}" type="parTrans" cxnId="{12C86509-0E91-41A8-B47D-5602A8E24893}">
      <dgm:prSet/>
      <dgm:spPr/>
      <dgm:t>
        <a:bodyPr/>
        <a:lstStyle/>
        <a:p>
          <a:endParaRPr lang="en-US"/>
        </a:p>
      </dgm:t>
    </dgm:pt>
    <dgm:pt modelId="{75F385DF-B57A-4A10-B240-8D11AEABFAF9}" type="sibTrans" cxnId="{12C86509-0E91-41A8-B47D-5602A8E24893}">
      <dgm:prSet/>
      <dgm:spPr/>
      <dgm:t>
        <a:bodyPr/>
        <a:lstStyle/>
        <a:p>
          <a:endParaRPr lang="en-US"/>
        </a:p>
      </dgm:t>
    </dgm:pt>
    <dgm:pt modelId="{ED86BF3D-3973-48EA-85C2-E44CA1CE0A7E}">
      <dgm:prSet phldrT="[Text]"/>
      <dgm:spPr/>
      <dgm:t>
        <a:bodyPr/>
        <a:lstStyle/>
        <a:p>
          <a:r>
            <a:rPr lang="de-DE" smtClean="0"/>
            <a:t>Q&amp;A</a:t>
          </a:r>
          <a:endParaRPr lang="en-US"/>
        </a:p>
      </dgm:t>
    </dgm:pt>
    <dgm:pt modelId="{07AE98BC-E381-4640-A5E9-45A7958270A1}" type="parTrans" cxnId="{376A232F-3FB9-4FFA-896D-0838AABA74D7}">
      <dgm:prSet/>
      <dgm:spPr/>
      <dgm:t>
        <a:bodyPr/>
        <a:lstStyle/>
        <a:p>
          <a:endParaRPr lang="en-US"/>
        </a:p>
      </dgm:t>
    </dgm:pt>
    <dgm:pt modelId="{2663C5EC-BC58-4BE8-986A-619444214CF4}" type="sibTrans" cxnId="{376A232F-3FB9-4FFA-896D-0838AABA74D7}">
      <dgm:prSet/>
      <dgm:spPr/>
      <dgm:t>
        <a:bodyPr/>
        <a:lstStyle/>
        <a:p>
          <a:endParaRPr lang="en-US"/>
        </a:p>
      </dgm:t>
    </dgm:pt>
    <dgm:pt modelId="{7D66EE5A-AC06-4EEB-8030-DDF28E89E47B}">
      <dgm:prSet phldrT="[Text]"/>
      <dgm:spPr/>
      <dgm:t>
        <a:bodyPr/>
        <a:lstStyle/>
        <a:p>
          <a:endParaRPr lang="en-US"/>
        </a:p>
      </dgm:t>
    </dgm:pt>
    <dgm:pt modelId="{98591B0C-9674-4D02-AEFD-7809D2A473A7}" type="parTrans" cxnId="{C649BB35-1A10-4430-9AE3-277128586370}">
      <dgm:prSet/>
      <dgm:spPr/>
      <dgm:t>
        <a:bodyPr/>
        <a:lstStyle/>
        <a:p>
          <a:endParaRPr lang="en-US"/>
        </a:p>
      </dgm:t>
    </dgm:pt>
    <dgm:pt modelId="{9D201489-BA61-4C15-809D-02CDDED80C9B}" type="sibTrans" cxnId="{C649BB35-1A10-4430-9AE3-277128586370}">
      <dgm:prSet/>
      <dgm:spPr/>
      <dgm:t>
        <a:bodyPr/>
        <a:lstStyle/>
        <a:p>
          <a:endParaRPr lang="en-US"/>
        </a:p>
      </dgm:t>
    </dgm:pt>
    <dgm:pt modelId="{A01B2AC1-BE91-4340-85F7-4148C786570C}">
      <dgm:prSet phldrT="[Text]"/>
      <dgm:spPr/>
      <dgm:t>
        <a:bodyPr/>
        <a:lstStyle/>
        <a:p>
          <a:r>
            <a:rPr lang="en-US" smtClean="0">
              <a:solidFill>
                <a:schemeClr val="tx1">
                  <a:lumMod val="75000"/>
                  <a:lumOff val="25000"/>
                </a:schemeClr>
              </a:solidFill>
            </a:rPr>
            <a:t>What is WASH and what is the WASH Pledge?</a:t>
          </a:r>
          <a:endParaRPr lang="de-DE" smtClean="0">
            <a:solidFill>
              <a:schemeClr val="tx1">
                <a:lumMod val="75000"/>
                <a:lumOff val="25000"/>
              </a:schemeClr>
            </a:solidFill>
          </a:endParaRPr>
        </a:p>
      </dgm:t>
    </dgm:pt>
    <dgm:pt modelId="{274EE775-B8FD-40DA-BD19-4B2950ED664B}" type="parTrans" cxnId="{4798D7D2-2786-4A0C-9B8B-0869A01C367E}">
      <dgm:prSet/>
      <dgm:spPr/>
      <dgm:t>
        <a:bodyPr/>
        <a:lstStyle/>
        <a:p>
          <a:endParaRPr lang="en-US"/>
        </a:p>
      </dgm:t>
    </dgm:pt>
    <dgm:pt modelId="{6C027796-B5B8-491D-8DD4-E5BC9E19D662}" type="sibTrans" cxnId="{4798D7D2-2786-4A0C-9B8B-0869A01C367E}">
      <dgm:prSet/>
      <dgm:spPr/>
      <dgm:t>
        <a:bodyPr/>
        <a:lstStyle/>
        <a:p>
          <a:endParaRPr lang="en-US"/>
        </a:p>
      </dgm:t>
    </dgm:pt>
    <dgm:pt modelId="{11121577-C991-4B72-84DA-839894047D54}">
      <dgm:prSet/>
      <dgm:spPr/>
      <dgm:t>
        <a:bodyPr/>
        <a:lstStyle/>
        <a:p>
          <a:r>
            <a:rPr lang="en-US" smtClean="0">
              <a:solidFill>
                <a:schemeClr val="tx1">
                  <a:lumMod val="75000"/>
                  <a:lumOff val="25000"/>
                </a:schemeClr>
              </a:solidFill>
            </a:rPr>
            <a:t>Why should we sign up?</a:t>
          </a:r>
          <a:endParaRPr lang="en-US">
            <a:solidFill>
              <a:schemeClr val="tx1">
                <a:lumMod val="75000"/>
                <a:lumOff val="25000"/>
              </a:schemeClr>
            </a:solidFill>
          </a:endParaRPr>
        </a:p>
      </dgm:t>
    </dgm:pt>
    <dgm:pt modelId="{99B34EBD-73E8-4865-AB16-0F04FC9B3757}" type="parTrans" cxnId="{36D5423D-C77E-4E87-A58F-AE8EB334EE2E}">
      <dgm:prSet/>
      <dgm:spPr/>
      <dgm:t>
        <a:bodyPr/>
        <a:lstStyle/>
        <a:p>
          <a:endParaRPr lang="en-US"/>
        </a:p>
      </dgm:t>
    </dgm:pt>
    <dgm:pt modelId="{FD0521C4-BFF6-4317-9FD2-40AD0EB57B2B}" type="sibTrans" cxnId="{36D5423D-C77E-4E87-A58F-AE8EB334EE2E}">
      <dgm:prSet/>
      <dgm:spPr/>
      <dgm:t>
        <a:bodyPr/>
        <a:lstStyle/>
        <a:p>
          <a:endParaRPr lang="en-US"/>
        </a:p>
      </dgm:t>
    </dgm:pt>
    <dgm:pt modelId="{E54C8214-5BEA-496D-B71B-E88F9D0D8EE3}">
      <dgm:prSet/>
      <dgm:spPr/>
      <dgm:t>
        <a:bodyPr/>
        <a:lstStyle/>
        <a:p>
          <a:r>
            <a:rPr lang="en-US" smtClean="0">
              <a:solidFill>
                <a:schemeClr val="tx1">
                  <a:lumMod val="75000"/>
                  <a:lumOff val="25000"/>
                </a:schemeClr>
              </a:solidFill>
            </a:rPr>
            <a:t>How do we sign up?</a:t>
          </a:r>
          <a:endParaRPr lang="en-US">
            <a:solidFill>
              <a:schemeClr val="tx1">
                <a:lumMod val="75000"/>
                <a:lumOff val="25000"/>
              </a:schemeClr>
            </a:solidFill>
          </a:endParaRPr>
        </a:p>
      </dgm:t>
    </dgm:pt>
    <dgm:pt modelId="{3EA02162-C672-49B6-AEAA-4ED0F8F37A4F}" type="parTrans" cxnId="{C371D235-84A7-46F8-915B-3A029013E599}">
      <dgm:prSet/>
      <dgm:spPr/>
      <dgm:t>
        <a:bodyPr/>
        <a:lstStyle/>
        <a:p>
          <a:endParaRPr lang="en-US"/>
        </a:p>
      </dgm:t>
    </dgm:pt>
    <dgm:pt modelId="{E156A4C0-F94B-464B-BFBA-6F2927A1E057}" type="sibTrans" cxnId="{C371D235-84A7-46F8-915B-3A029013E599}">
      <dgm:prSet/>
      <dgm:spPr/>
      <dgm:t>
        <a:bodyPr/>
        <a:lstStyle/>
        <a:p>
          <a:endParaRPr lang="en-US"/>
        </a:p>
      </dgm:t>
    </dgm:pt>
    <dgm:pt modelId="{0FE975B2-ADF6-49FA-88BF-831109A81EA5}">
      <dgm:prSet/>
      <dgm:spPr/>
      <dgm:t>
        <a:bodyPr/>
        <a:lstStyle/>
        <a:p>
          <a:r>
            <a:rPr lang="en-US" smtClean="0">
              <a:solidFill>
                <a:schemeClr val="tx1">
                  <a:lumMod val="75000"/>
                  <a:lumOff val="25000"/>
                </a:schemeClr>
              </a:solidFill>
            </a:rPr>
            <a:t>We signed the WASH Pledge, what’s next?</a:t>
          </a:r>
          <a:endParaRPr lang="en-US">
            <a:solidFill>
              <a:schemeClr val="tx1">
                <a:lumMod val="75000"/>
                <a:lumOff val="25000"/>
              </a:schemeClr>
            </a:solidFill>
          </a:endParaRPr>
        </a:p>
      </dgm:t>
    </dgm:pt>
    <dgm:pt modelId="{D367297E-1F14-4A43-ADBA-0056FC279B06}" type="parTrans" cxnId="{286F22B9-BDC9-4318-844F-0923FF8A3F7D}">
      <dgm:prSet/>
      <dgm:spPr/>
      <dgm:t>
        <a:bodyPr/>
        <a:lstStyle/>
        <a:p>
          <a:endParaRPr lang="en-US"/>
        </a:p>
      </dgm:t>
    </dgm:pt>
    <dgm:pt modelId="{ADFFADCE-E58E-4BBD-9A92-66AF603455BA}" type="sibTrans" cxnId="{286F22B9-BDC9-4318-844F-0923FF8A3F7D}">
      <dgm:prSet/>
      <dgm:spPr/>
      <dgm:t>
        <a:bodyPr/>
        <a:lstStyle/>
        <a:p>
          <a:endParaRPr lang="en-US"/>
        </a:p>
      </dgm:t>
    </dgm:pt>
    <dgm:pt modelId="{09A5F0CB-AF2B-482E-9EB9-43A653FED7EC}" type="pres">
      <dgm:prSet presAssocID="{9F145F4B-EE52-4D0B-9751-AA86D801E309}" presName="linear" presStyleCnt="0">
        <dgm:presLayoutVars>
          <dgm:animLvl val="lvl"/>
          <dgm:resizeHandles val="exact"/>
        </dgm:presLayoutVars>
      </dgm:prSet>
      <dgm:spPr/>
      <dgm:t>
        <a:bodyPr/>
        <a:lstStyle/>
        <a:p>
          <a:endParaRPr lang="en-US"/>
        </a:p>
      </dgm:t>
    </dgm:pt>
    <dgm:pt modelId="{AD73E14E-2689-4155-85F4-FC46128E3C6E}" type="pres">
      <dgm:prSet presAssocID="{B5FB3628-7A0D-4D28-AA38-0002482DE145}" presName="parentText" presStyleLbl="node1" presStyleIdx="0" presStyleCnt="3">
        <dgm:presLayoutVars>
          <dgm:chMax val="0"/>
          <dgm:bulletEnabled val="1"/>
        </dgm:presLayoutVars>
      </dgm:prSet>
      <dgm:spPr/>
      <dgm:t>
        <a:bodyPr/>
        <a:lstStyle/>
        <a:p>
          <a:endParaRPr lang="en-US"/>
        </a:p>
      </dgm:t>
    </dgm:pt>
    <dgm:pt modelId="{60D27448-DB41-404F-9883-8F371B61D826}" type="pres">
      <dgm:prSet presAssocID="{B5FB3628-7A0D-4D28-AA38-0002482DE145}" presName="childText" presStyleLbl="revTx" presStyleIdx="0" presStyleCnt="2">
        <dgm:presLayoutVars>
          <dgm:bulletEnabled val="1"/>
        </dgm:presLayoutVars>
      </dgm:prSet>
      <dgm:spPr/>
      <dgm:t>
        <a:bodyPr/>
        <a:lstStyle/>
        <a:p>
          <a:endParaRPr lang="en-US"/>
        </a:p>
      </dgm:t>
    </dgm:pt>
    <dgm:pt modelId="{A3EC1648-CA9E-412A-A7BD-59DB40330D28}" type="pres">
      <dgm:prSet presAssocID="{1DAD6E8F-A1BD-4954-B550-900E7456E915}" presName="parentText" presStyleLbl="node1" presStyleIdx="1" presStyleCnt="3">
        <dgm:presLayoutVars>
          <dgm:chMax val="0"/>
          <dgm:bulletEnabled val="1"/>
        </dgm:presLayoutVars>
      </dgm:prSet>
      <dgm:spPr/>
      <dgm:t>
        <a:bodyPr/>
        <a:lstStyle/>
        <a:p>
          <a:endParaRPr lang="en-US"/>
        </a:p>
      </dgm:t>
    </dgm:pt>
    <dgm:pt modelId="{9A49E519-6C72-4973-A06E-CE2749E69120}" type="pres">
      <dgm:prSet presAssocID="{1DAD6E8F-A1BD-4954-B550-900E7456E915}" presName="childText" presStyleLbl="revTx" presStyleIdx="1" presStyleCnt="2">
        <dgm:presLayoutVars>
          <dgm:bulletEnabled val="1"/>
        </dgm:presLayoutVars>
      </dgm:prSet>
      <dgm:spPr/>
      <dgm:t>
        <a:bodyPr/>
        <a:lstStyle/>
        <a:p>
          <a:endParaRPr lang="en-US"/>
        </a:p>
      </dgm:t>
    </dgm:pt>
    <dgm:pt modelId="{ABACBE99-A993-4E40-B7E3-19C7FDEE6A58}" type="pres">
      <dgm:prSet presAssocID="{ED86BF3D-3973-48EA-85C2-E44CA1CE0A7E}" presName="parentText" presStyleLbl="node1" presStyleIdx="2" presStyleCnt="3">
        <dgm:presLayoutVars>
          <dgm:chMax val="0"/>
          <dgm:bulletEnabled val="1"/>
        </dgm:presLayoutVars>
      </dgm:prSet>
      <dgm:spPr/>
      <dgm:t>
        <a:bodyPr/>
        <a:lstStyle/>
        <a:p>
          <a:endParaRPr lang="en-US"/>
        </a:p>
      </dgm:t>
    </dgm:pt>
  </dgm:ptLst>
  <dgm:cxnLst>
    <dgm:cxn modelId="{4ECD0448-92A8-4ED5-8B83-720F41F89DF9}" type="presOf" srcId="{11121577-C991-4B72-84DA-839894047D54}" destId="{9A49E519-6C72-4973-A06E-CE2749E69120}" srcOrd="0" destOrd="1" presId="urn:microsoft.com/office/officeart/2005/8/layout/vList2"/>
    <dgm:cxn modelId="{376A232F-3FB9-4FFA-896D-0838AABA74D7}" srcId="{9F145F4B-EE52-4D0B-9751-AA86D801E309}" destId="{ED86BF3D-3973-48EA-85C2-E44CA1CE0A7E}" srcOrd="2" destOrd="0" parTransId="{07AE98BC-E381-4640-A5E9-45A7958270A1}" sibTransId="{2663C5EC-BC58-4BE8-986A-619444214CF4}"/>
    <dgm:cxn modelId="{36D5423D-C77E-4E87-A58F-AE8EB334EE2E}" srcId="{1DAD6E8F-A1BD-4954-B550-900E7456E915}" destId="{11121577-C991-4B72-84DA-839894047D54}" srcOrd="1" destOrd="0" parTransId="{99B34EBD-73E8-4865-AB16-0F04FC9B3757}" sibTransId="{FD0521C4-BFF6-4317-9FD2-40AD0EB57B2B}"/>
    <dgm:cxn modelId="{4915CA33-76CC-4A54-A4BB-A405E6EE294F}" type="presOf" srcId="{7D66EE5A-AC06-4EEB-8030-DDF28E89E47B}" destId="{60D27448-DB41-404F-9883-8F371B61D826}" srcOrd="0" destOrd="0" presId="urn:microsoft.com/office/officeart/2005/8/layout/vList2"/>
    <dgm:cxn modelId="{3535AAAC-6646-463F-9757-D505E95C182D}" type="presOf" srcId="{B5FB3628-7A0D-4D28-AA38-0002482DE145}" destId="{AD73E14E-2689-4155-85F4-FC46128E3C6E}" srcOrd="0" destOrd="0" presId="urn:microsoft.com/office/officeart/2005/8/layout/vList2"/>
    <dgm:cxn modelId="{F055C68A-3150-4DA7-9A2E-8FAFCE65E939}" type="presOf" srcId="{E54C8214-5BEA-496D-B71B-E88F9D0D8EE3}" destId="{9A49E519-6C72-4973-A06E-CE2749E69120}" srcOrd="0" destOrd="2" presId="urn:microsoft.com/office/officeart/2005/8/layout/vList2"/>
    <dgm:cxn modelId="{C649BB35-1A10-4430-9AE3-277128586370}" srcId="{B5FB3628-7A0D-4D28-AA38-0002482DE145}" destId="{7D66EE5A-AC06-4EEB-8030-DDF28E89E47B}" srcOrd="0" destOrd="0" parTransId="{98591B0C-9674-4D02-AEFD-7809D2A473A7}" sibTransId="{9D201489-BA61-4C15-809D-02CDDED80C9B}"/>
    <dgm:cxn modelId="{1D89C5E6-4982-4C8E-924B-E11F41CE066D}" type="presOf" srcId="{0FE975B2-ADF6-49FA-88BF-831109A81EA5}" destId="{9A49E519-6C72-4973-A06E-CE2749E69120}" srcOrd="0" destOrd="3" presId="urn:microsoft.com/office/officeart/2005/8/layout/vList2"/>
    <dgm:cxn modelId="{6CF81C25-D241-48F0-A520-B79D90347A04}" type="presOf" srcId="{1DAD6E8F-A1BD-4954-B550-900E7456E915}" destId="{A3EC1648-CA9E-412A-A7BD-59DB40330D28}" srcOrd="0" destOrd="0" presId="urn:microsoft.com/office/officeart/2005/8/layout/vList2"/>
    <dgm:cxn modelId="{286F22B9-BDC9-4318-844F-0923FF8A3F7D}" srcId="{1DAD6E8F-A1BD-4954-B550-900E7456E915}" destId="{0FE975B2-ADF6-49FA-88BF-831109A81EA5}" srcOrd="3" destOrd="0" parTransId="{D367297E-1F14-4A43-ADBA-0056FC279B06}" sibTransId="{ADFFADCE-E58E-4BBD-9A92-66AF603455BA}"/>
    <dgm:cxn modelId="{C86CB0AB-778E-465F-A6DA-8E76B49F2EB3}" type="presOf" srcId="{A01B2AC1-BE91-4340-85F7-4148C786570C}" destId="{9A49E519-6C72-4973-A06E-CE2749E69120}" srcOrd="0" destOrd="0" presId="urn:microsoft.com/office/officeart/2005/8/layout/vList2"/>
    <dgm:cxn modelId="{C371D235-84A7-46F8-915B-3A029013E599}" srcId="{1DAD6E8F-A1BD-4954-B550-900E7456E915}" destId="{E54C8214-5BEA-496D-B71B-E88F9D0D8EE3}" srcOrd="2" destOrd="0" parTransId="{3EA02162-C672-49B6-AEAA-4ED0F8F37A4F}" sibTransId="{E156A4C0-F94B-464B-BFBA-6F2927A1E057}"/>
    <dgm:cxn modelId="{565EA9FC-C3B6-4403-A246-7FB8BCECDFA1}" type="presOf" srcId="{ED86BF3D-3973-48EA-85C2-E44CA1CE0A7E}" destId="{ABACBE99-A993-4E40-B7E3-19C7FDEE6A58}" srcOrd="0" destOrd="0" presId="urn:microsoft.com/office/officeart/2005/8/layout/vList2"/>
    <dgm:cxn modelId="{12C86509-0E91-41A8-B47D-5602A8E24893}" srcId="{9F145F4B-EE52-4D0B-9751-AA86D801E309}" destId="{1DAD6E8F-A1BD-4954-B550-900E7456E915}" srcOrd="1" destOrd="0" parTransId="{0D82EDCE-A1B9-445C-83AE-0E8FB4D5107C}" sibTransId="{75F385DF-B57A-4A10-B240-8D11AEABFAF9}"/>
    <dgm:cxn modelId="{4798D7D2-2786-4A0C-9B8B-0869A01C367E}" srcId="{1DAD6E8F-A1BD-4954-B550-900E7456E915}" destId="{A01B2AC1-BE91-4340-85F7-4148C786570C}" srcOrd="0" destOrd="0" parTransId="{274EE775-B8FD-40DA-BD19-4B2950ED664B}" sibTransId="{6C027796-B5B8-491D-8DD4-E5BC9E19D662}"/>
    <dgm:cxn modelId="{0D1243F5-19F5-411A-BD3F-D5470DB3A2DE}" type="presOf" srcId="{9F145F4B-EE52-4D0B-9751-AA86D801E309}" destId="{09A5F0CB-AF2B-482E-9EB9-43A653FED7EC}" srcOrd="0" destOrd="0" presId="urn:microsoft.com/office/officeart/2005/8/layout/vList2"/>
    <dgm:cxn modelId="{B8C5529E-1787-4F94-B6A5-F7305DDE4367}" srcId="{9F145F4B-EE52-4D0B-9751-AA86D801E309}" destId="{B5FB3628-7A0D-4D28-AA38-0002482DE145}" srcOrd="0" destOrd="0" parTransId="{6C3530F6-1E79-4FC4-B9EE-46ABF773A1C1}" sibTransId="{0F92D854-6127-4E63-996A-1493D8981E8A}"/>
    <dgm:cxn modelId="{DF7AF3F5-EE91-4C88-BB16-9A1884793336}" type="presParOf" srcId="{09A5F0CB-AF2B-482E-9EB9-43A653FED7EC}" destId="{AD73E14E-2689-4155-85F4-FC46128E3C6E}" srcOrd="0" destOrd="0" presId="urn:microsoft.com/office/officeart/2005/8/layout/vList2"/>
    <dgm:cxn modelId="{A2A8C005-E3BC-4864-913C-046A925837C1}" type="presParOf" srcId="{09A5F0CB-AF2B-482E-9EB9-43A653FED7EC}" destId="{60D27448-DB41-404F-9883-8F371B61D826}" srcOrd="1" destOrd="0" presId="urn:microsoft.com/office/officeart/2005/8/layout/vList2"/>
    <dgm:cxn modelId="{981AB61E-0F86-4068-8E93-D836241D6C86}" type="presParOf" srcId="{09A5F0CB-AF2B-482E-9EB9-43A653FED7EC}" destId="{A3EC1648-CA9E-412A-A7BD-59DB40330D28}" srcOrd="2" destOrd="0" presId="urn:microsoft.com/office/officeart/2005/8/layout/vList2"/>
    <dgm:cxn modelId="{0F363BDD-E031-486F-A6ED-B7252C40D838}" type="presParOf" srcId="{09A5F0CB-AF2B-482E-9EB9-43A653FED7EC}" destId="{9A49E519-6C72-4973-A06E-CE2749E69120}" srcOrd="3" destOrd="0" presId="urn:microsoft.com/office/officeart/2005/8/layout/vList2"/>
    <dgm:cxn modelId="{342591C8-7B66-4FA0-A929-1C3AFBFA5EC0}" type="presParOf" srcId="{09A5F0CB-AF2B-482E-9EB9-43A653FED7EC}" destId="{ABACBE99-A993-4E40-B7E3-19C7FDEE6A5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145F4B-EE52-4D0B-9751-AA86D801E309}"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B5FB3628-7A0D-4D28-AA38-0002482DE145}">
      <dgm:prSet phldrT="[Text]"/>
      <dgm:spPr/>
      <dgm:t>
        <a:bodyPr/>
        <a:lstStyle/>
        <a:p>
          <a:r>
            <a:rPr lang="de-DE" smtClean="0"/>
            <a:t>Overview of Xylem SC 2025 Sustainability Goals</a:t>
          </a:r>
          <a:endParaRPr lang="en-US"/>
        </a:p>
      </dgm:t>
    </dgm:pt>
    <dgm:pt modelId="{6C3530F6-1E79-4FC4-B9EE-46ABF773A1C1}" type="parTrans" cxnId="{B8C5529E-1787-4F94-B6A5-F7305DDE4367}">
      <dgm:prSet/>
      <dgm:spPr/>
      <dgm:t>
        <a:bodyPr/>
        <a:lstStyle/>
        <a:p>
          <a:endParaRPr lang="en-US"/>
        </a:p>
      </dgm:t>
    </dgm:pt>
    <dgm:pt modelId="{0F92D854-6127-4E63-996A-1493D8981E8A}" type="sibTrans" cxnId="{B8C5529E-1787-4F94-B6A5-F7305DDE4367}">
      <dgm:prSet/>
      <dgm:spPr/>
      <dgm:t>
        <a:bodyPr/>
        <a:lstStyle/>
        <a:p>
          <a:endParaRPr lang="en-US"/>
        </a:p>
      </dgm:t>
    </dgm:pt>
    <dgm:pt modelId="{1DAD6E8F-A1BD-4954-B550-900E7456E915}">
      <dgm:prSet phldrT="[Text]"/>
      <dgm:spPr/>
      <dgm:t>
        <a:bodyPr/>
        <a:lstStyle/>
        <a:p>
          <a:r>
            <a:rPr lang="de-DE" smtClean="0"/>
            <a:t>WASH Pledge</a:t>
          </a:r>
        </a:p>
      </dgm:t>
    </dgm:pt>
    <dgm:pt modelId="{0D82EDCE-A1B9-445C-83AE-0E8FB4D5107C}" type="parTrans" cxnId="{12C86509-0E91-41A8-B47D-5602A8E24893}">
      <dgm:prSet/>
      <dgm:spPr/>
      <dgm:t>
        <a:bodyPr/>
        <a:lstStyle/>
        <a:p>
          <a:endParaRPr lang="en-US"/>
        </a:p>
      </dgm:t>
    </dgm:pt>
    <dgm:pt modelId="{75F385DF-B57A-4A10-B240-8D11AEABFAF9}" type="sibTrans" cxnId="{12C86509-0E91-41A8-B47D-5602A8E24893}">
      <dgm:prSet/>
      <dgm:spPr/>
      <dgm:t>
        <a:bodyPr/>
        <a:lstStyle/>
        <a:p>
          <a:endParaRPr lang="en-US"/>
        </a:p>
      </dgm:t>
    </dgm:pt>
    <dgm:pt modelId="{ED86BF3D-3973-48EA-85C2-E44CA1CE0A7E}">
      <dgm:prSet phldrT="[Text]"/>
      <dgm:spPr/>
      <dgm:t>
        <a:bodyPr/>
        <a:lstStyle/>
        <a:p>
          <a:r>
            <a:rPr lang="de-DE" smtClean="0"/>
            <a:t>Q&amp;A</a:t>
          </a:r>
          <a:endParaRPr lang="en-US"/>
        </a:p>
      </dgm:t>
    </dgm:pt>
    <dgm:pt modelId="{07AE98BC-E381-4640-A5E9-45A7958270A1}" type="parTrans" cxnId="{376A232F-3FB9-4FFA-896D-0838AABA74D7}">
      <dgm:prSet/>
      <dgm:spPr/>
      <dgm:t>
        <a:bodyPr/>
        <a:lstStyle/>
        <a:p>
          <a:endParaRPr lang="en-US"/>
        </a:p>
      </dgm:t>
    </dgm:pt>
    <dgm:pt modelId="{2663C5EC-BC58-4BE8-986A-619444214CF4}" type="sibTrans" cxnId="{376A232F-3FB9-4FFA-896D-0838AABA74D7}">
      <dgm:prSet/>
      <dgm:spPr/>
      <dgm:t>
        <a:bodyPr/>
        <a:lstStyle/>
        <a:p>
          <a:endParaRPr lang="en-US"/>
        </a:p>
      </dgm:t>
    </dgm:pt>
    <dgm:pt modelId="{7D66EE5A-AC06-4EEB-8030-DDF28E89E47B}">
      <dgm:prSet phldrT="[Text]"/>
      <dgm:spPr/>
      <dgm:t>
        <a:bodyPr/>
        <a:lstStyle/>
        <a:p>
          <a:endParaRPr lang="en-US"/>
        </a:p>
      </dgm:t>
    </dgm:pt>
    <dgm:pt modelId="{98591B0C-9674-4D02-AEFD-7809D2A473A7}" type="parTrans" cxnId="{C649BB35-1A10-4430-9AE3-277128586370}">
      <dgm:prSet/>
      <dgm:spPr/>
      <dgm:t>
        <a:bodyPr/>
        <a:lstStyle/>
        <a:p>
          <a:endParaRPr lang="en-US"/>
        </a:p>
      </dgm:t>
    </dgm:pt>
    <dgm:pt modelId="{9D201489-BA61-4C15-809D-02CDDED80C9B}" type="sibTrans" cxnId="{C649BB35-1A10-4430-9AE3-277128586370}">
      <dgm:prSet/>
      <dgm:spPr/>
      <dgm:t>
        <a:bodyPr/>
        <a:lstStyle/>
        <a:p>
          <a:endParaRPr lang="en-US"/>
        </a:p>
      </dgm:t>
    </dgm:pt>
    <dgm:pt modelId="{A01B2AC1-BE91-4340-85F7-4148C786570C}">
      <dgm:prSet phldrT="[Text]"/>
      <dgm:spPr/>
      <dgm:t>
        <a:bodyPr/>
        <a:lstStyle/>
        <a:p>
          <a:endParaRPr lang="de-DE" smtClean="0"/>
        </a:p>
      </dgm:t>
    </dgm:pt>
    <dgm:pt modelId="{274EE775-B8FD-40DA-BD19-4B2950ED664B}" type="parTrans" cxnId="{4798D7D2-2786-4A0C-9B8B-0869A01C367E}">
      <dgm:prSet/>
      <dgm:spPr/>
      <dgm:t>
        <a:bodyPr/>
        <a:lstStyle/>
        <a:p>
          <a:endParaRPr lang="en-US"/>
        </a:p>
      </dgm:t>
    </dgm:pt>
    <dgm:pt modelId="{6C027796-B5B8-491D-8DD4-E5BC9E19D662}" type="sibTrans" cxnId="{4798D7D2-2786-4A0C-9B8B-0869A01C367E}">
      <dgm:prSet/>
      <dgm:spPr/>
      <dgm:t>
        <a:bodyPr/>
        <a:lstStyle/>
        <a:p>
          <a:endParaRPr lang="en-US"/>
        </a:p>
      </dgm:t>
    </dgm:pt>
    <dgm:pt modelId="{006C51E2-E76A-4C48-A52F-B2DC5E11D1F6}">
      <dgm:prSet phldrT="[Text]"/>
      <dgm:spPr/>
      <dgm:t>
        <a:bodyPr/>
        <a:lstStyle/>
        <a:p>
          <a:r>
            <a:rPr lang="de-DE" smtClean="0"/>
            <a:t>Thank you!</a:t>
          </a:r>
          <a:endParaRPr lang="en-US"/>
        </a:p>
      </dgm:t>
    </dgm:pt>
    <dgm:pt modelId="{F2DB20D8-471E-40EA-9BD4-6B91F91623F2}" type="parTrans" cxnId="{97E3AEC2-9E77-4D89-9B0C-922FE794CD7A}">
      <dgm:prSet/>
      <dgm:spPr/>
      <dgm:t>
        <a:bodyPr/>
        <a:lstStyle/>
        <a:p>
          <a:endParaRPr lang="en-US"/>
        </a:p>
      </dgm:t>
    </dgm:pt>
    <dgm:pt modelId="{9CB48E7C-3D04-48FF-9059-1C7DA305D39F}" type="sibTrans" cxnId="{97E3AEC2-9E77-4D89-9B0C-922FE794CD7A}">
      <dgm:prSet/>
      <dgm:spPr/>
      <dgm:t>
        <a:bodyPr/>
        <a:lstStyle/>
        <a:p>
          <a:endParaRPr lang="en-US"/>
        </a:p>
      </dgm:t>
    </dgm:pt>
    <dgm:pt modelId="{174D5968-7716-479E-B1BE-9CDFF003E40E}">
      <dgm:prSet phldrT="[Text]"/>
      <dgm:spPr/>
      <dgm:t>
        <a:bodyPr/>
        <a:lstStyle/>
        <a:p>
          <a:r>
            <a:rPr lang="de-DE" smtClean="0"/>
            <a:t>Any Questions? </a:t>
          </a:r>
          <a:endParaRPr lang="en-US"/>
        </a:p>
      </dgm:t>
    </dgm:pt>
    <dgm:pt modelId="{253E74B8-A902-4124-BD9D-0EE8E4F7C35B}" type="parTrans" cxnId="{18285614-EC7A-4DDD-97E8-5591AAF30011}">
      <dgm:prSet/>
      <dgm:spPr/>
      <dgm:t>
        <a:bodyPr/>
        <a:lstStyle/>
        <a:p>
          <a:endParaRPr lang="en-US"/>
        </a:p>
      </dgm:t>
    </dgm:pt>
    <dgm:pt modelId="{358E0A8B-BEF1-414D-9C7D-F7E10281B5C9}" type="sibTrans" cxnId="{18285614-EC7A-4DDD-97E8-5591AAF30011}">
      <dgm:prSet/>
      <dgm:spPr/>
      <dgm:t>
        <a:bodyPr/>
        <a:lstStyle/>
        <a:p>
          <a:endParaRPr lang="en-US"/>
        </a:p>
      </dgm:t>
    </dgm:pt>
    <dgm:pt modelId="{09A5F0CB-AF2B-482E-9EB9-43A653FED7EC}" type="pres">
      <dgm:prSet presAssocID="{9F145F4B-EE52-4D0B-9751-AA86D801E309}" presName="linear" presStyleCnt="0">
        <dgm:presLayoutVars>
          <dgm:animLvl val="lvl"/>
          <dgm:resizeHandles val="exact"/>
        </dgm:presLayoutVars>
      </dgm:prSet>
      <dgm:spPr/>
      <dgm:t>
        <a:bodyPr/>
        <a:lstStyle/>
        <a:p>
          <a:endParaRPr lang="en-US"/>
        </a:p>
      </dgm:t>
    </dgm:pt>
    <dgm:pt modelId="{AD73E14E-2689-4155-85F4-FC46128E3C6E}" type="pres">
      <dgm:prSet presAssocID="{B5FB3628-7A0D-4D28-AA38-0002482DE145}" presName="parentText" presStyleLbl="node1" presStyleIdx="0" presStyleCnt="3">
        <dgm:presLayoutVars>
          <dgm:chMax val="0"/>
          <dgm:bulletEnabled val="1"/>
        </dgm:presLayoutVars>
      </dgm:prSet>
      <dgm:spPr/>
      <dgm:t>
        <a:bodyPr/>
        <a:lstStyle/>
        <a:p>
          <a:endParaRPr lang="en-US"/>
        </a:p>
      </dgm:t>
    </dgm:pt>
    <dgm:pt modelId="{60D27448-DB41-404F-9883-8F371B61D826}" type="pres">
      <dgm:prSet presAssocID="{B5FB3628-7A0D-4D28-AA38-0002482DE145}" presName="childText" presStyleLbl="revTx" presStyleIdx="0" presStyleCnt="3">
        <dgm:presLayoutVars>
          <dgm:bulletEnabled val="1"/>
        </dgm:presLayoutVars>
      </dgm:prSet>
      <dgm:spPr/>
      <dgm:t>
        <a:bodyPr/>
        <a:lstStyle/>
        <a:p>
          <a:endParaRPr lang="en-US"/>
        </a:p>
      </dgm:t>
    </dgm:pt>
    <dgm:pt modelId="{A3EC1648-CA9E-412A-A7BD-59DB40330D28}" type="pres">
      <dgm:prSet presAssocID="{1DAD6E8F-A1BD-4954-B550-900E7456E915}" presName="parentText" presStyleLbl="node1" presStyleIdx="1" presStyleCnt="3">
        <dgm:presLayoutVars>
          <dgm:chMax val="0"/>
          <dgm:bulletEnabled val="1"/>
        </dgm:presLayoutVars>
      </dgm:prSet>
      <dgm:spPr/>
      <dgm:t>
        <a:bodyPr/>
        <a:lstStyle/>
        <a:p>
          <a:endParaRPr lang="en-US"/>
        </a:p>
      </dgm:t>
    </dgm:pt>
    <dgm:pt modelId="{9A49E519-6C72-4973-A06E-CE2749E69120}" type="pres">
      <dgm:prSet presAssocID="{1DAD6E8F-A1BD-4954-B550-900E7456E915}" presName="childText" presStyleLbl="revTx" presStyleIdx="1" presStyleCnt="3">
        <dgm:presLayoutVars>
          <dgm:bulletEnabled val="1"/>
        </dgm:presLayoutVars>
      </dgm:prSet>
      <dgm:spPr/>
      <dgm:t>
        <a:bodyPr/>
        <a:lstStyle/>
        <a:p>
          <a:endParaRPr lang="en-US"/>
        </a:p>
      </dgm:t>
    </dgm:pt>
    <dgm:pt modelId="{ABACBE99-A993-4E40-B7E3-19C7FDEE6A58}" type="pres">
      <dgm:prSet presAssocID="{ED86BF3D-3973-48EA-85C2-E44CA1CE0A7E}" presName="parentText" presStyleLbl="node1" presStyleIdx="2" presStyleCnt="3">
        <dgm:presLayoutVars>
          <dgm:chMax val="0"/>
          <dgm:bulletEnabled val="1"/>
        </dgm:presLayoutVars>
      </dgm:prSet>
      <dgm:spPr/>
      <dgm:t>
        <a:bodyPr/>
        <a:lstStyle/>
        <a:p>
          <a:endParaRPr lang="en-US"/>
        </a:p>
      </dgm:t>
    </dgm:pt>
    <dgm:pt modelId="{0B719516-8293-410B-9DC1-93E97D5FD666}" type="pres">
      <dgm:prSet presAssocID="{ED86BF3D-3973-48EA-85C2-E44CA1CE0A7E}" presName="childText" presStyleLbl="revTx" presStyleIdx="2" presStyleCnt="3">
        <dgm:presLayoutVars>
          <dgm:bulletEnabled val="1"/>
        </dgm:presLayoutVars>
      </dgm:prSet>
      <dgm:spPr/>
      <dgm:t>
        <a:bodyPr/>
        <a:lstStyle/>
        <a:p>
          <a:endParaRPr lang="en-US"/>
        </a:p>
      </dgm:t>
    </dgm:pt>
  </dgm:ptLst>
  <dgm:cxnLst>
    <dgm:cxn modelId="{A8F99E69-4F5C-4C47-89EF-9F4413C07B1A}" type="presOf" srcId="{ED86BF3D-3973-48EA-85C2-E44CA1CE0A7E}" destId="{ABACBE99-A993-4E40-B7E3-19C7FDEE6A58}" srcOrd="0" destOrd="0" presId="urn:microsoft.com/office/officeart/2005/8/layout/vList2"/>
    <dgm:cxn modelId="{376A232F-3FB9-4FFA-896D-0838AABA74D7}" srcId="{9F145F4B-EE52-4D0B-9751-AA86D801E309}" destId="{ED86BF3D-3973-48EA-85C2-E44CA1CE0A7E}" srcOrd="2" destOrd="0" parTransId="{07AE98BC-E381-4640-A5E9-45A7958270A1}" sibTransId="{2663C5EC-BC58-4BE8-986A-619444214CF4}"/>
    <dgm:cxn modelId="{0611BD3E-C2C0-40E6-B830-C93DA8F48288}" type="presOf" srcId="{7D66EE5A-AC06-4EEB-8030-DDF28E89E47B}" destId="{60D27448-DB41-404F-9883-8F371B61D826}" srcOrd="0" destOrd="0" presId="urn:microsoft.com/office/officeart/2005/8/layout/vList2"/>
    <dgm:cxn modelId="{68E05CB3-ECDD-421E-8384-813CAA12A196}" type="presOf" srcId="{A01B2AC1-BE91-4340-85F7-4148C786570C}" destId="{9A49E519-6C72-4973-A06E-CE2749E69120}" srcOrd="0" destOrd="0" presId="urn:microsoft.com/office/officeart/2005/8/layout/vList2"/>
    <dgm:cxn modelId="{247E2BE6-F653-4143-BF1A-FBAFEADACBA2}" type="presOf" srcId="{9F145F4B-EE52-4D0B-9751-AA86D801E309}" destId="{09A5F0CB-AF2B-482E-9EB9-43A653FED7EC}" srcOrd="0" destOrd="0" presId="urn:microsoft.com/office/officeart/2005/8/layout/vList2"/>
    <dgm:cxn modelId="{97E3AEC2-9E77-4D89-9B0C-922FE794CD7A}" srcId="{ED86BF3D-3973-48EA-85C2-E44CA1CE0A7E}" destId="{006C51E2-E76A-4C48-A52F-B2DC5E11D1F6}" srcOrd="0" destOrd="0" parTransId="{F2DB20D8-471E-40EA-9BD4-6B91F91623F2}" sibTransId="{9CB48E7C-3D04-48FF-9059-1C7DA305D39F}"/>
    <dgm:cxn modelId="{C649BB35-1A10-4430-9AE3-277128586370}" srcId="{B5FB3628-7A0D-4D28-AA38-0002482DE145}" destId="{7D66EE5A-AC06-4EEB-8030-DDF28E89E47B}" srcOrd="0" destOrd="0" parTransId="{98591B0C-9674-4D02-AEFD-7809D2A473A7}" sibTransId="{9D201489-BA61-4C15-809D-02CDDED80C9B}"/>
    <dgm:cxn modelId="{B94AE422-BF74-4523-9E70-9B6C4C773E2A}" type="presOf" srcId="{174D5968-7716-479E-B1BE-9CDFF003E40E}" destId="{0B719516-8293-410B-9DC1-93E97D5FD666}" srcOrd="0" destOrd="1" presId="urn:microsoft.com/office/officeart/2005/8/layout/vList2"/>
    <dgm:cxn modelId="{18285614-EC7A-4DDD-97E8-5591AAF30011}" srcId="{ED86BF3D-3973-48EA-85C2-E44CA1CE0A7E}" destId="{174D5968-7716-479E-B1BE-9CDFF003E40E}" srcOrd="1" destOrd="0" parTransId="{253E74B8-A902-4124-BD9D-0EE8E4F7C35B}" sibTransId="{358E0A8B-BEF1-414D-9C7D-F7E10281B5C9}"/>
    <dgm:cxn modelId="{E6E92B25-B053-4294-94E4-F3410817F9BB}" type="presOf" srcId="{006C51E2-E76A-4C48-A52F-B2DC5E11D1F6}" destId="{0B719516-8293-410B-9DC1-93E97D5FD666}" srcOrd="0" destOrd="0" presId="urn:microsoft.com/office/officeart/2005/8/layout/vList2"/>
    <dgm:cxn modelId="{12C86509-0E91-41A8-B47D-5602A8E24893}" srcId="{9F145F4B-EE52-4D0B-9751-AA86D801E309}" destId="{1DAD6E8F-A1BD-4954-B550-900E7456E915}" srcOrd="1" destOrd="0" parTransId="{0D82EDCE-A1B9-445C-83AE-0E8FB4D5107C}" sibTransId="{75F385DF-B57A-4A10-B240-8D11AEABFAF9}"/>
    <dgm:cxn modelId="{4798D7D2-2786-4A0C-9B8B-0869A01C367E}" srcId="{1DAD6E8F-A1BD-4954-B550-900E7456E915}" destId="{A01B2AC1-BE91-4340-85F7-4148C786570C}" srcOrd="0" destOrd="0" parTransId="{274EE775-B8FD-40DA-BD19-4B2950ED664B}" sibTransId="{6C027796-B5B8-491D-8DD4-E5BC9E19D662}"/>
    <dgm:cxn modelId="{33D54477-B213-4496-9711-1ADFB024A50D}" type="presOf" srcId="{1DAD6E8F-A1BD-4954-B550-900E7456E915}" destId="{A3EC1648-CA9E-412A-A7BD-59DB40330D28}" srcOrd="0" destOrd="0" presId="urn:microsoft.com/office/officeart/2005/8/layout/vList2"/>
    <dgm:cxn modelId="{B8C5529E-1787-4F94-B6A5-F7305DDE4367}" srcId="{9F145F4B-EE52-4D0B-9751-AA86D801E309}" destId="{B5FB3628-7A0D-4D28-AA38-0002482DE145}" srcOrd="0" destOrd="0" parTransId="{6C3530F6-1E79-4FC4-B9EE-46ABF773A1C1}" sibTransId="{0F92D854-6127-4E63-996A-1493D8981E8A}"/>
    <dgm:cxn modelId="{FCA6538C-9B09-46B2-947D-CE80DE0EAF92}" type="presOf" srcId="{B5FB3628-7A0D-4D28-AA38-0002482DE145}" destId="{AD73E14E-2689-4155-85F4-FC46128E3C6E}" srcOrd="0" destOrd="0" presId="urn:microsoft.com/office/officeart/2005/8/layout/vList2"/>
    <dgm:cxn modelId="{087D9341-8C23-40DB-A90E-2676D56EFD8E}" type="presParOf" srcId="{09A5F0CB-AF2B-482E-9EB9-43A653FED7EC}" destId="{AD73E14E-2689-4155-85F4-FC46128E3C6E}" srcOrd="0" destOrd="0" presId="urn:microsoft.com/office/officeart/2005/8/layout/vList2"/>
    <dgm:cxn modelId="{FED2C7B4-87D7-4410-9077-B91BCF163856}" type="presParOf" srcId="{09A5F0CB-AF2B-482E-9EB9-43A653FED7EC}" destId="{60D27448-DB41-404F-9883-8F371B61D826}" srcOrd="1" destOrd="0" presId="urn:microsoft.com/office/officeart/2005/8/layout/vList2"/>
    <dgm:cxn modelId="{0F51CB66-5858-4C30-8436-CCC8D4C7CE3E}" type="presParOf" srcId="{09A5F0CB-AF2B-482E-9EB9-43A653FED7EC}" destId="{A3EC1648-CA9E-412A-A7BD-59DB40330D28}" srcOrd="2" destOrd="0" presId="urn:microsoft.com/office/officeart/2005/8/layout/vList2"/>
    <dgm:cxn modelId="{D32DFFBF-32BA-4BB8-A62F-0E7747A668AE}" type="presParOf" srcId="{09A5F0CB-AF2B-482E-9EB9-43A653FED7EC}" destId="{9A49E519-6C72-4973-A06E-CE2749E69120}" srcOrd="3" destOrd="0" presId="urn:microsoft.com/office/officeart/2005/8/layout/vList2"/>
    <dgm:cxn modelId="{B22A7699-363A-40B9-8142-4E46CB13EC97}" type="presParOf" srcId="{09A5F0CB-AF2B-482E-9EB9-43A653FED7EC}" destId="{ABACBE99-A993-4E40-B7E3-19C7FDEE6A58}" srcOrd="4" destOrd="0" presId="urn:microsoft.com/office/officeart/2005/8/layout/vList2"/>
    <dgm:cxn modelId="{8B294161-93C0-47D9-AA1E-A8382800611D}" type="presParOf" srcId="{09A5F0CB-AF2B-482E-9EB9-43A653FED7EC}" destId="{0B719516-8293-410B-9DC1-93E97D5FD666}"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3E14E-2689-4155-85F4-FC46128E3C6E}">
      <dsp:nvSpPr>
        <dsp:cNvPr id="0" name=""/>
        <dsp:cNvSpPr/>
      </dsp:nvSpPr>
      <dsp:spPr>
        <a:xfrm>
          <a:off x="0" y="27519"/>
          <a:ext cx="11141739" cy="8424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de-DE" sz="3600" kern="1200" smtClean="0"/>
            <a:t>Overview of Xylem SC 2025 Sustainability Goals</a:t>
          </a:r>
          <a:endParaRPr lang="en-US" sz="3600" kern="1200"/>
        </a:p>
      </dsp:txBody>
      <dsp:txXfrm>
        <a:off x="41123" y="68642"/>
        <a:ext cx="11059493" cy="760154"/>
      </dsp:txXfrm>
    </dsp:sp>
    <dsp:sp modelId="{60D27448-DB41-404F-9883-8F371B61D826}">
      <dsp:nvSpPr>
        <dsp:cNvPr id="0" name=""/>
        <dsp:cNvSpPr/>
      </dsp:nvSpPr>
      <dsp:spPr>
        <a:xfrm>
          <a:off x="0" y="869919"/>
          <a:ext cx="11141739"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750" tIns="45720" rIns="256032" bIns="45720" numCol="1" spcCol="1270" anchor="t" anchorCtr="0">
          <a:noAutofit/>
        </a:bodyPr>
        <a:lstStyle/>
        <a:p>
          <a:pPr marL="285750" lvl="1" indent="-285750" algn="l" defTabSz="1244600">
            <a:lnSpc>
              <a:spcPct val="90000"/>
            </a:lnSpc>
            <a:spcBef>
              <a:spcPct val="0"/>
            </a:spcBef>
            <a:spcAft>
              <a:spcPct val="20000"/>
            </a:spcAft>
            <a:buChar char="••"/>
          </a:pPr>
          <a:endParaRPr lang="en-US" sz="2800" kern="1200"/>
        </a:p>
      </dsp:txBody>
      <dsp:txXfrm>
        <a:off x="0" y="869919"/>
        <a:ext cx="11141739" cy="596160"/>
      </dsp:txXfrm>
    </dsp:sp>
    <dsp:sp modelId="{A3EC1648-CA9E-412A-A7BD-59DB40330D28}">
      <dsp:nvSpPr>
        <dsp:cNvPr id="0" name=""/>
        <dsp:cNvSpPr/>
      </dsp:nvSpPr>
      <dsp:spPr>
        <a:xfrm>
          <a:off x="0" y="1466079"/>
          <a:ext cx="11141739" cy="8424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de-DE" sz="3600" kern="1200" smtClean="0"/>
            <a:t>WASH Pledge</a:t>
          </a:r>
        </a:p>
      </dsp:txBody>
      <dsp:txXfrm>
        <a:off x="41123" y="1507202"/>
        <a:ext cx="11059493" cy="760154"/>
      </dsp:txXfrm>
    </dsp:sp>
    <dsp:sp modelId="{9A49E519-6C72-4973-A06E-CE2749E69120}">
      <dsp:nvSpPr>
        <dsp:cNvPr id="0" name=""/>
        <dsp:cNvSpPr/>
      </dsp:nvSpPr>
      <dsp:spPr>
        <a:xfrm>
          <a:off x="0" y="2308479"/>
          <a:ext cx="11141739"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750" tIns="45720" rIns="256032" bIns="45720" numCol="1" spcCol="1270" anchor="t" anchorCtr="0">
          <a:noAutofit/>
        </a:bodyPr>
        <a:lstStyle/>
        <a:p>
          <a:pPr marL="285750" lvl="1" indent="-285750" algn="l" defTabSz="1244600">
            <a:lnSpc>
              <a:spcPct val="90000"/>
            </a:lnSpc>
            <a:spcBef>
              <a:spcPct val="0"/>
            </a:spcBef>
            <a:spcAft>
              <a:spcPct val="20000"/>
            </a:spcAft>
            <a:buChar char="••"/>
          </a:pPr>
          <a:endParaRPr lang="de-DE" sz="2800" kern="1200" smtClean="0"/>
        </a:p>
      </dsp:txBody>
      <dsp:txXfrm>
        <a:off x="0" y="2308479"/>
        <a:ext cx="11141739" cy="596160"/>
      </dsp:txXfrm>
    </dsp:sp>
    <dsp:sp modelId="{ABACBE99-A993-4E40-B7E3-19C7FDEE6A58}">
      <dsp:nvSpPr>
        <dsp:cNvPr id="0" name=""/>
        <dsp:cNvSpPr/>
      </dsp:nvSpPr>
      <dsp:spPr>
        <a:xfrm>
          <a:off x="0" y="2904639"/>
          <a:ext cx="11141739" cy="8424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de-DE" sz="3600" kern="1200" smtClean="0"/>
            <a:t>Q&amp;A</a:t>
          </a:r>
          <a:endParaRPr lang="en-US" sz="3600" kern="1200"/>
        </a:p>
      </dsp:txBody>
      <dsp:txXfrm>
        <a:off x="41123" y="2945762"/>
        <a:ext cx="11059493" cy="760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3E14E-2689-4155-85F4-FC46128E3C6E}">
      <dsp:nvSpPr>
        <dsp:cNvPr id="0" name=""/>
        <dsp:cNvSpPr/>
      </dsp:nvSpPr>
      <dsp:spPr>
        <a:xfrm>
          <a:off x="0" y="31366"/>
          <a:ext cx="11141739" cy="631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de-DE" sz="2700" kern="1200" smtClean="0"/>
            <a:t>Overview of Xylem SC 2025 Sustainability Goals</a:t>
          </a:r>
          <a:endParaRPr lang="en-US" sz="2700" kern="1200"/>
        </a:p>
      </dsp:txBody>
      <dsp:txXfrm>
        <a:off x="30842" y="62208"/>
        <a:ext cx="11080055" cy="570116"/>
      </dsp:txXfrm>
    </dsp:sp>
    <dsp:sp modelId="{60D27448-DB41-404F-9883-8F371B61D826}">
      <dsp:nvSpPr>
        <dsp:cNvPr id="0" name=""/>
        <dsp:cNvSpPr/>
      </dsp:nvSpPr>
      <dsp:spPr>
        <a:xfrm>
          <a:off x="0" y="663166"/>
          <a:ext cx="11141739"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750" tIns="34290" rIns="192024" bIns="34290" numCol="1" spcCol="1270" anchor="t" anchorCtr="0">
          <a:noAutofit/>
        </a:bodyPr>
        <a:lstStyle/>
        <a:p>
          <a:pPr marL="228600" lvl="1" indent="-228600" algn="l" defTabSz="933450">
            <a:lnSpc>
              <a:spcPct val="90000"/>
            </a:lnSpc>
            <a:spcBef>
              <a:spcPct val="0"/>
            </a:spcBef>
            <a:spcAft>
              <a:spcPct val="20000"/>
            </a:spcAft>
            <a:buChar char="••"/>
          </a:pPr>
          <a:endParaRPr lang="en-US" sz="2100" kern="1200"/>
        </a:p>
      </dsp:txBody>
      <dsp:txXfrm>
        <a:off x="0" y="663166"/>
        <a:ext cx="11141739" cy="447120"/>
      </dsp:txXfrm>
    </dsp:sp>
    <dsp:sp modelId="{A3EC1648-CA9E-412A-A7BD-59DB40330D28}">
      <dsp:nvSpPr>
        <dsp:cNvPr id="0" name=""/>
        <dsp:cNvSpPr/>
      </dsp:nvSpPr>
      <dsp:spPr>
        <a:xfrm>
          <a:off x="0" y="1110286"/>
          <a:ext cx="11141739" cy="631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de-DE" sz="2700" kern="1200" smtClean="0"/>
            <a:t>WASH Pledge</a:t>
          </a:r>
        </a:p>
      </dsp:txBody>
      <dsp:txXfrm>
        <a:off x="30842" y="1141128"/>
        <a:ext cx="11080055" cy="570116"/>
      </dsp:txXfrm>
    </dsp:sp>
    <dsp:sp modelId="{9A49E519-6C72-4973-A06E-CE2749E69120}">
      <dsp:nvSpPr>
        <dsp:cNvPr id="0" name=""/>
        <dsp:cNvSpPr/>
      </dsp:nvSpPr>
      <dsp:spPr>
        <a:xfrm>
          <a:off x="0" y="1742086"/>
          <a:ext cx="11141739"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75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smtClean="0">
              <a:solidFill>
                <a:schemeClr val="tx1">
                  <a:lumMod val="75000"/>
                  <a:lumOff val="25000"/>
                </a:schemeClr>
              </a:solidFill>
            </a:rPr>
            <a:t>What is WASH and what is the WASH Pledge?</a:t>
          </a:r>
          <a:endParaRPr lang="de-DE" sz="2100" kern="1200" smtClean="0">
            <a:solidFill>
              <a:schemeClr val="tx1">
                <a:lumMod val="75000"/>
                <a:lumOff val="25000"/>
              </a:schemeClr>
            </a:solidFill>
          </a:endParaRPr>
        </a:p>
        <a:p>
          <a:pPr marL="228600" lvl="1" indent="-228600" algn="l" defTabSz="933450">
            <a:lnSpc>
              <a:spcPct val="90000"/>
            </a:lnSpc>
            <a:spcBef>
              <a:spcPct val="0"/>
            </a:spcBef>
            <a:spcAft>
              <a:spcPct val="20000"/>
            </a:spcAft>
            <a:buChar char="••"/>
          </a:pPr>
          <a:r>
            <a:rPr lang="en-US" sz="2100" kern="1200" smtClean="0">
              <a:solidFill>
                <a:schemeClr val="tx1">
                  <a:lumMod val="75000"/>
                  <a:lumOff val="25000"/>
                </a:schemeClr>
              </a:solidFill>
            </a:rPr>
            <a:t>Why should we sign up?</a:t>
          </a:r>
          <a:endParaRPr lang="en-US" sz="2100" kern="1200">
            <a:solidFill>
              <a:schemeClr val="tx1">
                <a:lumMod val="75000"/>
                <a:lumOff val="25000"/>
              </a:schemeClr>
            </a:solidFill>
          </a:endParaRPr>
        </a:p>
        <a:p>
          <a:pPr marL="228600" lvl="1" indent="-228600" algn="l" defTabSz="933450">
            <a:lnSpc>
              <a:spcPct val="90000"/>
            </a:lnSpc>
            <a:spcBef>
              <a:spcPct val="0"/>
            </a:spcBef>
            <a:spcAft>
              <a:spcPct val="20000"/>
            </a:spcAft>
            <a:buChar char="••"/>
          </a:pPr>
          <a:r>
            <a:rPr lang="en-US" sz="2100" kern="1200" smtClean="0">
              <a:solidFill>
                <a:schemeClr val="tx1">
                  <a:lumMod val="75000"/>
                  <a:lumOff val="25000"/>
                </a:schemeClr>
              </a:solidFill>
            </a:rPr>
            <a:t>How do we sign up?</a:t>
          </a:r>
          <a:endParaRPr lang="en-US" sz="2100" kern="1200">
            <a:solidFill>
              <a:schemeClr val="tx1">
                <a:lumMod val="75000"/>
                <a:lumOff val="25000"/>
              </a:schemeClr>
            </a:solidFill>
          </a:endParaRPr>
        </a:p>
        <a:p>
          <a:pPr marL="228600" lvl="1" indent="-228600" algn="l" defTabSz="933450">
            <a:lnSpc>
              <a:spcPct val="90000"/>
            </a:lnSpc>
            <a:spcBef>
              <a:spcPct val="0"/>
            </a:spcBef>
            <a:spcAft>
              <a:spcPct val="20000"/>
            </a:spcAft>
            <a:buChar char="••"/>
          </a:pPr>
          <a:r>
            <a:rPr lang="en-US" sz="2100" kern="1200" smtClean="0">
              <a:solidFill>
                <a:schemeClr val="tx1">
                  <a:lumMod val="75000"/>
                  <a:lumOff val="25000"/>
                </a:schemeClr>
              </a:solidFill>
            </a:rPr>
            <a:t>We signed the WASH Pledge, what’s next?</a:t>
          </a:r>
          <a:endParaRPr lang="en-US" sz="2100" kern="1200">
            <a:solidFill>
              <a:schemeClr val="tx1">
                <a:lumMod val="75000"/>
                <a:lumOff val="25000"/>
              </a:schemeClr>
            </a:solidFill>
          </a:endParaRPr>
        </a:p>
      </dsp:txBody>
      <dsp:txXfrm>
        <a:off x="0" y="1742086"/>
        <a:ext cx="11141739" cy="1369305"/>
      </dsp:txXfrm>
    </dsp:sp>
    <dsp:sp modelId="{ABACBE99-A993-4E40-B7E3-19C7FDEE6A58}">
      <dsp:nvSpPr>
        <dsp:cNvPr id="0" name=""/>
        <dsp:cNvSpPr/>
      </dsp:nvSpPr>
      <dsp:spPr>
        <a:xfrm>
          <a:off x="0" y="3111391"/>
          <a:ext cx="11141739" cy="631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de-DE" sz="2700" kern="1200" smtClean="0"/>
            <a:t>Q&amp;A</a:t>
          </a:r>
          <a:endParaRPr lang="en-US" sz="2700" kern="1200"/>
        </a:p>
      </dsp:txBody>
      <dsp:txXfrm>
        <a:off x="30842" y="3142233"/>
        <a:ext cx="11080055" cy="5701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3E14E-2689-4155-85F4-FC46128E3C6E}">
      <dsp:nvSpPr>
        <dsp:cNvPr id="0" name=""/>
        <dsp:cNvSpPr/>
      </dsp:nvSpPr>
      <dsp:spPr>
        <a:xfrm>
          <a:off x="0" y="13951"/>
          <a:ext cx="11141739" cy="67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de-DE" sz="2900" kern="1200" smtClean="0"/>
            <a:t>Overview of Xylem SC 2025 Sustainability Goals</a:t>
          </a:r>
          <a:endParaRPr lang="en-US" sz="2900" kern="1200"/>
        </a:p>
      </dsp:txBody>
      <dsp:txXfrm>
        <a:off x="33127" y="47078"/>
        <a:ext cx="11075485" cy="612346"/>
      </dsp:txXfrm>
    </dsp:sp>
    <dsp:sp modelId="{60D27448-DB41-404F-9883-8F371B61D826}">
      <dsp:nvSpPr>
        <dsp:cNvPr id="0" name=""/>
        <dsp:cNvSpPr/>
      </dsp:nvSpPr>
      <dsp:spPr>
        <a:xfrm>
          <a:off x="0" y="692551"/>
          <a:ext cx="11141739"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750"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en-US" sz="2300" kern="1200"/>
        </a:p>
      </dsp:txBody>
      <dsp:txXfrm>
        <a:off x="0" y="692551"/>
        <a:ext cx="11141739" cy="480240"/>
      </dsp:txXfrm>
    </dsp:sp>
    <dsp:sp modelId="{A3EC1648-CA9E-412A-A7BD-59DB40330D28}">
      <dsp:nvSpPr>
        <dsp:cNvPr id="0" name=""/>
        <dsp:cNvSpPr/>
      </dsp:nvSpPr>
      <dsp:spPr>
        <a:xfrm>
          <a:off x="0" y="1172791"/>
          <a:ext cx="11141739" cy="67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de-DE" sz="2900" kern="1200" smtClean="0"/>
            <a:t>WASH Pledge</a:t>
          </a:r>
        </a:p>
      </dsp:txBody>
      <dsp:txXfrm>
        <a:off x="33127" y="1205918"/>
        <a:ext cx="11075485" cy="612346"/>
      </dsp:txXfrm>
    </dsp:sp>
    <dsp:sp modelId="{9A49E519-6C72-4973-A06E-CE2749E69120}">
      <dsp:nvSpPr>
        <dsp:cNvPr id="0" name=""/>
        <dsp:cNvSpPr/>
      </dsp:nvSpPr>
      <dsp:spPr>
        <a:xfrm>
          <a:off x="0" y="1851391"/>
          <a:ext cx="11141739"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750"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de-DE" sz="2300" kern="1200" smtClean="0"/>
        </a:p>
      </dsp:txBody>
      <dsp:txXfrm>
        <a:off x="0" y="1851391"/>
        <a:ext cx="11141739" cy="480240"/>
      </dsp:txXfrm>
    </dsp:sp>
    <dsp:sp modelId="{ABACBE99-A993-4E40-B7E3-19C7FDEE6A58}">
      <dsp:nvSpPr>
        <dsp:cNvPr id="0" name=""/>
        <dsp:cNvSpPr/>
      </dsp:nvSpPr>
      <dsp:spPr>
        <a:xfrm>
          <a:off x="0" y="2331631"/>
          <a:ext cx="11141739" cy="67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de-DE" sz="2900" kern="1200" smtClean="0"/>
            <a:t>Q&amp;A</a:t>
          </a:r>
          <a:endParaRPr lang="en-US" sz="2900" kern="1200"/>
        </a:p>
      </dsp:txBody>
      <dsp:txXfrm>
        <a:off x="33127" y="2364758"/>
        <a:ext cx="11075485" cy="612346"/>
      </dsp:txXfrm>
    </dsp:sp>
    <dsp:sp modelId="{0B719516-8293-410B-9DC1-93E97D5FD666}">
      <dsp:nvSpPr>
        <dsp:cNvPr id="0" name=""/>
        <dsp:cNvSpPr/>
      </dsp:nvSpPr>
      <dsp:spPr>
        <a:xfrm>
          <a:off x="0" y="3010231"/>
          <a:ext cx="11141739" cy="750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750"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de-DE" sz="2300" kern="1200" smtClean="0"/>
            <a:t>Thank you!</a:t>
          </a:r>
          <a:endParaRPr lang="en-US" sz="2300" kern="1200"/>
        </a:p>
        <a:p>
          <a:pPr marL="228600" lvl="1" indent="-228600" algn="l" defTabSz="1022350">
            <a:lnSpc>
              <a:spcPct val="90000"/>
            </a:lnSpc>
            <a:spcBef>
              <a:spcPct val="0"/>
            </a:spcBef>
            <a:spcAft>
              <a:spcPct val="20000"/>
            </a:spcAft>
            <a:buChar char="••"/>
          </a:pPr>
          <a:r>
            <a:rPr lang="de-DE" sz="2300" kern="1200" smtClean="0"/>
            <a:t>Any Questions? </a:t>
          </a:r>
          <a:endParaRPr lang="en-US" sz="2300" kern="1200"/>
        </a:p>
      </dsp:txBody>
      <dsp:txXfrm>
        <a:off x="0" y="3010231"/>
        <a:ext cx="11141739" cy="75037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ヒラギノ角ゴ Pro W3" charset="-128"/>
              </a:defRPr>
            </a:lvl1pPr>
          </a:lstStyle>
          <a:p>
            <a:pPr>
              <a:defRPr/>
            </a:pPr>
            <a:fld id="{BE2FC73A-2E38-E74D-B5A3-2B922C133553}" type="datetime1">
              <a:rPr lang="en-US"/>
              <a:pPr>
                <a:defRPr/>
              </a:pPr>
              <a:t>9/15/2020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defRPr>
            </a:lvl1pPr>
          </a:lstStyle>
          <a:p>
            <a:pPr>
              <a:defRPr/>
            </a:pPr>
            <a:fld id="{FC0DD7E9-C74B-724C-BA9B-06368B1110EF}" type="slidenum">
              <a:rPr lang="en-US" altLang="en-US"/>
              <a:pPr>
                <a:defRPr/>
              </a:pPr>
              <a:t>‹#›</a:t>
            </a:fld>
            <a:endParaRPr lang="en-US" altLang="en-US"/>
          </a:p>
        </p:txBody>
      </p:sp>
    </p:spTree>
    <p:extLst>
      <p:ext uri="{BB962C8B-B14F-4D97-AF65-F5344CB8AC3E}">
        <p14:creationId xmlns:p14="http://schemas.microsoft.com/office/powerpoint/2010/main" val="1535114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ヒラギノ角ゴ Pro W3" charset="-128"/>
              </a:defRPr>
            </a:lvl1pPr>
          </a:lstStyle>
          <a:p>
            <a:pPr>
              <a:defRPr/>
            </a:pPr>
            <a:fld id="{830C1FFD-5F2A-3B4F-A826-132DA365256D}" type="datetime1">
              <a:rPr lang="en-US"/>
              <a:pPr>
                <a:defRPr/>
              </a:pPr>
              <a:t>9/15/2020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defRPr>
            </a:lvl1pPr>
          </a:lstStyle>
          <a:p>
            <a:pPr>
              <a:defRPr/>
            </a:pPr>
            <a:fld id="{B71937BF-DD90-4A42-A696-A87EFA3DBD27}" type="slidenum">
              <a:rPr lang="en-US" altLang="en-US"/>
              <a:pPr>
                <a:defRPr/>
              </a:pPr>
              <a:t>‹#›</a:t>
            </a:fld>
            <a:endParaRPr lang="en-US" altLang="en-US"/>
          </a:p>
        </p:txBody>
      </p:sp>
    </p:spTree>
    <p:extLst>
      <p:ext uri="{BB962C8B-B14F-4D97-AF65-F5344CB8AC3E}">
        <p14:creationId xmlns:p14="http://schemas.microsoft.com/office/powerpoint/2010/main" val="1503260464"/>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cs.wbcsd.org/2020/06/WASH-Pledge%E2%80%93Frequently-Asked-Questions-Summary.pd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wbcsd.org/Programs/Food-and-Nature/Water/WASH-access-to-water-sanitation-and-hygiene/Resources/WASH-Pledge-impact-report-Maximizing-the-business-contribution-towards-water-sanitation-and-hygiene" TargetMode="External"/><Relationship Id="rId4" Type="http://schemas.openxmlformats.org/officeDocument/2006/relationships/hyperlink" Target="http://bit.ly/2f7Emb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2</a:t>
            </a:fld>
            <a:endParaRPr lang="en-US" altLang="en-US"/>
          </a:p>
        </p:txBody>
      </p:sp>
    </p:spTree>
    <p:extLst>
      <p:ext uri="{BB962C8B-B14F-4D97-AF65-F5344CB8AC3E}">
        <p14:creationId xmlns:p14="http://schemas.microsoft.com/office/powerpoint/2010/main" val="3025183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3</a:t>
            </a:fld>
            <a:endParaRPr lang="en-US" altLang="en-US"/>
          </a:p>
        </p:txBody>
      </p:sp>
    </p:spTree>
    <p:extLst>
      <p:ext uri="{BB962C8B-B14F-4D97-AF65-F5344CB8AC3E}">
        <p14:creationId xmlns:p14="http://schemas.microsoft.com/office/powerpoint/2010/main" val="626652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6</a:t>
            </a:fld>
            <a:endParaRPr lang="en-US" altLang="en-US"/>
          </a:p>
        </p:txBody>
      </p:sp>
    </p:spTree>
    <p:extLst>
      <p:ext uri="{BB962C8B-B14F-4D97-AF65-F5344CB8AC3E}">
        <p14:creationId xmlns:p14="http://schemas.microsoft.com/office/powerpoint/2010/main" val="1528910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C4882F34-4100-40BF-8332-DC67342196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rgbClr val="000000"/>
                </a:solidFill>
                <a:effectLst/>
              </a:rPr>
              <a:t>This slide shows a bit more about the differences between the levels of service </a:t>
            </a:r>
            <a:r>
              <a:rPr lang="mr-IN" sz="1200" kern="1200" dirty="0">
                <a:solidFill>
                  <a:srgbClr val="000000"/>
                </a:solidFill>
                <a:effectLst/>
              </a:rPr>
              <a:t>–</a:t>
            </a:r>
            <a:r>
              <a:rPr lang="en-US" sz="1200" kern="1200" dirty="0">
                <a:solidFill>
                  <a:srgbClr val="000000"/>
                </a:solidFill>
                <a:effectLst/>
              </a:rPr>
              <a:t> for example, the difference between a basic and safely managed water service is a difference of proximity and availability: safely managed water service must be on premises and available when needed, whereas basic water service can be within a 30-minute round trip from </a:t>
            </a:r>
            <a:r>
              <a:rPr lang="en-US" sz="1200" kern="1200">
                <a:solidFill>
                  <a:srgbClr val="000000"/>
                </a:solidFill>
                <a:effectLst/>
              </a:rPr>
              <a:t>home</a:t>
            </a:r>
            <a:r>
              <a:rPr lang="en-US" sz="1200" kern="1200" smtClean="0">
                <a:solidFill>
                  <a:srgbClr val="000000"/>
                </a:solidFill>
                <a:effectLst/>
              </a:rPr>
              <a:t>.</a:t>
            </a:r>
            <a:endParaRPr lang="en-US" sz="1200" kern="1200" dirty="0">
              <a:solidFill>
                <a:srgbClr val="000000"/>
              </a:solidFill>
              <a:effectLst/>
            </a:endParaRPr>
          </a:p>
        </p:txBody>
      </p:sp>
    </p:spTree>
    <p:extLst>
      <p:ext uri="{BB962C8B-B14F-4D97-AF65-F5344CB8AC3E}">
        <p14:creationId xmlns:p14="http://schemas.microsoft.com/office/powerpoint/2010/main" val="184969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8</a:t>
            </a:fld>
            <a:endParaRPr lang="en-US" altLang="en-US"/>
          </a:p>
        </p:txBody>
      </p:sp>
    </p:spTree>
    <p:extLst>
      <p:ext uri="{BB962C8B-B14F-4D97-AF65-F5344CB8AC3E}">
        <p14:creationId xmlns:p14="http://schemas.microsoft.com/office/powerpoint/2010/main" val="2192904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1800" b="1" smtClean="0"/>
              <a:t>To demonstrate leadership: </a:t>
            </a:r>
          </a:p>
          <a:p>
            <a:pPr lvl="1">
              <a:buFont typeface="Arial" panose="020B0604020202020204" pitchFamily="34" charset="0"/>
              <a:buChar char="•"/>
            </a:pPr>
            <a:r>
              <a:rPr lang="en-US" sz="1600" smtClean="0"/>
              <a:t>Join Xylem and the WBCSD in setting a higher standard for the health and safety of company employees. </a:t>
            </a:r>
          </a:p>
          <a:p>
            <a:pPr lvl="1">
              <a:buFont typeface="Arial" panose="020B0604020202020204" pitchFamily="34" charset="0"/>
              <a:buChar char="•"/>
            </a:pPr>
            <a:r>
              <a:rPr lang="en-US" sz="1600" smtClean="0"/>
              <a:t>Sign the first business-led initiative that directly tackles WASH at the workplace. </a:t>
            </a:r>
          </a:p>
          <a:p>
            <a:pPr lvl="1">
              <a:buFont typeface="Arial" panose="020B0604020202020204" pitchFamily="34" charset="0"/>
              <a:buChar char="•"/>
            </a:pPr>
            <a:r>
              <a:rPr lang="en-US" sz="1600" smtClean="0"/>
              <a:t>Demonstrate that businesses can have a direct positive impact. </a:t>
            </a:r>
          </a:p>
          <a:p>
            <a:pPr lvl="1">
              <a:buFont typeface="Arial" panose="020B0604020202020204" pitchFamily="34" charset="0"/>
              <a:buChar char="•"/>
            </a:pPr>
            <a:r>
              <a:rPr lang="en-US" sz="1600" smtClean="0"/>
              <a:t>“Walk the Talk” by ensuring you are in line with international best practice on WASH. </a:t>
            </a:r>
          </a:p>
          <a:p>
            <a:pPr lvl="1">
              <a:buFont typeface="Arial" panose="020B0604020202020204" pitchFamily="34" charset="0"/>
              <a:buChar char="•"/>
            </a:pPr>
            <a:endParaRPr lang="en-US" sz="1600" smtClean="0"/>
          </a:p>
          <a:p>
            <a:pPr>
              <a:buFont typeface="Arial" panose="020B0604020202020204" pitchFamily="34" charset="0"/>
              <a:buChar char="•"/>
            </a:pPr>
            <a:r>
              <a:rPr lang="en-US" sz="1800" b="1" smtClean="0"/>
              <a:t>To generate impact:  </a:t>
            </a:r>
          </a:p>
          <a:p>
            <a:pPr lvl="1">
              <a:buFont typeface="Arial" panose="020B0604020202020204" pitchFamily="34" charset="0"/>
              <a:buChar char="•"/>
            </a:pPr>
            <a:r>
              <a:rPr lang="en-US" sz="1600" smtClean="0"/>
              <a:t>Lead the global business momentum toward the achievement of universal access to safe WASH and contribute to the implementation of the United Nations Sustainable Development Goals and the Human Rights to Water and Sanitation. </a:t>
            </a:r>
          </a:p>
          <a:p>
            <a:pPr lvl="1">
              <a:buFont typeface="Arial" panose="020B0604020202020204" pitchFamily="34" charset="0"/>
              <a:buChar char="•"/>
            </a:pPr>
            <a:endParaRPr lang="en-US" sz="1600" smtClean="0"/>
          </a:p>
          <a:p>
            <a:pPr>
              <a:buFont typeface="Arial" panose="020B0604020202020204" pitchFamily="34" charset="0"/>
              <a:buChar char="•"/>
            </a:pPr>
            <a:r>
              <a:rPr lang="en-US" sz="1800" b="1" smtClean="0"/>
              <a:t>To reap business benefits:  </a:t>
            </a:r>
          </a:p>
          <a:p>
            <a:pPr lvl="1">
              <a:buFont typeface="Arial" panose="020B0604020202020204" pitchFamily="34" charset="0"/>
              <a:buChar char="•"/>
            </a:pPr>
            <a:r>
              <a:rPr lang="en-US" sz="1600" smtClean="0"/>
              <a:t>Invest in a healthier and more productive workforce.  </a:t>
            </a:r>
          </a:p>
          <a:p>
            <a:pPr lvl="1">
              <a:buFont typeface="Arial" panose="020B0604020202020204" pitchFamily="34" charset="0"/>
              <a:buChar char="•"/>
            </a:pPr>
            <a:r>
              <a:rPr lang="en-US" sz="1600" smtClean="0"/>
              <a:t>Generate reputational benefits from your adherence to internationally recognized standards and demonstrate them to a wide audience. </a:t>
            </a:r>
          </a:p>
          <a:p>
            <a:pPr lvl="1">
              <a:buFont typeface="Arial" panose="020B0604020202020204" pitchFamily="34" charset="0"/>
              <a:buChar char="•"/>
            </a:pPr>
            <a:r>
              <a:rPr lang="en-US" sz="1600" smtClean="0"/>
              <a:t>Strengthen your social license to operate and lower your reputational risks. </a:t>
            </a:r>
          </a:p>
          <a:p>
            <a:r>
              <a:rPr lang="de-DE" smtClean="0"/>
              <a:t> </a:t>
            </a:r>
          </a:p>
          <a:p>
            <a:r>
              <a:rPr lang="en-US" smtClean="0">
                <a:effectLst/>
              </a:rPr>
              <a:t>The business case for investing in WASH is clear. While every dollar invested returns USD $5 in benefits for sanitation and USD $2 for water, one in every three people still goes without access to safe sanitary facilities and one in every ten does not have access to clean and safe water when needed. The impact potential for WASH investments is immense.</a:t>
            </a:r>
            <a:endParaRPr lang="en-US"/>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9</a:t>
            </a:fld>
            <a:endParaRPr lang="en-US" altLang="en-US"/>
          </a:p>
        </p:txBody>
      </p:sp>
    </p:spTree>
    <p:extLst>
      <p:ext uri="{BB962C8B-B14F-4D97-AF65-F5344CB8AC3E}">
        <p14:creationId xmlns:p14="http://schemas.microsoft.com/office/powerpoint/2010/main" val="97519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400" smtClean="0">
                <a:latin typeface="Arial"/>
                <a:ea typeface="ヒラギノ角ゴ Pro W3" charset="0"/>
                <a:cs typeface="Arial"/>
                <a:hlinkClick r:id="rId3"/>
              </a:rPr>
              <a:t>Other Useful Resources: </a:t>
            </a:r>
            <a:r>
              <a:rPr lang="en-US" u="sng" smtClean="0">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3"/>
              </a:rPr>
              <a:t/>
            </a:r>
            <a:br>
              <a:rPr lang="en-US" u="sng" smtClean="0">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3"/>
              </a:rPr>
            </a:br>
            <a:r>
              <a:rPr lang="en-US" u="sng" smtClean="0">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4"/>
              </a:rPr>
              <a:t>WASH Pledge guiding principles</a:t>
            </a:r>
            <a:endParaRPr lang="en-US" sz="1100" smtClean="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u="sng" smtClean="0">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5"/>
              </a:rPr>
              <a:t>WASH Pledge impact report</a:t>
            </a:r>
            <a:endParaRPr lang="en-US" sz="1100" smtClean="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11</a:t>
            </a:fld>
            <a:endParaRPr lang="en-US" altLang="en-US"/>
          </a:p>
        </p:txBody>
      </p:sp>
    </p:spTree>
    <p:extLst>
      <p:ext uri="{BB962C8B-B14F-4D97-AF65-F5344CB8AC3E}">
        <p14:creationId xmlns:p14="http://schemas.microsoft.com/office/powerpoint/2010/main" val="3234424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pPr>
                <a:defRPr/>
              </a:pPr>
              <a:t>13</a:t>
            </a:fld>
            <a:endParaRPr lang="en-US" altLang="en-US"/>
          </a:p>
        </p:txBody>
      </p:sp>
    </p:spTree>
    <p:extLst>
      <p:ext uri="{BB962C8B-B14F-4D97-AF65-F5344CB8AC3E}">
        <p14:creationId xmlns:p14="http://schemas.microsoft.com/office/powerpoint/2010/main" val="207008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319" y="3657600"/>
            <a:ext cx="10061020" cy="1828800"/>
          </a:xfrm>
        </p:spPr>
        <p:txBody>
          <a:bodyPr anchor="t" anchorCtr="0"/>
          <a:lstStyle>
            <a:lvl1pPr>
              <a:lnSpc>
                <a:spcPct val="80000"/>
              </a:lnSpc>
              <a:defRPr sz="7500" b="0">
                <a:solidFill>
                  <a:schemeClr val="tx1">
                    <a:lumMod val="50000"/>
                    <a:lumOff val="50000"/>
                  </a:schemeClr>
                </a:solidFill>
              </a:defRPr>
            </a:lvl1pPr>
          </a:lstStyle>
          <a:p>
            <a:r>
              <a:rPr lang="en-US" dirty="0"/>
              <a:t>Click to edit Master title style</a:t>
            </a:r>
          </a:p>
        </p:txBody>
      </p:sp>
      <p:sp>
        <p:nvSpPr>
          <p:cNvPr id="3" name="Subtitle 2"/>
          <p:cNvSpPr>
            <a:spLocks noGrp="1"/>
          </p:cNvSpPr>
          <p:nvPr>
            <p:ph type="subTitle" idx="1"/>
          </p:nvPr>
        </p:nvSpPr>
        <p:spPr>
          <a:xfrm>
            <a:off x="457319" y="5727701"/>
            <a:ext cx="10061020" cy="546489"/>
          </a:xfrm>
        </p:spPr>
        <p:txBody>
          <a:bodyPr anchor="b" anchorCtr="0"/>
          <a:lstStyle>
            <a:lvl1pPr marL="0" indent="0" algn="l">
              <a:buNone/>
              <a:defRPr sz="1800" cap="all">
                <a:solidFill>
                  <a:schemeClr val="tx1">
                    <a:lumMod val="50000"/>
                    <a:lumOff val="50000"/>
                  </a:schemeClr>
                </a:solidFill>
              </a:defRPr>
            </a:lvl1pPr>
            <a:lvl2pPr marL="609458" indent="0" algn="ctr">
              <a:buNone/>
              <a:defRPr>
                <a:solidFill>
                  <a:schemeClr val="tx1">
                    <a:tint val="75000"/>
                  </a:schemeClr>
                </a:solidFill>
              </a:defRPr>
            </a:lvl2pPr>
            <a:lvl3pPr marL="1218915" indent="0" algn="ctr">
              <a:buNone/>
              <a:defRPr>
                <a:solidFill>
                  <a:schemeClr val="tx1">
                    <a:tint val="75000"/>
                  </a:schemeClr>
                </a:solidFill>
              </a:defRPr>
            </a:lvl3pPr>
            <a:lvl4pPr marL="1828373" indent="0" algn="ctr">
              <a:buNone/>
              <a:defRPr>
                <a:solidFill>
                  <a:schemeClr val="tx1">
                    <a:tint val="75000"/>
                  </a:schemeClr>
                </a:solidFill>
              </a:defRPr>
            </a:lvl4pPr>
            <a:lvl5pPr marL="2437830" indent="0" algn="ctr">
              <a:buNone/>
              <a:defRPr>
                <a:solidFill>
                  <a:schemeClr val="tx1">
                    <a:tint val="75000"/>
                  </a:schemeClr>
                </a:solidFill>
              </a:defRPr>
            </a:lvl5pPr>
            <a:lvl6pPr marL="3047289" indent="0" algn="ctr">
              <a:buNone/>
              <a:defRPr>
                <a:solidFill>
                  <a:schemeClr val="tx1">
                    <a:tint val="75000"/>
                  </a:schemeClr>
                </a:solidFill>
              </a:defRPr>
            </a:lvl6pPr>
            <a:lvl7pPr marL="3656747" indent="0" algn="ctr">
              <a:buNone/>
              <a:defRPr>
                <a:solidFill>
                  <a:schemeClr val="tx1">
                    <a:tint val="75000"/>
                  </a:schemeClr>
                </a:solidFill>
              </a:defRPr>
            </a:lvl7pPr>
            <a:lvl8pPr marL="4266204" indent="0" algn="ctr">
              <a:buNone/>
              <a:defRPr>
                <a:solidFill>
                  <a:schemeClr val="tx1">
                    <a:tint val="75000"/>
                  </a:schemeClr>
                </a:solidFill>
              </a:defRPr>
            </a:lvl8pPr>
            <a:lvl9pPr marL="4875662" indent="0" algn="ctr">
              <a:buNone/>
              <a:defRPr>
                <a:solidFill>
                  <a:schemeClr val="tx1">
                    <a:tint val="75000"/>
                  </a:schemeClr>
                </a:solidFill>
              </a:defRPr>
            </a:lvl9pPr>
          </a:lstStyle>
          <a:p>
            <a:r>
              <a:rPr lang="en-US" dirty="0"/>
              <a:t>Click to edit Master subtitle style</a:t>
            </a:r>
          </a:p>
        </p:txBody>
      </p:sp>
      <p:sp>
        <p:nvSpPr>
          <p:cNvPr id="13" name="Content Placeholder 12"/>
          <p:cNvSpPr>
            <a:spLocks noGrp="1"/>
          </p:cNvSpPr>
          <p:nvPr>
            <p:ph sz="quarter" idx="11" hasCustomPrompt="1"/>
          </p:nvPr>
        </p:nvSpPr>
        <p:spPr>
          <a:xfrm>
            <a:off x="7618936" y="459993"/>
            <a:ext cx="4115872" cy="390525"/>
          </a:xfrm>
        </p:spPr>
        <p:txBody>
          <a:bodyPr anchor="b" anchorCtr="0"/>
          <a:lstStyle>
            <a:lvl1pPr algn="r">
              <a:defRPr sz="1400" baseline="0">
                <a:solidFill>
                  <a:schemeClr val="bg2"/>
                </a:solidFill>
              </a:defRPr>
            </a:lvl1pPr>
            <a:lvl2pPr>
              <a:defRPr sz="1866">
                <a:solidFill>
                  <a:schemeClr val="tx1"/>
                </a:solidFill>
              </a:defRPr>
            </a:lvl2pPr>
            <a:lvl3pPr>
              <a:defRPr sz="1866">
                <a:solidFill>
                  <a:schemeClr val="tx1"/>
                </a:solidFill>
              </a:defRPr>
            </a:lvl3pPr>
            <a:lvl4pPr>
              <a:defRPr sz="1866">
                <a:solidFill>
                  <a:schemeClr val="tx1"/>
                </a:solidFill>
              </a:defRPr>
            </a:lvl4pPr>
            <a:lvl5pPr>
              <a:defRPr sz="1866">
                <a:solidFill>
                  <a:schemeClr val="tx1"/>
                </a:solidFill>
              </a:defRPr>
            </a:lvl5pPr>
          </a:lstStyle>
          <a:p>
            <a:pPr lvl="0"/>
            <a:r>
              <a:rPr lang="en-US" dirty="0"/>
              <a:t>Click to </a:t>
            </a:r>
            <a:r>
              <a:rPr lang="en-US" dirty="0" smtClean="0"/>
              <a:t>Add Presentation Date</a:t>
            </a:r>
            <a:endParaRPr lang="en-US" dirty="0"/>
          </a:p>
        </p:txBody>
      </p:sp>
      <p:pic>
        <p:nvPicPr>
          <p:cNvPr id="8" name="Picture 7"/>
          <p:cNvPicPr>
            <a:picLocks noChangeAspect="1"/>
          </p:cNvPicPr>
          <p:nvPr userDrawn="1"/>
        </p:nvPicPr>
        <p:blipFill>
          <a:blip r:embed="rId3"/>
          <a:stretch>
            <a:fillRect/>
          </a:stretch>
        </p:blipFill>
        <p:spPr>
          <a:xfrm>
            <a:off x="457319" y="402336"/>
            <a:ext cx="1829276" cy="645226"/>
          </a:xfrm>
          <a:prstGeom prst="rect">
            <a:avLst/>
          </a:prstGeom>
        </p:spPr>
      </p:pic>
    </p:spTree>
    <p:extLst>
      <p:ext uri="{BB962C8B-B14F-4D97-AF65-F5344CB8AC3E}">
        <p14:creationId xmlns:p14="http://schemas.microsoft.com/office/powerpoint/2010/main" val="1691942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7" name="Picture 6">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9" name="Text Placeholder 14"/>
          <p:cNvSpPr>
            <a:spLocks noGrp="1"/>
          </p:cNvSpPr>
          <p:nvPr>
            <p:ph type="body" sz="quarter" idx="15" hasCustomPrompt="1"/>
          </p:nvPr>
        </p:nvSpPr>
        <p:spPr>
          <a:xfrm>
            <a:off x="523424"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0" name="Text Placeholder 14"/>
          <p:cNvSpPr>
            <a:spLocks noGrp="1"/>
          </p:cNvSpPr>
          <p:nvPr>
            <p:ph type="body" sz="quarter" idx="17" hasCustomPrompt="1"/>
          </p:nvPr>
        </p:nvSpPr>
        <p:spPr>
          <a:xfrm>
            <a:off x="335938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1" name="Text Placeholder 14"/>
          <p:cNvSpPr>
            <a:spLocks noGrp="1"/>
          </p:cNvSpPr>
          <p:nvPr>
            <p:ph type="body" sz="quarter" idx="19" hasCustomPrompt="1"/>
          </p:nvPr>
        </p:nvSpPr>
        <p:spPr>
          <a:xfrm>
            <a:off x="6195353"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2" name="Text Placeholder 14"/>
          <p:cNvSpPr>
            <a:spLocks noGrp="1"/>
          </p:cNvSpPr>
          <p:nvPr>
            <p:ph type="body" sz="quarter" idx="21" hasCustomPrompt="1"/>
          </p:nvPr>
        </p:nvSpPr>
        <p:spPr>
          <a:xfrm>
            <a:off x="903131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3" name="Rectangle 12"/>
          <p:cNvSpPr/>
          <p:nvPr userDrawn="1"/>
        </p:nvSpPr>
        <p:spPr>
          <a:xfrm>
            <a:off x="523424" y="1813347"/>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ontent Placeholder 16"/>
          <p:cNvSpPr>
            <a:spLocks noGrp="1"/>
          </p:cNvSpPr>
          <p:nvPr>
            <p:ph sz="quarter" idx="22"/>
          </p:nvPr>
        </p:nvSpPr>
        <p:spPr>
          <a:xfrm>
            <a:off x="549806"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Rectangle 14"/>
          <p:cNvSpPr/>
          <p:nvPr userDrawn="1"/>
        </p:nvSpPr>
        <p:spPr>
          <a:xfrm>
            <a:off x="3365805" y="1828056"/>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6195352" y="1812925"/>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userDrawn="1"/>
        </p:nvSpPr>
        <p:spPr>
          <a:xfrm>
            <a:off x="9031318" y="1812925"/>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Content Placeholder 16"/>
          <p:cNvSpPr>
            <a:spLocks noGrp="1"/>
          </p:cNvSpPr>
          <p:nvPr>
            <p:ph sz="quarter" idx="23"/>
          </p:nvPr>
        </p:nvSpPr>
        <p:spPr>
          <a:xfrm>
            <a:off x="9064967"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6"/>
          <p:cNvSpPr>
            <a:spLocks noGrp="1"/>
          </p:cNvSpPr>
          <p:nvPr>
            <p:ph sz="quarter" idx="24"/>
          </p:nvPr>
        </p:nvSpPr>
        <p:spPr>
          <a:xfrm>
            <a:off x="3402786"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6"/>
          <p:cNvSpPr>
            <a:spLocks noGrp="1"/>
          </p:cNvSpPr>
          <p:nvPr>
            <p:ph sz="quarter" idx="25"/>
          </p:nvPr>
        </p:nvSpPr>
        <p:spPr>
          <a:xfrm>
            <a:off x="6235543"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12115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320" y="1310060"/>
            <a:ext cx="11277598" cy="5380887"/>
          </a:xfrm>
        </p:spPr>
        <p:txBody>
          <a:bodyPr/>
          <a:lstStyle>
            <a:lvl1pPr marL="0" indent="114300">
              <a:defRPr sz="2000"/>
            </a:lvl1pPr>
            <a:lvl2pPr marL="263525" indent="-149225">
              <a:defRPr sz="1800"/>
            </a:lvl2pPr>
            <a:lvl3pPr marL="290513" indent="-107950">
              <a:defRPr sz="1600"/>
            </a:lvl3pPr>
            <a:lvl4pPr marL="492125" indent="-125413">
              <a:defRPr sz="1400"/>
            </a:lvl4pPr>
            <a:lvl5pPr marL="676275" indent="-1285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p:nvPr>
        </p:nvSpPr>
        <p:spPr>
          <a:xfrm>
            <a:off x="1" y="8624"/>
            <a:ext cx="12192000" cy="1104518"/>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26710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319" y="4149307"/>
            <a:ext cx="8703354" cy="989013"/>
          </a:xfrm>
        </p:spPr>
        <p:txBody>
          <a:bodyPr/>
          <a:lstStyle>
            <a:lvl1pPr>
              <a:defRPr/>
            </a:lvl1pPr>
          </a:lstStyle>
          <a:p>
            <a:r>
              <a:rPr lang="en-US" dirty="0" smtClean="0"/>
              <a:t>Click to edit title style</a:t>
            </a:r>
            <a:endParaRPr lang="en-US" dirty="0"/>
          </a:p>
        </p:txBody>
      </p:sp>
      <p:sp>
        <p:nvSpPr>
          <p:cNvPr id="3" name="Slide Number Placeholder 2"/>
          <p:cNvSpPr>
            <a:spLocks noGrp="1"/>
          </p:cNvSpPr>
          <p:nvPr>
            <p:ph type="sldNum" sz="quarter" idx="10"/>
          </p:nvPr>
        </p:nvSpPr>
        <p:spPr/>
        <p:txBody>
          <a:bodyPr/>
          <a:lstStyle/>
          <a:p>
            <a:pPr>
              <a:defRPr/>
            </a:pPr>
            <a:fld id="{AB00301F-9BDF-5C41-9C68-3496D81A1D29}" type="slidenum">
              <a:rPr lang="en-US" altLang="en-US" smtClean="0"/>
              <a:pPr>
                <a:defRPr/>
              </a:pPr>
              <a:t>‹#›</a:t>
            </a:fld>
            <a:endParaRPr lang="en-US" altLang="en-US" dirty="0"/>
          </a:p>
        </p:txBody>
      </p:sp>
      <p:sp>
        <p:nvSpPr>
          <p:cNvPr id="4" name="TextBox 3">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Tree>
    <p:extLst>
      <p:ext uri="{BB962C8B-B14F-4D97-AF65-F5344CB8AC3E}">
        <p14:creationId xmlns:p14="http://schemas.microsoft.com/office/powerpoint/2010/main" val="1142936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Content Ec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50F2F8E5-1108-0A46-83A0-852BF6A1A522}" type="slidenum">
              <a:rPr lang="en-US" smtClean="0"/>
              <a:pPr/>
              <a:t>‹#›</a:t>
            </a:fld>
            <a:endParaRPr lang="en-US" dirty="0"/>
          </a:p>
        </p:txBody>
      </p:sp>
    </p:spTree>
    <p:extLst>
      <p:ext uri="{BB962C8B-B14F-4D97-AF65-F5344CB8AC3E}">
        <p14:creationId xmlns:p14="http://schemas.microsoft.com/office/powerpoint/2010/main" val="1450559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rintFriendly-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319" y="3657600"/>
            <a:ext cx="10061020" cy="1828800"/>
          </a:xfrm>
        </p:spPr>
        <p:txBody>
          <a:bodyPr anchor="t" anchorCtr="0"/>
          <a:lstStyle>
            <a:lvl1pPr>
              <a:lnSpc>
                <a:spcPct val="80000"/>
              </a:lnSpc>
              <a:defRPr sz="7500" b="0">
                <a:solidFill>
                  <a:schemeClr val="tx1">
                    <a:lumMod val="50000"/>
                    <a:lumOff val="50000"/>
                  </a:schemeClr>
                </a:solidFill>
              </a:defRPr>
            </a:lvl1pPr>
          </a:lstStyle>
          <a:p>
            <a:r>
              <a:rPr lang="en-US" dirty="0"/>
              <a:t>Click to edit Master title style</a:t>
            </a:r>
          </a:p>
        </p:txBody>
      </p:sp>
      <p:sp>
        <p:nvSpPr>
          <p:cNvPr id="3" name="Subtitle 2"/>
          <p:cNvSpPr>
            <a:spLocks noGrp="1"/>
          </p:cNvSpPr>
          <p:nvPr>
            <p:ph type="subTitle" idx="1"/>
          </p:nvPr>
        </p:nvSpPr>
        <p:spPr>
          <a:xfrm>
            <a:off x="457319" y="5727701"/>
            <a:ext cx="10061020" cy="546489"/>
          </a:xfrm>
        </p:spPr>
        <p:txBody>
          <a:bodyPr anchor="b" anchorCtr="0"/>
          <a:lstStyle>
            <a:lvl1pPr marL="0" indent="0" algn="l">
              <a:buNone/>
              <a:defRPr sz="1800" cap="all">
                <a:solidFill>
                  <a:schemeClr val="tx1">
                    <a:lumMod val="50000"/>
                    <a:lumOff val="50000"/>
                  </a:schemeClr>
                </a:solidFill>
              </a:defRPr>
            </a:lvl1pPr>
            <a:lvl2pPr marL="609458" indent="0" algn="ctr">
              <a:buNone/>
              <a:defRPr>
                <a:solidFill>
                  <a:schemeClr val="tx1">
                    <a:tint val="75000"/>
                  </a:schemeClr>
                </a:solidFill>
              </a:defRPr>
            </a:lvl2pPr>
            <a:lvl3pPr marL="1218915" indent="0" algn="ctr">
              <a:buNone/>
              <a:defRPr>
                <a:solidFill>
                  <a:schemeClr val="tx1">
                    <a:tint val="75000"/>
                  </a:schemeClr>
                </a:solidFill>
              </a:defRPr>
            </a:lvl3pPr>
            <a:lvl4pPr marL="1828373" indent="0" algn="ctr">
              <a:buNone/>
              <a:defRPr>
                <a:solidFill>
                  <a:schemeClr val="tx1">
                    <a:tint val="75000"/>
                  </a:schemeClr>
                </a:solidFill>
              </a:defRPr>
            </a:lvl4pPr>
            <a:lvl5pPr marL="2437830" indent="0" algn="ctr">
              <a:buNone/>
              <a:defRPr>
                <a:solidFill>
                  <a:schemeClr val="tx1">
                    <a:tint val="75000"/>
                  </a:schemeClr>
                </a:solidFill>
              </a:defRPr>
            </a:lvl5pPr>
            <a:lvl6pPr marL="3047289" indent="0" algn="ctr">
              <a:buNone/>
              <a:defRPr>
                <a:solidFill>
                  <a:schemeClr val="tx1">
                    <a:tint val="75000"/>
                  </a:schemeClr>
                </a:solidFill>
              </a:defRPr>
            </a:lvl6pPr>
            <a:lvl7pPr marL="3656747" indent="0" algn="ctr">
              <a:buNone/>
              <a:defRPr>
                <a:solidFill>
                  <a:schemeClr val="tx1">
                    <a:tint val="75000"/>
                  </a:schemeClr>
                </a:solidFill>
              </a:defRPr>
            </a:lvl7pPr>
            <a:lvl8pPr marL="4266204" indent="0" algn="ctr">
              <a:buNone/>
              <a:defRPr>
                <a:solidFill>
                  <a:schemeClr val="tx1">
                    <a:tint val="75000"/>
                  </a:schemeClr>
                </a:solidFill>
              </a:defRPr>
            </a:lvl8pPr>
            <a:lvl9pPr marL="4875662" indent="0" algn="ctr">
              <a:buNone/>
              <a:defRPr>
                <a:solidFill>
                  <a:schemeClr val="tx1">
                    <a:tint val="75000"/>
                  </a:schemeClr>
                </a:solidFill>
              </a:defRPr>
            </a:lvl9pPr>
          </a:lstStyle>
          <a:p>
            <a:r>
              <a:rPr lang="en-US" dirty="0"/>
              <a:t>Click to edit Master subtitle style</a:t>
            </a:r>
          </a:p>
        </p:txBody>
      </p:sp>
      <p:sp>
        <p:nvSpPr>
          <p:cNvPr id="13" name="Content Placeholder 12"/>
          <p:cNvSpPr>
            <a:spLocks noGrp="1"/>
          </p:cNvSpPr>
          <p:nvPr>
            <p:ph sz="quarter" idx="11" hasCustomPrompt="1"/>
          </p:nvPr>
        </p:nvSpPr>
        <p:spPr>
          <a:xfrm>
            <a:off x="7618936" y="459993"/>
            <a:ext cx="4115872" cy="390525"/>
          </a:xfrm>
        </p:spPr>
        <p:txBody>
          <a:bodyPr anchor="b" anchorCtr="0"/>
          <a:lstStyle>
            <a:lvl1pPr algn="r">
              <a:defRPr sz="1400">
                <a:solidFill>
                  <a:schemeClr val="bg2"/>
                </a:solidFill>
              </a:defRPr>
            </a:lvl1pPr>
            <a:lvl2pPr>
              <a:defRPr sz="1866">
                <a:solidFill>
                  <a:schemeClr val="tx1"/>
                </a:solidFill>
              </a:defRPr>
            </a:lvl2pPr>
            <a:lvl3pPr>
              <a:defRPr sz="1866">
                <a:solidFill>
                  <a:schemeClr val="tx1"/>
                </a:solidFill>
              </a:defRPr>
            </a:lvl3pPr>
            <a:lvl4pPr>
              <a:defRPr sz="1866">
                <a:solidFill>
                  <a:schemeClr val="tx1"/>
                </a:solidFill>
              </a:defRPr>
            </a:lvl4pPr>
            <a:lvl5pPr>
              <a:defRPr sz="1866">
                <a:solidFill>
                  <a:schemeClr val="tx1"/>
                </a:solidFill>
              </a:defRPr>
            </a:lvl5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457319" y="402336"/>
            <a:ext cx="1829276" cy="645226"/>
          </a:xfrm>
          <a:prstGeom prst="rect">
            <a:avLst/>
          </a:prstGeom>
        </p:spPr>
      </p:pic>
    </p:spTree>
    <p:extLst>
      <p:ext uri="{BB962C8B-B14F-4D97-AF65-F5344CB8AC3E}">
        <p14:creationId xmlns:p14="http://schemas.microsoft.com/office/powerpoint/2010/main" val="2509223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Xylem (photo)">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63296" y="1600200"/>
            <a:ext cx="11277598"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54FF9FE7-F917-804D-97B0-E22942320C40}"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1860662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Indigo-Blu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4114799"/>
            <a:ext cx="12192000" cy="2743200"/>
          </a:xfrm>
          <a:solidFill>
            <a:schemeClr val="accent2"/>
          </a:solidFill>
          <a:ln>
            <a:noFill/>
          </a:ln>
        </p:spPr>
        <p:txBody>
          <a:bodyPr/>
          <a:lstStyle>
            <a:lvl1pPr>
              <a:defRPr>
                <a:solidFill>
                  <a:srgbClr val="FFFFFF"/>
                </a:solidFill>
              </a:defRPr>
            </a:lvl1pPr>
          </a:lstStyle>
          <a:p>
            <a:r>
              <a:rPr lang="en-US" smtClean="0"/>
              <a:t>Drag picture to placeholder or click icon to add</a:t>
            </a:r>
            <a:endParaRPr lang="en-US" dirty="0"/>
          </a:p>
        </p:txBody>
      </p:sp>
      <p:pic>
        <p:nvPicPr>
          <p:cNvPr id="14" name="Picture 13" descr="blue-aqua title.png"/>
          <p:cNvPicPr>
            <a:picLocks noChangeAspect="1"/>
          </p:cNvPicPr>
          <p:nvPr/>
        </p:nvPicPr>
        <p:blipFill>
          <a:blip r:embed="rId2"/>
          <a:stretch>
            <a:fillRect/>
          </a:stretch>
        </p:blipFill>
        <p:spPr>
          <a:xfrm>
            <a:off x="1272" y="612649"/>
            <a:ext cx="12190729" cy="3533407"/>
          </a:xfrm>
          <a:prstGeom prst="rect">
            <a:avLst/>
          </a:prstGeom>
        </p:spPr>
      </p:pic>
      <p:sp>
        <p:nvSpPr>
          <p:cNvPr id="2" name="Title 1"/>
          <p:cNvSpPr>
            <a:spLocks noGrp="1"/>
          </p:cNvSpPr>
          <p:nvPr>
            <p:ph type="ctrTitle"/>
          </p:nvPr>
        </p:nvSpPr>
        <p:spPr>
          <a:xfrm>
            <a:off x="463296" y="1737361"/>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63296" y="3749041"/>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3" name="Content Placeholder 12"/>
          <p:cNvSpPr>
            <a:spLocks noGrp="1"/>
          </p:cNvSpPr>
          <p:nvPr>
            <p:ph sz="quarter" idx="11"/>
          </p:nvPr>
        </p:nvSpPr>
        <p:spPr>
          <a:xfrm>
            <a:off x="463296"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16" name="Picture 15" descr="logo title blue.png"/>
          <p:cNvPicPr>
            <a:picLocks noChangeAspect="1"/>
          </p:cNvPicPr>
          <p:nvPr/>
        </p:nvPicPr>
        <p:blipFill>
          <a:blip r:embed="rId3"/>
          <a:stretch>
            <a:fillRect/>
          </a:stretch>
        </p:blipFill>
        <p:spPr>
          <a:xfrm>
            <a:off x="9144000" y="502921"/>
            <a:ext cx="2552435" cy="685729"/>
          </a:xfrm>
          <a:prstGeom prst="rect">
            <a:avLst/>
          </a:prstGeom>
        </p:spPr>
      </p:pic>
    </p:spTree>
    <p:extLst>
      <p:ext uri="{BB962C8B-B14F-4D97-AF65-F5344CB8AC3E}">
        <p14:creationId xmlns:p14="http://schemas.microsoft.com/office/powerpoint/2010/main" val="336232933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le Indigo-Blue (2 phot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 y="4114799"/>
            <a:ext cx="4676204" cy="2743200"/>
          </a:xfrm>
          <a:solidFill>
            <a:srgbClr val="0072CE"/>
          </a:solidFill>
          <a:ln>
            <a:noFill/>
          </a:ln>
        </p:spPr>
        <p:txBody>
          <a:bodyPr/>
          <a:lstStyle>
            <a:lvl1pPr>
              <a:defRPr>
                <a:solidFill>
                  <a:srgbClr val="FFFFFF"/>
                </a:solidFill>
              </a:defRPr>
            </a:lvl1pPr>
          </a:lstStyle>
          <a:p>
            <a:r>
              <a:rPr lang="en-US" smtClean="0"/>
              <a:t>Drag picture to placeholder or click icon to add</a:t>
            </a:r>
            <a:endParaRPr lang="en-US"/>
          </a:p>
        </p:txBody>
      </p:sp>
      <p:sp>
        <p:nvSpPr>
          <p:cNvPr id="12" name="Picture Placeholder 8"/>
          <p:cNvSpPr>
            <a:spLocks noGrp="1"/>
          </p:cNvSpPr>
          <p:nvPr>
            <p:ph type="pic" sz="quarter" idx="12"/>
          </p:nvPr>
        </p:nvSpPr>
        <p:spPr>
          <a:xfrm>
            <a:off x="4676205" y="4114799"/>
            <a:ext cx="7515796" cy="2743200"/>
          </a:xfrm>
          <a:solidFill>
            <a:schemeClr val="bg2"/>
          </a:solidFill>
          <a:ln>
            <a:noFill/>
          </a:ln>
        </p:spPr>
        <p:txBody>
          <a:bodyPr/>
          <a:lstStyle>
            <a:lvl1pPr>
              <a:defRPr>
                <a:solidFill>
                  <a:srgbClr val="FFFFFF"/>
                </a:solidFill>
              </a:defRPr>
            </a:lvl1pPr>
          </a:lstStyle>
          <a:p>
            <a:r>
              <a:rPr lang="en-US" smtClean="0"/>
              <a:t>Drag picture to placeholder or click icon to add</a:t>
            </a:r>
            <a:endParaRPr lang="en-US"/>
          </a:p>
        </p:txBody>
      </p:sp>
      <p:pic>
        <p:nvPicPr>
          <p:cNvPr id="16" name="Picture 15" descr="blue-aqua title.png"/>
          <p:cNvPicPr>
            <a:picLocks noChangeAspect="1"/>
          </p:cNvPicPr>
          <p:nvPr/>
        </p:nvPicPr>
        <p:blipFill>
          <a:blip r:embed="rId2"/>
          <a:stretch>
            <a:fillRect/>
          </a:stretch>
        </p:blipFill>
        <p:spPr>
          <a:xfrm>
            <a:off x="1272" y="612649"/>
            <a:ext cx="12190729" cy="3533407"/>
          </a:xfrm>
          <a:prstGeom prst="rect">
            <a:avLst/>
          </a:prstGeom>
        </p:spPr>
      </p:pic>
      <p:sp>
        <p:nvSpPr>
          <p:cNvPr id="17" name="Title 1"/>
          <p:cNvSpPr>
            <a:spLocks noGrp="1"/>
          </p:cNvSpPr>
          <p:nvPr>
            <p:ph type="ctrTitle"/>
          </p:nvPr>
        </p:nvSpPr>
        <p:spPr>
          <a:xfrm>
            <a:off x="463296" y="1737361"/>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18" name="Subtitle 2"/>
          <p:cNvSpPr>
            <a:spLocks noGrp="1"/>
          </p:cNvSpPr>
          <p:nvPr>
            <p:ph type="subTitle" idx="1" hasCustomPrompt="1"/>
          </p:nvPr>
        </p:nvSpPr>
        <p:spPr>
          <a:xfrm>
            <a:off x="463296" y="3749041"/>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9" name="Content Placeholder 12"/>
          <p:cNvSpPr>
            <a:spLocks noGrp="1"/>
          </p:cNvSpPr>
          <p:nvPr>
            <p:ph sz="quarter" idx="11"/>
          </p:nvPr>
        </p:nvSpPr>
        <p:spPr>
          <a:xfrm>
            <a:off x="463296"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20" name="Picture 19" descr="logo title blue.png"/>
          <p:cNvPicPr>
            <a:picLocks noChangeAspect="1"/>
          </p:cNvPicPr>
          <p:nvPr/>
        </p:nvPicPr>
        <p:blipFill>
          <a:blip r:embed="rId3"/>
          <a:stretch>
            <a:fillRect/>
          </a:stretch>
        </p:blipFill>
        <p:spPr>
          <a:xfrm>
            <a:off x="9144000" y="502921"/>
            <a:ext cx="2552435" cy="685729"/>
          </a:xfrm>
          <a:prstGeom prst="rect">
            <a:avLst/>
          </a:prstGeom>
        </p:spPr>
      </p:pic>
    </p:spTree>
    <p:extLst>
      <p:ext uri="{BB962C8B-B14F-4D97-AF65-F5344CB8AC3E}">
        <p14:creationId xmlns:p14="http://schemas.microsoft.com/office/powerpoint/2010/main" val="297982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le Indigo-Blue (no photo)">
    <p:spTree>
      <p:nvGrpSpPr>
        <p:cNvPr id="1" name=""/>
        <p:cNvGrpSpPr/>
        <p:nvPr/>
      </p:nvGrpSpPr>
      <p:grpSpPr>
        <a:xfrm>
          <a:off x="0" y="0"/>
          <a:ext cx="0" cy="0"/>
          <a:chOff x="0" y="0"/>
          <a:chExt cx="0" cy="0"/>
        </a:xfrm>
      </p:grpSpPr>
      <p:pic>
        <p:nvPicPr>
          <p:cNvPr id="14" name="Picture 13" descr="blue-aqua title.png"/>
          <p:cNvPicPr>
            <a:picLocks noChangeAspect="1"/>
          </p:cNvPicPr>
          <p:nvPr/>
        </p:nvPicPr>
        <p:blipFill>
          <a:blip r:embed="rId2"/>
          <a:stretch>
            <a:fillRect/>
          </a:stretch>
        </p:blipFill>
        <p:spPr>
          <a:xfrm>
            <a:off x="1" y="612649"/>
            <a:ext cx="12190729" cy="6247749"/>
          </a:xfrm>
          <a:prstGeom prst="rect">
            <a:avLst/>
          </a:prstGeom>
        </p:spPr>
      </p:pic>
      <p:sp>
        <p:nvSpPr>
          <p:cNvPr id="2" name="Title 1"/>
          <p:cNvSpPr>
            <a:spLocks noGrp="1"/>
          </p:cNvSpPr>
          <p:nvPr>
            <p:ph type="ctrTitle"/>
          </p:nvPr>
        </p:nvSpPr>
        <p:spPr>
          <a:xfrm>
            <a:off x="463296" y="1737361"/>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63296" y="3749041"/>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3" name="Content Placeholder 12"/>
          <p:cNvSpPr>
            <a:spLocks noGrp="1"/>
          </p:cNvSpPr>
          <p:nvPr>
            <p:ph sz="quarter" idx="11"/>
          </p:nvPr>
        </p:nvSpPr>
        <p:spPr>
          <a:xfrm>
            <a:off x="463296"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16" name="Picture 15" descr="logo title blue.png"/>
          <p:cNvPicPr>
            <a:picLocks noChangeAspect="1"/>
          </p:cNvPicPr>
          <p:nvPr/>
        </p:nvPicPr>
        <p:blipFill>
          <a:blip r:embed="rId3"/>
          <a:stretch>
            <a:fillRect/>
          </a:stretch>
        </p:blipFill>
        <p:spPr>
          <a:xfrm>
            <a:off x="9144000" y="502921"/>
            <a:ext cx="2552435" cy="685729"/>
          </a:xfrm>
          <a:prstGeom prst="rect">
            <a:avLst/>
          </a:prstGeom>
        </p:spPr>
      </p:pic>
    </p:spTree>
    <p:extLst>
      <p:ext uri="{BB962C8B-B14F-4D97-AF65-F5344CB8AC3E}">
        <p14:creationId xmlns:p14="http://schemas.microsoft.com/office/powerpoint/2010/main" val="184622316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Indigo-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36084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No Bor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320" y="1310059"/>
            <a:ext cx="11277598" cy="4818179"/>
          </a:xfrm>
        </p:spPr>
        <p:txBody>
          <a:bodyPr/>
          <a:lstStyle>
            <a:lvl1pPr marL="0" indent="114300">
              <a:defRPr sz="2000"/>
            </a:lvl1pPr>
            <a:lvl2pPr marL="263525" indent="-149225">
              <a:defRPr sz="1800"/>
            </a:lvl2pPr>
            <a:lvl3pPr marL="290513" indent="-107950">
              <a:defRPr sz="1600"/>
            </a:lvl3pPr>
            <a:lvl4pPr marL="492125" indent="-125413">
              <a:defRPr sz="1400"/>
            </a:lvl4pPr>
            <a:lvl5pPr marL="676275" indent="-1285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10" name="Picture 9">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4" name="TextBox 3">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7"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2234647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Indigo-Blue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63297"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
        <p:nvSpPr>
          <p:cNvPr id="7" name="Picture Placeholder 6"/>
          <p:cNvSpPr>
            <a:spLocks noGrp="1"/>
          </p:cNvSpPr>
          <p:nvPr>
            <p:ph type="pic" sz="quarter" idx="13"/>
          </p:nvPr>
        </p:nvSpPr>
        <p:spPr>
          <a:xfrm>
            <a:off x="7168895" y="1600201"/>
            <a:ext cx="4572000" cy="3778873"/>
          </a:xfrm>
          <a:solidFill>
            <a:schemeClr val="bg2">
              <a:lumMod val="20000"/>
              <a:lumOff val="80000"/>
            </a:schemeClr>
          </a:solidFill>
        </p:spPr>
        <p:txBody>
          <a:bodyPr/>
          <a:lstStyle/>
          <a:p>
            <a:r>
              <a:rPr lang="en-US" smtClean="0"/>
              <a:t>Drag picture to placeholder or click icon to add</a:t>
            </a:r>
            <a:endParaRPr lang="en-US"/>
          </a:p>
        </p:txBody>
      </p:sp>
    </p:spTree>
    <p:extLst>
      <p:ext uri="{BB962C8B-B14F-4D97-AF65-F5344CB8AC3E}">
        <p14:creationId xmlns:p14="http://schemas.microsoft.com/office/powerpoint/2010/main" val="4039219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Indigo-Blue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Slide Number Placeholder 6"/>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
        <p:nvSpPr>
          <p:cNvPr id="6" name="Content Placeholder 2"/>
          <p:cNvSpPr>
            <a:spLocks noGrp="1"/>
          </p:cNvSpPr>
          <p:nvPr>
            <p:ph idx="1"/>
          </p:nvPr>
        </p:nvSpPr>
        <p:spPr>
          <a:xfrm>
            <a:off x="463297"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2"/>
          <p:cNvSpPr>
            <a:spLocks noGrp="1"/>
          </p:cNvSpPr>
          <p:nvPr>
            <p:ph idx="13"/>
          </p:nvPr>
        </p:nvSpPr>
        <p:spPr>
          <a:xfrm>
            <a:off x="7168896" y="1600200"/>
            <a:ext cx="4572000" cy="4690872"/>
          </a:xfrm>
        </p:spPr>
        <p:txBody>
          <a:bodyPr>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2" name="Straight Connector 11"/>
          <p:cNvCxnSpPr/>
          <p:nvPr/>
        </p:nvCxnSpPr>
        <p:spPr>
          <a:xfrm rot="5400000">
            <a:off x="4598015" y="3943438"/>
            <a:ext cx="4691512" cy="2117"/>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2684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Indigo-Blu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
        <p:nvSpPr>
          <p:cNvPr id="7" name="Chart Placeholder 6"/>
          <p:cNvSpPr>
            <a:spLocks noGrp="1"/>
          </p:cNvSpPr>
          <p:nvPr>
            <p:ph type="chart" sz="quarter" idx="13"/>
          </p:nvPr>
        </p:nvSpPr>
        <p:spPr>
          <a:xfrm>
            <a:off x="463296" y="3090228"/>
            <a:ext cx="4267200" cy="3200400"/>
          </a:xfrm>
        </p:spPr>
        <p:txBody>
          <a:bodyPr/>
          <a:lstStyle>
            <a:lvl1pPr>
              <a:defRPr sz="1600">
                <a:solidFill>
                  <a:schemeClr val="tx1"/>
                </a:solidFill>
              </a:defRPr>
            </a:lvl1pPr>
          </a:lstStyle>
          <a:p>
            <a:r>
              <a:rPr lang="en-US" smtClean="0"/>
              <a:t>Click icon to add chart</a:t>
            </a:r>
            <a:endParaRPr lang="en-US" dirty="0"/>
          </a:p>
        </p:txBody>
      </p:sp>
      <p:sp>
        <p:nvSpPr>
          <p:cNvPr id="8" name="Content Placeholder 2"/>
          <p:cNvSpPr>
            <a:spLocks noGrp="1"/>
          </p:cNvSpPr>
          <p:nvPr>
            <p:ph idx="15"/>
          </p:nvPr>
        </p:nvSpPr>
        <p:spPr>
          <a:xfrm>
            <a:off x="463296" y="1599756"/>
            <a:ext cx="11277600" cy="137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2"/>
          <p:cNvSpPr>
            <a:spLocks noGrp="1"/>
          </p:cNvSpPr>
          <p:nvPr>
            <p:ph idx="16"/>
          </p:nvPr>
        </p:nvSpPr>
        <p:spPr>
          <a:xfrm>
            <a:off x="5181600" y="3090229"/>
            <a:ext cx="6559296" cy="3200400"/>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11" name="Straight Connector 10"/>
          <p:cNvCxnSpPr/>
          <p:nvPr/>
        </p:nvCxnSpPr>
        <p:spPr>
          <a:xfrm flipV="1">
            <a:off x="463296" y="2971357"/>
            <a:ext cx="11277600" cy="9072"/>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035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Content Indigo-Blu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101035360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Divider Indigo-Blue">
    <p:spTree>
      <p:nvGrpSpPr>
        <p:cNvPr id="1" name=""/>
        <p:cNvGrpSpPr/>
        <p:nvPr/>
      </p:nvGrpSpPr>
      <p:grpSpPr>
        <a:xfrm>
          <a:off x="0" y="0"/>
          <a:ext cx="0" cy="0"/>
          <a:chOff x="0" y="0"/>
          <a:chExt cx="0" cy="0"/>
        </a:xfrm>
      </p:grpSpPr>
      <p:pic>
        <p:nvPicPr>
          <p:cNvPr id="7" name="Picture 6" descr="blue-aqua divider.png"/>
          <p:cNvPicPr>
            <a:picLocks noChangeAspect="1"/>
          </p:cNvPicPr>
          <p:nvPr/>
        </p:nvPicPr>
        <p:blipFill>
          <a:blip r:embed="rId2"/>
          <a:stretch>
            <a:fillRect/>
          </a:stretch>
        </p:blipFill>
        <p:spPr>
          <a:xfrm>
            <a:off x="636" y="357"/>
            <a:ext cx="12190729" cy="6857286"/>
          </a:xfrm>
          <a:prstGeom prst="rect">
            <a:avLst/>
          </a:prstGeom>
        </p:spPr>
      </p:pic>
      <p:sp>
        <p:nvSpPr>
          <p:cNvPr id="2" name="Title 1"/>
          <p:cNvSpPr>
            <a:spLocks noGrp="1"/>
          </p:cNvSpPr>
          <p:nvPr>
            <p:ph type="title"/>
          </p:nvPr>
        </p:nvSpPr>
        <p:spPr>
          <a:xfrm>
            <a:off x="463296" y="2514601"/>
            <a:ext cx="10363200" cy="1362075"/>
          </a:xfrm>
        </p:spPr>
        <p:txBody>
          <a:bodyPr vert="horz" lIns="0" tIns="45720" rIns="0" bIns="45720" rtlCol="0" anchor="t" anchorCtr="0">
            <a:noAutofit/>
          </a:bodyPr>
          <a:lstStyle>
            <a:lvl1pPr>
              <a:lnSpc>
                <a:spcPts val="6500"/>
              </a:lnSpc>
              <a:defRPr lang="en-US" sz="4600" b="0" dirty="0">
                <a:solidFill>
                  <a:schemeClr val="bg1"/>
                </a:solidFill>
              </a:defRPr>
            </a:lvl1pPr>
          </a:lstStyle>
          <a:p>
            <a:pPr lvl="0">
              <a:lnSpc>
                <a:spcPts val="5000"/>
              </a:lnSpc>
            </a:pPr>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pPr fontAlgn="base">
              <a:spcBef>
                <a:spcPct val="0"/>
              </a:spcBef>
              <a:spcAft>
                <a:spcPct val="0"/>
              </a:spcAft>
            </a:pPr>
            <a:fld id="{FB77FA00-368C-4466-BCAF-BCA0C26824BA}" type="slidenum">
              <a:rPr lang="en-US" smtClean="0">
                <a:solidFill>
                  <a:prstClr val="white"/>
                </a:solidFill>
              </a:rPr>
              <a:pPr fontAlgn="base">
                <a:spcBef>
                  <a:spcPct val="0"/>
                </a:spcBef>
                <a:spcAft>
                  <a:spcPct val="0"/>
                </a:spcAft>
              </a:pPr>
              <a:t>‹#›</a:t>
            </a:fld>
            <a:endParaRPr lang="en-US" dirty="0">
              <a:solidFill>
                <a:prstClr val="white"/>
              </a:solidFill>
            </a:endParaRPr>
          </a:p>
        </p:txBody>
      </p:sp>
      <p:pic>
        <p:nvPicPr>
          <p:cNvPr id="8" name="Picture 7" descr="logo-white.png"/>
          <p:cNvPicPr>
            <a:picLocks noChangeAspect="1"/>
          </p:cNvPicPr>
          <p:nvPr/>
        </p:nvPicPr>
        <p:blipFill>
          <a:blip r:embed="rId3"/>
          <a:stretch>
            <a:fillRect/>
          </a:stretch>
        </p:blipFill>
        <p:spPr>
          <a:xfrm>
            <a:off x="10468208" y="6309361"/>
            <a:ext cx="1413405" cy="379721"/>
          </a:xfrm>
          <a:prstGeom prst="rect">
            <a:avLst/>
          </a:prstGeom>
        </p:spPr>
      </p:pic>
    </p:spTree>
    <p:extLst>
      <p:ext uri="{BB962C8B-B14F-4D97-AF65-F5344CB8AC3E}">
        <p14:creationId xmlns:p14="http://schemas.microsoft.com/office/powerpoint/2010/main" val="3304049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7768066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Title Slide Eco">
    <p:spTree>
      <p:nvGrpSpPr>
        <p:cNvPr id="1" name=""/>
        <p:cNvGrpSpPr/>
        <p:nvPr/>
      </p:nvGrpSpPr>
      <p:grpSpPr>
        <a:xfrm>
          <a:off x="0" y="0"/>
          <a:ext cx="0" cy="0"/>
          <a:chOff x="0" y="0"/>
          <a:chExt cx="0" cy="0"/>
        </a:xfrm>
      </p:grpSpPr>
      <p:pic>
        <p:nvPicPr>
          <p:cNvPr id="8" name="Picture 7" descr="outline_wave-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83872" cy="3749040"/>
          </a:xfrm>
          <a:prstGeom prst="rect">
            <a:avLst/>
          </a:prstGeom>
        </p:spPr>
      </p:pic>
      <p:sp>
        <p:nvSpPr>
          <p:cNvPr id="2" name="Title 1"/>
          <p:cNvSpPr>
            <a:spLocks noGrp="1"/>
          </p:cNvSpPr>
          <p:nvPr>
            <p:ph type="ctrTitle"/>
          </p:nvPr>
        </p:nvSpPr>
        <p:spPr>
          <a:xfrm>
            <a:off x="588767" y="1883665"/>
            <a:ext cx="10363200" cy="1470025"/>
          </a:xfrm>
        </p:spPr>
        <p:txBody>
          <a:bodyPr/>
          <a:lstStyle>
            <a:lvl1pPr>
              <a:lnSpc>
                <a:spcPts val="5000"/>
              </a:lnSpc>
              <a:defRPr sz="4600" b="0">
                <a:solidFill>
                  <a:schemeClr val="bg2"/>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033"/>
            <a:ext cx="10363200" cy="422029"/>
          </a:xfrm>
        </p:spPr>
        <p:txBody>
          <a:bodyPr/>
          <a:lstStyle>
            <a:lvl1pPr marL="0" indent="0" algn="l">
              <a:buNone/>
              <a:defRPr sz="1400" cap="all">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sp>
        <p:nvSpPr>
          <p:cNvPr id="13" name="Content Placeholder 12"/>
          <p:cNvSpPr>
            <a:spLocks noGrp="1"/>
          </p:cNvSpPr>
          <p:nvPr>
            <p:ph sz="quarter" idx="11"/>
          </p:nvPr>
        </p:nvSpPr>
        <p:spPr>
          <a:xfrm>
            <a:off x="588767"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7" name="Picture 6" descr="outline_wave-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83872" cy="3749040"/>
          </a:xfrm>
          <a:prstGeom prst="rect">
            <a:avLst/>
          </a:prstGeom>
        </p:spPr>
      </p:pic>
      <p:pic>
        <p:nvPicPr>
          <p:cNvPr id="9" name="Picture 8"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pic>
        <p:nvPicPr>
          <p:cNvPr id="10" name="Picture 10" descr="outline_wave-cover.jpg"/>
          <p:cNvPicPr>
            <a:picLocks noChangeAspect="1"/>
          </p:cNvPicPr>
          <p:nvPr userDrawn="1"/>
        </p:nvPicPr>
        <p:blipFill>
          <a:blip r:embed="rId2" cstate="print"/>
          <a:srcRect/>
          <a:stretch>
            <a:fillRect/>
          </a:stretch>
        </p:blipFill>
        <p:spPr bwMode="auto">
          <a:xfrm>
            <a:off x="0" y="411164"/>
            <a:ext cx="12183533" cy="3749675"/>
          </a:xfrm>
          <a:prstGeom prst="rect">
            <a:avLst/>
          </a:prstGeom>
          <a:noFill/>
          <a:ln w="9525">
            <a:noFill/>
            <a:miter lim="800000"/>
            <a:headEnd/>
            <a:tailEnd/>
          </a:ln>
        </p:spPr>
      </p:pic>
      <p:pic>
        <p:nvPicPr>
          <p:cNvPr id="12" name="Picture 11" descr="Xylem_tag_rgb.jpg"/>
          <p:cNvPicPr>
            <a:picLocks noChangeAspect="1"/>
          </p:cNvPicPr>
          <p:nvPr userDrawn="1"/>
        </p:nvPicPr>
        <p:blipFill>
          <a:blip r:embed="rId3" cstate="print"/>
          <a:srcRect/>
          <a:stretch>
            <a:fillRect/>
          </a:stretch>
        </p:blipFill>
        <p:spPr bwMode="auto">
          <a:xfrm>
            <a:off x="9118601" y="498475"/>
            <a:ext cx="2595033" cy="712788"/>
          </a:xfrm>
          <a:prstGeom prst="rect">
            <a:avLst/>
          </a:prstGeom>
          <a:noFill/>
          <a:ln w="9525">
            <a:noFill/>
            <a:miter lim="800000"/>
            <a:headEnd/>
            <a:tailEnd/>
          </a:ln>
        </p:spPr>
      </p:pic>
    </p:spTree>
    <p:extLst>
      <p:ext uri="{BB962C8B-B14F-4D97-AF65-F5344CB8AC3E}">
        <p14:creationId xmlns:p14="http://schemas.microsoft.com/office/powerpoint/2010/main" val="21946437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cSld name="Title Slide Blue Aqua">
    <p:spTree>
      <p:nvGrpSpPr>
        <p:cNvPr id="1" name=""/>
        <p:cNvGrpSpPr/>
        <p:nvPr/>
      </p:nvGrpSpPr>
      <p:grpSpPr>
        <a:xfrm>
          <a:off x="0" y="0"/>
          <a:ext cx="0" cy="0"/>
          <a:chOff x="0" y="0"/>
          <a:chExt cx="0" cy="0"/>
        </a:xfrm>
      </p:grpSpPr>
      <p:pic>
        <p:nvPicPr>
          <p:cNvPr id="10" name="Picture 9" descr="Xylem_blue_aqua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0320"/>
            <a:ext cx="12192000" cy="3736848"/>
          </a:xfrm>
          <a:prstGeom prst="rect">
            <a:avLst/>
          </a:prstGeom>
        </p:spPr>
      </p:pic>
      <p:sp>
        <p:nvSpPr>
          <p:cNvPr id="9" name="Picture Placeholder 8"/>
          <p:cNvSpPr>
            <a:spLocks noGrp="1"/>
          </p:cNvSpPr>
          <p:nvPr>
            <p:ph type="pic" sz="quarter" idx="10"/>
          </p:nvPr>
        </p:nvSpPr>
        <p:spPr>
          <a:xfrm>
            <a:off x="0" y="4142154"/>
            <a:ext cx="12192000" cy="2715847"/>
          </a:xfrm>
          <a:solidFill>
            <a:schemeClr val="bg2"/>
          </a:solidFill>
          <a:ln>
            <a:noFill/>
          </a:ln>
        </p:spPr>
        <p:txBody>
          <a:bodyPr/>
          <a:lstStyle>
            <a:lvl1pPr>
              <a:defRPr>
                <a:solidFill>
                  <a:srgbClr val="FFFFFF"/>
                </a:solidFill>
              </a:defRPr>
            </a:lvl1pPr>
          </a:lstStyle>
          <a:p>
            <a:r>
              <a:rPr lang="de-DE" smtClean="0"/>
              <a:t>Bild durch Klicken auf Symbol hinzufügen</a:t>
            </a:r>
            <a:endParaRPr lang="en-US" dirty="0"/>
          </a:p>
        </p:txBody>
      </p:sp>
      <p:sp>
        <p:nvSpPr>
          <p:cNvPr id="2" name="Title 1"/>
          <p:cNvSpPr>
            <a:spLocks noGrp="1"/>
          </p:cNvSpPr>
          <p:nvPr>
            <p:ph type="ctrTitle"/>
          </p:nvPr>
        </p:nvSpPr>
        <p:spPr>
          <a:xfrm>
            <a:off x="588767" y="1884229"/>
            <a:ext cx="10363200" cy="1470025"/>
          </a:xfrm>
        </p:spPr>
        <p:txBody>
          <a:bodyPr/>
          <a:lstStyle>
            <a:lvl1pPr>
              <a:lnSpc>
                <a:spcPts val="5000"/>
              </a:lnSpc>
              <a:defRPr sz="4600" b="0">
                <a:solidFill>
                  <a:schemeClr val="bg1"/>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800"/>
            <a:ext cx="10363200"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sp>
        <p:nvSpPr>
          <p:cNvPr id="13" name="Content Placeholder 12"/>
          <p:cNvSpPr>
            <a:spLocks noGrp="1"/>
          </p:cNvSpPr>
          <p:nvPr>
            <p:ph sz="quarter" idx="11"/>
          </p:nvPr>
        </p:nvSpPr>
        <p:spPr>
          <a:xfrm>
            <a:off x="588767"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8" name="Picture 7" descr="Xylem_blue_aqua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0320"/>
            <a:ext cx="12192000" cy="3736848"/>
          </a:xfrm>
          <a:prstGeom prst="rect">
            <a:avLst/>
          </a:prstGeom>
        </p:spPr>
      </p:pic>
      <p:pic>
        <p:nvPicPr>
          <p:cNvPr id="12" name="Picture 11"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pic>
        <p:nvPicPr>
          <p:cNvPr id="14" name="Picture 10" descr="Xylem_blue_aqua2.jpg"/>
          <p:cNvPicPr>
            <a:picLocks noChangeAspect="1"/>
          </p:cNvPicPr>
          <p:nvPr userDrawn="1"/>
        </p:nvPicPr>
        <p:blipFill>
          <a:blip r:embed="rId2" cstate="print"/>
          <a:srcRect/>
          <a:stretch>
            <a:fillRect/>
          </a:stretch>
        </p:blipFill>
        <p:spPr bwMode="auto">
          <a:xfrm>
            <a:off x="0" y="409576"/>
            <a:ext cx="12192000" cy="3736975"/>
          </a:xfrm>
          <a:prstGeom prst="rect">
            <a:avLst/>
          </a:prstGeom>
          <a:noFill/>
          <a:ln w="9525">
            <a:noFill/>
            <a:miter lim="800000"/>
            <a:headEnd/>
            <a:tailEnd/>
          </a:ln>
        </p:spPr>
      </p:pic>
      <p:pic>
        <p:nvPicPr>
          <p:cNvPr id="15" name="Picture 11" descr="Xylem_tag_rgb.jpg"/>
          <p:cNvPicPr>
            <a:picLocks noChangeAspect="1"/>
          </p:cNvPicPr>
          <p:nvPr userDrawn="1"/>
        </p:nvPicPr>
        <p:blipFill>
          <a:blip r:embed="rId3" cstate="print"/>
          <a:srcRect/>
          <a:stretch>
            <a:fillRect/>
          </a:stretch>
        </p:blipFill>
        <p:spPr bwMode="auto">
          <a:xfrm>
            <a:off x="9118601" y="498475"/>
            <a:ext cx="2595033" cy="712788"/>
          </a:xfrm>
          <a:prstGeom prst="rect">
            <a:avLst/>
          </a:prstGeom>
          <a:noFill/>
          <a:ln w="9525">
            <a:noFill/>
            <a:miter lim="800000"/>
            <a:headEnd/>
            <a:tailEnd/>
          </a:ln>
        </p:spPr>
      </p:pic>
    </p:spTree>
    <p:extLst>
      <p:ext uri="{BB962C8B-B14F-4D97-AF65-F5344CB8AC3E}">
        <p14:creationId xmlns:p14="http://schemas.microsoft.com/office/powerpoint/2010/main" val="42673292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grpSp>
        <p:nvGrpSpPr>
          <p:cNvPr id="4" name="Group 4"/>
          <p:cNvGrpSpPr>
            <a:grpSpLocks/>
          </p:cNvGrpSpPr>
          <p:nvPr/>
        </p:nvGrpSpPr>
        <p:grpSpPr bwMode="auto">
          <a:xfrm>
            <a:off x="1" y="5888038"/>
            <a:ext cx="12206817" cy="982662"/>
            <a:chOff x="0" y="5888736"/>
            <a:chExt cx="9155436" cy="981375"/>
          </a:xfrm>
        </p:grpSpPr>
        <p:pic>
          <p:nvPicPr>
            <p:cNvPr id="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88736"/>
              <a:ext cx="9155436" cy="9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1226" y="6433968"/>
              <a:ext cx="881026" cy="310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09600" y="274638"/>
            <a:ext cx="10972800" cy="960120"/>
          </a:xfrm>
        </p:spPr>
        <p:txBody>
          <a:bodyPr/>
          <a:lstStyle>
            <a:lvl1pPr>
              <a:defRPr sz="3000" b="1">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2057401"/>
            <a:ext cx="10972800" cy="3763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8"/>
          <p:cNvSpPr>
            <a:spLocks noGrp="1"/>
          </p:cNvSpPr>
          <p:nvPr>
            <p:ph type="sldNum" sz="quarter" idx="10"/>
          </p:nvPr>
        </p:nvSpPr>
        <p:spPr/>
        <p:txBody>
          <a:bodyPr/>
          <a:lstStyle>
            <a:lvl1pPr algn="l">
              <a:defRPr sz="1200">
                <a:solidFill>
                  <a:schemeClr val="tx1"/>
                </a:solidFill>
              </a:defRPr>
            </a:lvl1pPr>
          </a:lstStyle>
          <a:p>
            <a:pPr>
              <a:defRPr/>
            </a:pPr>
            <a:fld id="{B9D306E5-98FE-4C73-ADD3-8FDC07F73A4D}" type="slidenum">
              <a:rPr lang="en-US" smtClean="0">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74678555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e-DE" dirty="0" smtClean="0"/>
              <a:t>Titelmasterformat durch Klicken </a:t>
            </a:r>
            <a:r>
              <a:rPr lang="de-DE" dirty="0" err="1" smtClean="0"/>
              <a:t>bearbeitenbbvf</a:t>
            </a:r>
            <a:endParaRPr lang="en-US" dirty="0"/>
          </a:p>
        </p:txBody>
      </p:sp>
      <p:sp>
        <p:nvSpPr>
          <p:cNvPr id="3" name="Content Placeholder 2"/>
          <p:cNvSpPr>
            <a:spLocks noGrp="1"/>
          </p:cNvSpPr>
          <p:nvPr>
            <p:ph sz="half" idx="1"/>
          </p:nvPr>
        </p:nvSpPr>
        <p:spPr>
          <a:xfrm>
            <a:off x="609600" y="1270001"/>
            <a:ext cx="6463323" cy="4357688"/>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Content Placeholder 3"/>
          <p:cNvSpPr>
            <a:spLocks noGrp="1"/>
          </p:cNvSpPr>
          <p:nvPr>
            <p:ph sz="half" idx="2"/>
          </p:nvPr>
        </p:nvSpPr>
        <p:spPr>
          <a:xfrm>
            <a:off x="7815385" y="1270001"/>
            <a:ext cx="3767015" cy="4357689"/>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41382595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 1 Box">
    <p:spTree>
      <p:nvGrpSpPr>
        <p:cNvPr id="1" name=""/>
        <p:cNvGrpSpPr/>
        <p:nvPr/>
      </p:nvGrpSpPr>
      <p:grpSpPr>
        <a:xfrm>
          <a:off x="0" y="0"/>
          <a:ext cx="0" cy="0"/>
          <a:chOff x="0" y="0"/>
          <a:chExt cx="0" cy="0"/>
        </a:xfrm>
      </p:grpSpPr>
      <p:sp>
        <p:nvSpPr>
          <p:cNvPr id="5" name="Content Placeholder 2"/>
          <p:cNvSpPr>
            <a:spLocks noGrp="1"/>
          </p:cNvSpPr>
          <p:nvPr>
            <p:ph idx="1"/>
          </p:nvPr>
        </p:nvSpPr>
        <p:spPr>
          <a:xfrm>
            <a:off x="448525" y="1081455"/>
            <a:ext cx="11277598" cy="4501661"/>
          </a:xfrm>
          <a:ln w="19050">
            <a:solidFill>
              <a:srgbClr val="0085AD"/>
            </a:solidFill>
          </a:ln>
        </p:spPr>
        <p:txBody>
          <a:bodyPr/>
          <a:lstStyle>
            <a:lvl1pPr marL="0" indent="114300">
              <a:defRPr sz="2000"/>
            </a:lvl1pPr>
            <a:lvl2pPr marL="290513" indent="-176213">
              <a:defRPr sz="1800"/>
            </a:lvl2pPr>
            <a:lvl3pPr marL="457200" indent="-166688">
              <a:defRPr sz="1600"/>
            </a:lvl3pPr>
            <a:lvl4pPr marL="633413" indent="-176213">
              <a:defRPr sz="1400"/>
            </a:lvl4pPr>
            <a:lvl5pPr marL="800100" indent="-1666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7" name="Picture 6">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9"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10" name="Text Placeholder 5"/>
          <p:cNvSpPr>
            <a:spLocks noGrp="1"/>
          </p:cNvSpPr>
          <p:nvPr>
            <p:ph type="body" sz="quarter" idx="11"/>
          </p:nvPr>
        </p:nvSpPr>
        <p:spPr>
          <a:xfrm>
            <a:off x="508725" y="5662241"/>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8353358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Title Slide Purple Indigo">
    <p:spTree>
      <p:nvGrpSpPr>
        <p:cNvPr id="1" name=""/>
        <p:cNvGrpSpPr/>
        <p:nvPr/>
      </p:nvGrpSpPr>
      <p:grpSpPr>
        <a:xfrm>
          <a:off x="0" y="0"/>
          <a:ext cx="0" cy="0"/>
          <a:chOff x="0" y="0"/>
          <a:chExt cx="0" cy="0"/>
        </a:xfrm>
      </p:grpSpPr>
      <p:pic>
        <p:nvPicPr>
          <p:cNvPr id="10" name="Picture 9" descr="Xylem_purple_indigo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92000" cy="3736848"/>
          </a:xfrm>
          <a:prstGeom prst="rect">
            <a:avLst/>
          </a:prstGeom>
        </p:spPr>
      </p:pic>
      <p:sp>
        <p:nvSpPr>
          <p:cNvPr id="9" name="Picture Placeholder 8"/>
          <p:cNvSpPr>
            <a:spLocks noGrp="1"/>
          </p:cNvSpPr>
          <p:nvPr>
            <p:ph type="pic" sz="quarter" idx="10"/>
          </p:nvPr>
        </p:nvSpPr>
        <p:spPr>
          <a:xfrm>
            <a:off x="0" y="4142154"/>
            <a:ext cx="12192000" cy="2715847"/>
          </a:xfrm>
          <a:solidFill>
            <a:schemeClr val="accent3"/>
          </a:solidFill>
          <a:ln>
            <a:noFill/>
          </a:ln>
        </p:spPr>
        <p:txBody>
          <a:bodyPr/>
          <a:lstStyle>
            <a:lvl1pPr>
              <a:defRPr>
                <a:solidFill>
                  <a:schemeClr val="bg1"/>
                </a:solidFill>
              </a:defRPr>
            </a:lvl1pPr>
          </a:lstStyle>
          <a:p>
            <a:r>
              <a:rPr lang="de-DE" smtClean="0"/>
              <a:t>Bild durch Klicken auf Symbol hinzufügen</a:t>
            </a:r>
            <a:endParaRPr lang="en-US"/>
          </a:p>
        </p:txBody>
      </p:sp>
      <p:sp>
        <p:nvSpPr>
          <p:cNvPr id="2" name="Title 1"/>
          <p:cNvSpPr>
            <a:spLocks noGrp="1"/>
          </p:cNvSpPr>
          <p:nvPr>
            <p:ph type="ctrTitle"/>
          </p:nvPr>
        </p:nvSpPr>
        <p:spPr>
          <a:xfrm>
            <a:off x="588767" y="1883665"/>
            <a:ext cx="10363200" cy="1470025"/>
          </a:xfrm>
        </p:spPr>
        <p:txBody>
          <a:bodyPr/>
          <a:lstStyle>
            <a:lvl1pPr>
              <a:lnSpc>
                <a:spcPts val="5000"/>
              </a:lnSpc>
              <a:defRPr sz="4600" b="0">
                <a:solidFill>
                  <a:schemeClr val="bg1"/>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033"/>
            <a:ext cx="10363200"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sp>
        <p:nvSpPr>
          <p:cNvPr id="13" name="Content Placeholder 12"/>
          <p:cNvSpPr>
            <a:spLocks noGrp="1"/>
          </p:cNvSpPr>
          <p:nvPr>
            <p:ph sz="quarter" idx="11"/>
          </p:nvPr>
        </p:nvSpPr>
        <p:spPr>
          <a:xfrm>
            <a:off x="588767"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8" name="Picture 7" descr="Xylem_purple_indigo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92000" cy="3736848"/>
          </a:xfrm>
          <a:prstGeom prst="rect">
            <a:avLst/>
          </a:prstGeom>
        </p:spPr>
      </p:pic>
      <p:pic>
        <p:nvPicPr>
          <p:cNvPr id="12" name="Picture 11"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pic>
        <p:nvPicPr>
          <p:cNvPr id="14" name="Picture 10" descr="Xylem_purple_indigo2.jpg"/>
          <p:cNvPicPr>
            <a:picLocks noChangeAspect="1"/>
          </p:cNvPicPr>
          <p:nvPr userDrawn="1"/>
        </p:nvPicPr>
        <p:blipFill>
          <a:blip r:embed="rId2" cstate="print"/>
          <a:srcRect/>
          <a:stretch>
            <a:fillRect/>
          </a:stretch>
        </p:blipFill>
        <p:spPr bwMode="auto">
          <a:xfrm>
            <a:off x="0" y="411164"/>
            <a:ext cx="12192000" cy="3736975"/>
          </a:xfrm>
          <a:prstGeom prst="rect">
            <a:avLst/>
          </a:prstGeom>
          <a:noFill/>
          <a:ln w="9525">
            <a:noFill/>
            <a:miter lim="800000"/>
            <a:headEnd/>
            <a:tailEnd/>
          </a:ln>
        </p:spPr>
      </p:pic>
      <p:pic>
        <p:nvPicPr>
          <p:cNvPr id="15" name="Picture 11" descr="Xylem_tag_rgb.jpg"/>
          <p:cNvPicPr>
            <a:picLocks noChangeAspect="1"/>
          </p:cNvPicPr>
          <p:nvPr userDrawn="1"/>
        </p:nvPicPr>
        <p:blipFill>
          <a:blip r:embed="rId3" cstate="print"/>
          <a:srcRect/>
          <a:stretch>
            <a:fillRect/>
          </a:stretch>
        </p:blipFill>
        <p:spPr bwMode="auto">
          <a:xfrm>
            <a:off x="9118601" y="498475"/>
            <a:ext cx="2595033" cy="712788"/>
          </a:xfrm>
          <a:prstGeom prst="rect">
            <a:avLst/>
          </a:prstGeom>
          <a:noFill/>
          <a:ln w="9525">
            <a:noFill/>
            <a:miter lim="800000"/>
            <a:headEnd/>
            <a:tailEnd/>
          </a:ln>
        </p:spPr>
      </p:pic>
    </p:spTree>
    <p:extLst>
      <p:ext uri="{BB962C8B-B14F-4D97-AF65-F5344CB8AC3E}">
        <p14:creationId xmlns:p14="http://schemas.microsoft.com/office/powerpoint/2010/main" val="3796364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wo Content Graph Layout">
    <p:spTree>
      <p:nvGrpSpPr>
        <p:cNvPr id="1" name=""/>
        <p:cNvGrpSpPr/>
        <p:nvPr/>
      </p:nvGrpSpPr>
      <p:grpSpPr>
        <a:xfrm>
          <a:off x="0" y="0"/>
          <a:ext cx="0" cy="0"/>
          <a:chOff x="0" y="0"/>
          <a:chExt cx="0" cy="0"/>
        </a:xfrm>
      </p:grpSpPr>
      <p:grpSp>
        <p:nvGrpSpPr>
          <p:cNvPr id="10" name="Group 4"/>
          <p:cNvGrpSpPr>
            <a:grpSpLocks/>
          </p:cNvGrpSpPr>
          <p:nvPr/>
        </p:nvGrpSpPr>
        <p:grpSpPr bwMode="auto">
          <a:xfrm>
            <a:off x="1" y="5888038"/>
            <a:ext cx="12206817" cy="982662"/>
            <a:chOff x="0" y="5888736"/>
            <a:chExt cx="9155436" cy="981375"/>
          </a:xfrm>
        </p:grpSpPr>
        <p:pic>
          <p:nvPicPr>
            <p:cNvPr id="11"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88736"/>
              <a:ext cx="9155436" cy="9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1226" y="6433968"/>
              <a:ext cx="881026" cy="310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itle 1"/>
          <p:cNvSpPr>
            <a:spLocks noGrp="1"/>
          </p:cNvSpPr>
          <p:nvPr>
            <p:ph type="title"/>
          </p:nvPr>
        </p:nvSpPr>
        <p:spPr>
          <a:xfrm>
            <a:off x="609600" y="274638"/>
            <a:ext cx="10972800" cy="960120"/>
          </a:xfrm>
        </p:spPr>
        <p:txBody>
          <a:bodyPr/>
          <a:lstStyle>
            <a:lvl1pPr>
              <a:defRPr sz="3000" b="1">
                <a:solidFill>
                  <a:schemeClr val="bg2"/>
                </a:solidFill>
              </a:defRPr>
            </a:lvl1pPr>
          </a:lstStyle>
          <a:p>
            <a:r>
              <a:rPr lang="en-US" dirty="0" smtClean="0"/>
              <a:t>Click to edit Master title style</a:t>
            </a:r>
            <a:endParaRPr lang="en-US" dirty="0"/>
          </a:p>
        </p:txBody>
      </p:sp>
      <p:sp>
        <p:nvSpPr>
          <p:cNvPr id="9" name="Text Placeholder 9"/>
          <p:cNvSpPr>
            <a:spLocks noGrp="1"/>
          </p:cNvSpPr>
          <p:nvPr>
            <p:ph type="body" sz="quarter" idx="13"/>
          </p:nvPr>
        </p:nvSpPr>
        <p:spPr>
          <a:xfrm>
            <a:off x="609600" y="1371600"/>
            <a:ext cx="10972800" cy="457200"/>
          </a:xfrm>
        </p:spPr>
        <p:txBody>
          <a:bodyPr>
            <a:normAutofit/>
          </a:bodyPr>
          <a:lstStyle>
            <a:lvl1pPr marL="0" indent="0">
              <a:buFontTx/>
              <a:buNone/>
              <a:defRPr sz="2200">
                <a:solidFill>
                  <a:schemeClr val="bg2"/>
                </a:solidFill>
                <a:latin typeface="Arial" pitchFamily="34" charset="0"/>
                <a:cs typeface="Arial"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sp>
        <p:nvSpPr>
          <p:cNvPr id="7" name="Content Placeholder 2"/>
          <p:cNvSpPr>
            <a:spLocks noGrp="1"/>
          </p:cNvSpPr>
          <p:nvPr>
            <p:ph idx="15"/>
          </p:nvPr>
        </p:nvSpPr>
        <p:spPr>
          <a:xfrm>
            <a:off x="5583936" y="2816352"/>
            <a:ext cx="5998464" cy="308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hart Placeholder 2"/>
          <p:cNvSpPr>
            <a:spLocks noGrp="1"/>
          </p:cNvSpPr>
          <p:nvPr>
            <p:ph type="chart" sz="quarter" idx="16"/>
          </p:nvPr>
        </p:nvSpPr>
        <p:spPr>
          <a:xfrm>
            <a:off x="609600" y="2816352"/>
            <a:ext cx="4340352" cy="3081528"/>
          </a:xfrm>
        </p:spPr>
        <p:txBody>
          <a:bodyPr rtlCol="0">
            <a:normAutofit/>
          </a:bodyPr>
          <a:lstStyle>
            <a:lvl1pPr marL="0" indent="0">
              <a:buNone/>
              <a:defRPr/>
            </a:lvl1pPr>
          </a:lstStyle>
          <a:p>
            <a:pPr lvl="0"/>
            <a:endParaRPr lang="en-US" noProof="0"/>
          </a:p>
        </p:txBody>
      </p:sp>
      <p:sp>
        <p:nvSpPr>
          <p:cNvPr id="5" name="Text Placeholder 4"/>
          <p:cNvSpPr>
            <a:spLocks noGrp="1"/>
          </p:cNvSpPr>
          <p:nvPr>
            <p:ph type="body" sz="quarter" idx="17"/>
          </p:nvPr>
        </p:nvSpPr>
        <p:spPr>
          <a:xfrm>
            <a:off x="609600" y="1905000"/>
            <a:ext cx="10972800" cy="762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8"/>
          <p:cNvSpPr>
            <a:spLocks noGrp="1"/>
          </p:cNvSpPr>
          <p:nvPr>
            <p:ph type="sldNum" sz="quarter" idx="18"/>
          </p:nvPr>
        </p:nvSpPr>
        <p:spPr/>
        <p:txBody>
          <a:bodyPr/>
          <a:lstStyle>
            <a:lvl1pPr algn="l">
              <a:defRPr sz="1200">
                <a:solidFill>
                  <a:schemeClr val="tx1"/>
                </a:solidFill>
              </a:defRPr>
            </a:lvl1p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34078470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1_Divider Eco">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9144000" cy="6858000"/>
          </a:xfrm>
        </p:grpSpPr>
        <p:pic>
          <p:nvPicPr>
            <p:cNvPr id="3" name="Picture 2" descr="Divider_Outlin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Picture 6" descr="Footer_blue logo only.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8044" y="6424067"/>
              <a:ext cx="932688" cy="323088"/>
            </a:xfrm>
            <a:prstGeom prst="rect">
              <a:avLst/>
            </a:prstGeom>
          </p:spPr>
        </p:pic>
      </p:grpSp>
      <p:sp>
        <p:nvSpPr>
          <p:cNvPr id="2" name="Title 1"/>
          <p:cNvSpPr>
            <a:spLocks noGrp="1"/>
          </p:cNvSpPr>
          <p:nvPr>
            <p:ph type="title"/>
          </p:nvPr>
        </p:nvSpPr>
        <p:spPr>
          <a:xfrm>
            <a:off x="609600" y="2413975"/>
            <a:ext cx="10363200" cy="1362075"/>
          </a:xfrm>
        </p:spPr>
        <p:txBody>
          <a:bodyPr vert="horz" lIns="0" tIns="45720" rIns="0" bIns="45720" rtlCol="0" anchor="t" anchorCtr="0">
            <a:noAutofit/>
          </a:bodyPr>
          <a:lstStyle>
            <a:lvl1pPr>
              <a:lnSpc>
                <a:spcPts val="6500"/>
              </a:lnSpc>
              <a:defRPr lang="en-US" sz="5500" b="0" dirty="0">
                <a:solidFill>
                  <a:srgbClr val="0085AD"/>
                </a:solidFill>
              </a:defRPr>
            </a:lvl1pPr>
          </a:lstStyle>
          <a:p>
            <a:pPr lvl="0">
              <a:lnSpc>
                <a:spcPts val="5000"/>
              </a:lnSpc>
            </a:pPr>
            <a:r>
              <a:rPr lang="de-DE" smtClean="0"/>
              <a:t>Titelmasterformat durch Klicken bearbeiten</a:t>
            </a:r>
            <a:endParaRPr lang="en-US" dirty="0"/>
          </a:p>
        </p:txBody>
      </p:sp>
      <p:sp>
        <p:nvSpPr>
          <p:cNvPr id="6" name="Slide Number Placeholder 5"/>
          <p:cNvSpPr>
            <a:spLocks noGrp="1"/>
          </p:cNvSpPr>
          <p:nvPr>
            <p:ph type="sldNum" sz="quarter" idx="12"/>
          </p:nvPr>
        </p:nvSpPr>
        <p:spPr/>
        <p:txBody>
          <a:bodyPr/>
          <a:lstStyle>
            <a:lvl1pPr>
              <a:defRPr>
                <a:solidFill>
                  <a:srgbClr val="0085AD"/>
                </a:solidFill>
              </a:defRPr>
            </a:lvl1pPr>
          </a:lstStyle>
          <a:p>
            <a:pPr>
              <a:defRPr/>
            </a:pPr>
            <a:fld id="{81949D06-36DD-4B07-B310-A21F28126BBD}" type="slidenum">
              <a:rPr lang="en-US" smtClean="0"/>
              <a:pPr>
                <a:defRPr/>
              </a:pPr>
              <a:t>‹#›</a:t>
            </a:fld>
            <a:endParaRPr lang="en-US" dirty="0"/>
          </a:p>
        </p:txBody>
      </p:sp>
      <p:grpSp>
        <p:nvGrpSpPr>
          <p:cNvPr id="8" name="Group 8"/>
          <p:cNvGrpSpPr>
            <a:grpSpLocks/>
          </p:cNvGrpSpPr>
          <p:nvPr userDrawn="1"/>
        </p:nvGrpSpPr>
        <p:grpSpPr bwMode="auto">
          <a:xfrm>
            <a:off x="0" y="0"/>
            <a:ext cx="12192000" cy="6858000"/>
            <a:chOff x="0" y="0"/>
            <a:chExt cx="9144000" cy="6858000"/>
          </a:xfrm>
        </p:grpSpPr>
        <p:pic>
          <p:nvPicPr>
            <p:cNvPr id="9" name="Picture 9" descr="Divider_Outline2.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10" name="Picture 10" descr="Footer_blue logo only.jpg"/>
            <p:cNvPicPr>
              <a:picLocks noChangeAspect="1"/>
            </p:cNvPicPr>
            <p:nvPr userDrawn="1"/>
          </p:nvPicPr>
          <p:blipFill>
            <a:blip r:embed="rId3" cstate="print"/>
            <a:srcRect/>
            <a:stretch>
              <a:fillRect/>
            </a:stretch>
          </p:blipFill>
          <p:spPr bwMode="auto">
            <a:xfrm>
              <a:off x="7728044" y="6424067"/>
              <a:ext cx="932688" cy="323088"/>
            </a:xfrm>
            <a:prstGeom prst="rect">
              <a:avLst/>
            </a:prstGeom>
            <a:noFill/>
            <a:ln w="9525">
              <a:noFill/>
              <a:miter lim="800000"/>
              <a:headEnd/>
              <a:tailEnd/>
            </a:ln>
          </p:spPr>
        </p:pic>
      </p:grpSp>
    </p:spTree>
    <p:extLst>
      <p:ext uri="{BB962C8B-B14F-4D97-AF65-F5344CB8AC3E}">
        <p14:creationId xmlns:p14="http://schemas.microsoft.com/office/powerpoint/2010/main" val="38815479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Eco Title and Content">
    <p:spTree>
      <p:nvGrpSpPr>
        <p:cNvPr id="1" name=""/>
        <p:cNvGrpSpPr/>
        <p:nvPr/>
      </p:nvGrpSpPr>
      <p:grpSpPr>
        <a:xfrm>
          <a:off x="0" y="0"/>
          <a:ext cx="0" cy="0"/>
          <a:chOff x="0" y="0"/>
          <a:chExt cx="0" cy="0"/>
        </a:xfrm>
      </p:grpSpPr>
      <p:grpSp>
        <p:nvGrpSpPr>
          <p:cNvPr id="4" name="Group 3"/>
          <p:cNvGrpSpPr>
            <a:grpSpLocks/>
          </p:cNvGrpSpPr>
          <p:nvPr/>
        </p:nvGrpSpPr>
        <p:grpSpPr bwMode="auto">
          <a:xfrm>
            <a:off x="0" y="5888039"/>
            <a:ext cx="12192000" cy="974725"/>
            <a:chOff x="0" y="5888736"/>
            <a:chExt cx="9144000" cy="974061"/>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88736"/>
              <a:ext cx="9144000" cy="97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0332" y="6433968"/>
              <a:ext cx="881026" cy="310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09600" y="274638"/>
            <a:ext cx="10972800" cy="960120"/>
          </a:xfrm>
        </p:spPr>
        <p:txBody>
          <a:bodyPr/>
          <a:lstStyle>
            <a:lvl1pPr>
              <a:defRPr sz="3000" b="1">
                <a:solidFill>
                  <a:schemeClr val="bg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09600" y="2057401"/>
            <a:ext cx="10972800" cy="3763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8"/>
          <p:cNvSpPr>
            <a:spLocks noGrp="1"/>
          </p:cNvSpPr>
          <p:nvPr>
            <p:ph type="sldNum" sz="quarter" idx="10"/>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solidFill>
                <a:latin typeface="+mn-lt"/>
                <a:cs typeface="+mn-cs"/>
              </a:defRPr>
            </a:lvl1p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685335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1_Divider Indigo Blue">
    <p:spTree>
      <p:nvGrpSpPr>
        <p:cNvPr id="1" name=""/>
        <p:cNvGrpSpPr/>
        <p:nvPr/>
      </p:nvGrpSpPr>
      <p:grpSpPr>
        <a:xfrm>
          <a:off x="0" y="0"/>
          <a:ext cx="0" cy="0"/>
          <a:chOff x="0" y="0"/>
          <a:chExt cx="0" cy="0"/>
        </a:xfrm>
      </p:grpSpPr>
      <p:pic>
        <p:nvPicPr>
          <p:cNvPr id="3" name="Picture 2" descr="Divider_IndigoBlu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600" y="2413975"/>
            <a:ext cx="10363200" cy="1362075"/>
          </a:xfrm>
        </p:spPr>
        <p:txBody>
          <a:bodyPr vert="horz" lIns="0" tIns="45720" rIns="0" bIns="45720" rtlCol="0" anchor="t" anchorCtr="0">
            <a:noAutofit/>
          </a:bodyPr>
          <a:lstStyle>
            <a:lvl1pPr>
              <a:lnSpc>
                <a:spcPts val="6500"/>
              </a:lnSpc>
              <a:defRPr lang="en-US" sz="5500" b="0" dirty="0">
                <a:solidFill>
                  <a:schemeClr val="bg1"/>
                </a:solidFill>
              </a:defRPr>
            </a:lvl1pPr>
          </a:lstStyle>
          <a:p>
            <a:pPr lvl="0">
              <a:lnSpc>
                <a:spcPts val="5000"/>
              </a:lnSpc>
            </a:pPr>
            <a:r>
              <a:rPr lang="de-DE" smtClean="0"/>
              <a:t>Titelmasterformat durch Klicken bearbeiten</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F4B1D0B2-396B-4089-8FAE-D9F95679629A}" type="slidenum">
              <a:rPr lang="en-US" smtClean="0">
                <a:solidFill>
                  <a:prstClr val="white"/>
                </a:solidFill>
              </a:rPr>
              <a:pPr>
                <a:defRPr/>
              </a:pPr>
              <a:t>‹#›</a:t>
            </a:fld>
            <a:endParaRPr lang="en-US" dirty="0">
              <a:solidFill>
                <a:prstClr val="white"/>
              </a:solidFill>
            </a:endParaRPr>
          </a:p>
        </p:txBody>
      </p:sp>
      <p:pic>
        <p:nvPicPr>
          <p:cNvPr id="5" name="Picture 8" descr="Divider_IndigoBlue.jpg"/>
          <p:cNvPicPr>
            <a:picLocks noChangeAspect="1"/>
          </p:cNvPicPr>
          <p:nvPr userDrawn="1"/>
        </p:nvPicPr>
        <p:blipFill>
          <a:blip r:embed="rId2" cstate="print"/>
          <a:srcRect/>
          <a:stretch>
            <a:fillRect/>
          </a:stretch>
        </p:blipFill>
        <p:spPr bwMode="auto">
          <a:xfrm>
            <a:off x="0" y="0"/>
            <a:ext cx="12192000" cy="6858000"/>
          </a:xfrm>
          <a:prstGeom prst="rect">
            <a:avLst/>
          </a:prstGeom>
          <a:noFill/>
          <a:ln w="9525">
            <a:noFill/>
            <a:miter lim="800000"/>
            <a:headEnd/>
            <a:tailEnd/>
          </a:ln>
        </p:spPr>
      </p:pic>
    </p:spTree>
    <p:extLst>
      <p:ext uri="{BB962C8B-B14F-4D97-AF65-F5344CB8AC3E}">
        <p14:creationId xmlns:p14="http://schemas.microsoft.com/office/powerpoint/2010/main" val="99946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Indigo-Blu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4114799"/>
            <a:ext cx="12192000" cy="2743200"/>
          </a:xfrm>
          <a:solidFill>
            <a:schemeClr val="accent2"/>
          </a:solidFill>
          <a:ln>
            <a:noFill/>
          </a:ln>
        </p:spPr>
        <p:txBody>
          <a:bodyPr/>
          <a:lstStyle>
            <a:lvl1pPr>
              <a:defRPr>
                <a:solidFill>
                  <a:srgbClr val="FFFFFF"/>
                </a:solidFill>
              </a:defRPr>
            </a:lvl1pPr>
          </a:lstStyle>
          <a:p>
            <a:r>
              <a:rPr lang="en-US" smtClean="0"/>
              <a:t>Drag picture to placeholder or click icon to add</a:t>
            </a:r>
            <a:endParaRPr lang="en-US" dirty="0"/>
          </a:p>
        </p:txBody>
      </p:sp>
      <p:pic>
        <p:nvPicPr>
          <p:cNvPr id="14" name="Picture 13" descr="blue-aqua title.png"/>
          <p:cNvPicPr>
            <a:picLocks noChangeAspect="1"/>
          </p:cNvPicPr>
          <p:nvPr/>
        </p:nvPicPr>
        <p:blipFill>
          <a:blip r:embed="rId2"/>
          <a:stretch>
            <a:fillRect/>
          </a:stretch>
        </p:blipFill>
        <p:spPr>
          <a:xfrm>
            <a:off x="1272" y="612649"/>
            <a:ext cx="12190729" cy="3533407"/>
          </a:xfrm>
          <a:prstGeom prst="rect">
            <a:avLst/>
          </a:prstGeom>
        </p:spPr>
      </p:pic>
      <p:sp>
        <p:nvSpPr>
          <p:cNvPr id="2" name="Title 1"/>
          <p:cNvSpPr>
            <a:spLocks noGrp="1"/>
          </p:cNvSpPr>
          <p:nvPr>
            <p:ph type="ctrTitle"/>
          </p:nvPr>
        </p:nvSpPr>
        <p:spPr>
          <a:xfrm>
            <a:off x="463296" y="1737361"/>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63296" y="3749041"/>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3" name="Content Placeholder 12"/>
          <p:cNvSpPr>
            <a:spLocks noGrp="1"/>
          </p:cNvSpPr>
          <p:nvPr>
            <p:ph sz="quarter" idx="11"/>
          </p:nvPr>
        </p:nvSpPr>
        <p:spPr>
          <a:xfrm>
            <a:off x="463296"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16" name="Picture 15" descr="logo title blue.png"/>
          <p:cNvPicPr>
            <a:picLocks noChangeAspect="1"/>
          </p:cNvPicPr>
          <p:nvPr/>
        </p:nvPicPr>
        <p:blipFill>
          <a:blip r:embed="rId3"/>
          <a:stretch>
            <a:fillRect/>
          </a:stretch>
        </p:blipFill>
        <p:spPr>
          <a:xfrm>
            <a:off x="9144000" y="502921"/>
            <a:ext cx="2552435" cy="685729"/>
          </a:xfrm>
          <a:prstGeom prst="rect">
            <a:avLst/>
          </a:prstGeom>
        </p:spPr>
      </p:pic>
    </p:spTree>
    <p:extLst>
      <p:ext uri="{BB962C8B-B14F-4D97-AF65-F5344CB8AC3E}">
        <p14:creationId xmlns:p14="http://schemas.microsoft.com/office/powerpoint/2010/main" val="53381669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Indigo-Blue (2 phot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 y="4114799"/>
            <a:ext cx="4676204" cy="2743200"/>
          </a:xfrm>
          <a:solidFill>
            <a:srgbClr val="0072CE"/>
          </a:solidFill>
          <a:ln>
            <a:noFill/>
          </a:ln>
        </p:spPr>
        <p:txBody>
          <a:bodyPr/>
          <a:lstStyle>
            <a:lvl1pPr>
              <a:defRPr>
                <a:solidFill>
                  <a:srgbClr val="FFFFFF"/>
                </a:solidFill>
              </a:defRPr>
            </a:lvl1pPr>
          </a:lstStyle>
          <a:p>
            <a:r>
              <a:rPr lang="en-US" smtClean="0"/>
              <a:t>Drag picture to placeholder or click icon to add</a:t>
            </a:r>
            <a:endParaRPr lang="en-US"/>
          </a:p>
        </p:txBody>
      </p:sp>
      <p:sp>
        <p:nvSpPr>
          <p:cNvPr id="12" name="Picture Placeholder 8"/>
          <p:cNvSpPr>
            <a:spLocks noGrp="1"/>
          </p:cNvSpPr>
          <p:nvPr>
            <p:ph type="pic" sz="quarter" idx="12"/>
          </p:nvPr>
        </p:nvSpPr>
        <p:spPr>
          <a:xfrm>
            <a:off x="4676205" y="4114799"/>
            <a:ext cx="7515796" cy="2743200"/>
          </a:xfrm>
          <a:solidFill>
            <a:schemeClr val="bg2"/>
          </a:solidFill>
          <a:ln>
            <a:noFill/>
          </a:ln>
        </p:spPr>
        <p:txBody>
          <a:bodyPr/>
          <a:lstStyle>
            <a:lvl1pPr>
              <a:defRPr>
                <a:solidFill>
                  <a:srgbClr val="FFFFFF"/>
                </a:solidFill>
              </a:defRPr>
            </a:lvl1pPr>
          </a:lstStyle>
          <a:p>
            <a:r>
              <a:rPr lang="en-US" smtClean="0"/>
              <a:t>Drag picture to placeholder or click icon to add</a:t>
            </a:r>
            <a:endParaRPr lang="en-US"/>
          </a:p>
        </p:txBody>
      </p:sp>
      <p:pic>
        <p:nvPicPr>
          <p:cNvPr id="16" name="Picture 15" descr="blue-aqua title.png"/>
          <p:cNvPicPr>
            <a:picLocks noChangeAspect="1"/>
          </p:cNvPicPr>
          <p:nvPr/>
        </p:nvPicPr>
        <p:blipFill>
          <a:blip r:embed="rId2"/>
          <a:stretch>
            <a:fillRect/>
          </a:stretch>
        </p:blipFill>
        <p:spPr>
          <a:xfrm>
            <a:off x="1272" y="612649"/>
            <a:ext cx="12190729" cy="3533407"/>
          </a:xfrm>
          <a:prstGeom prst="rect">
            <a:avLst/>
          </a:prstGeom>
        </p:spPr>
      </p:pic>
      <p:sp>
        <p:nvSpPr>
          <p:cNvPr id="17" name="Title 1"/>
          <p:cNvSpPr>
            <a:spLocks noGrp="1"/>
          </p:cNvSpPr>
          <p:nvPr>
            <p:ph type="ctrTitle"/>
          </p:nvPr>
        </p:nvSpPr>
        <p:spPr>
          <a:xfrm>
            <a:off x="463296" y="1737361"/>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18" name="Subtitle 2"/>
          <p:cNvSpPr>
            <a:spLocks noGrp="1"/>
          </p:cNvSpPr>
          <p:nvPr>
            <p:ph type="subTitle" idx="1" hasCustomPrompt="1"/>
          </p:nvPr>
        </p:nvSpPr>
        <p:spPr>
          <a:xfrm>
            <a:off x="463296" y="3749041"/>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9" name="Content Placeholder 12"/>
          <p:cNvSpPr>
            <a:spLocks noGrp="1"/>
          </p:cNvSpPr>
          <p:nvPr>
            <p:ph sz="quarter" idx="11"/>
          </p:nvPr>
        </p:nvSpPr>
        <p:spPr>
          <a:xfrm>
            <a:off x="463296"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20" name="Picture 19" descr="logo title blue.png"/>
          <p:cNvPicPr>
            <a:picLocks noChangeAspect="1"/>
          </p:cNvPicPr>
          <p:nvPr/>
        </p:nvPicPr>
        <p:blipFill>
          <a:blip r:embed="rId3"/>
          <a:stretch>
            <a:fillRect/>
          </a:stretch>
        </p:blipFill>
        <p:spPr>
          <a:xfrm>
            <a:off x="9144000" y="502921"/>
            <a:ext cx="2552435" cy="685729"/>
          </a:xfrm>
          <a:prstGeom prst="rect">
            <a:avLst/>
          </a:prstGeom>
        </p:spPr>
      </p:pic>
    </p:spTree>
    <p:extLst>
      <p:ext uri="{BB962C8B-B14F-4D97-AF65-F5344CB8AC3E}">
        <p14:creationId xmlns:p14="http://schemas.microsoft.com/office/powerpoint/2010/main" val="20758771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Indigo-Blue (no photo)">
    <p:spTree>
      <p:nvGrpSpPr>
        <p:cNvPr id="1" name=""/>
        <p:cNvGrpSpPr/>
        <p:nvPr/>
      </p:nvGrpSpPr>
      <p:grpSpPr>
        <a:xfrm>
          <a:off x="0" y="0"/>
          <a:ext cx="0" cy="0"/>
          <a:chOff x="0" y="0"/>
          <a:chExt cx="0" cy="0"/>
        </a:xfrm>
      </p:grpSpPr>
      <p:pic>
        <p:nvPicPr>
          <p:cNvPr id="14" name="Picture 13" descr="blue-aqua title.png"/>
          <p:cNvPicPr>
            <a:picLocks noChangeAspect="1"/>
          </p:cNvPicPr>
          <p:nvPr/>
        </p:nvPicPr>
        <p:blipFill>
          <a:blip r:embed="rId2"/>
          <a:stretch>
            <a:fillRect/>
          </a:stretch>
        </p:blipFill>
        <p:spPr>
          <a:xfrm>
            <a:off x="1" y="612649"/>
            <a:ext cx="12190729" cy="6247749"/>
          </a:xfrm>
          <a:prstGeom prst="rect">
            <a:avLst/>
          </a:prstGeom>
        </p:spPr>
      </p:pic>
      <p:sp>
        <p:nvSpPr>
          <p:cNvPr id="2" name="Title 1"/>
          <p:cNvSpPr>
            <a:spLocks noGrp="1"/>
          </p:cNvSpPr>
          <p:nvPr>
            <p:ph type="ctrTitle"/>
          </p:nvPr>
        </p:nvSpPr>
        <p:spPr>
          <a:xfrm>
            <a:off x="463296" y="1737361"/>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63296" y="3749041"/>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3" name="Content Placeholder 12"/>
          <p:cNvSpPr>
            <a:spLocks noGrp="1"/>
          </p:cNvSpPr>
          <p:nvPr>
            <p:ph sz="quarter" idx="11"/>
          </p:nvPr>
        </p:nvSpPr>
        <p:spPr>
          <a:xfrm>
            <a:off x="463296"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16" name="Picture 15" descr="logo title blue.png"/>
          <p:cNvPicPr>
            <a:picLocks noChangeAspect="1"/>
          </p:cNvPicPr>
          <p:nvPr/>
        </p:nvPicPr>
        <p:blipFill>
          <a:blip r:embed="rId3"/>
          <a:stretch>
            <a:fillRect/>
          </a:stretch>
        </p:blipFill>
        <p:spPr>
          <a:xfrm>
            <a:off x="9144000" y="502921"/>
            <a:ext cx="2552435" cy="685729"/>
          </a:xfrm>
          <a:prstGeom prst="rect">
            <a:avLst/>
          </a:prstGeom>
        </p:spPr>
      </p:pic>
    </p:spTree>
    <p:extLst>
      <p:ext uri="{BB962C8B-B14F-4D97-AF65-F5344CB8AC3E}">
        <p14:creationId xmlns:p14="http://schemas.microsoft.com/office/powerpoint/2010/main" val="6149767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Content Indigo-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27611370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Indigo-Blue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63297"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
        <p:nvSpPr>
          <p:cNvPr id="7" name="Picture Placeholder 6"/>
          <p:cNvSpPr>
            <a:spLocks noGrp="1"/>
          </p:cNvSpPr>
          <p:nvPr>
            <p:ph type="pic" sz="quarter" idx="13"/>
          </p:nvPr>
        </p:nvSpPr>
        <p:spPr>
          <a:xfrm>
            <a:off x="7168895" y="1600201"/>
            <a:ext cx="4572000" cy="3778873"/>
          </a:xfrm>
          <a:solidFill>
            <a:schemeClr val="bg2">
              <a:lumMod val="20000"/>
              <a:lumOff val="80000"/>
            </a:schemeClr>
          </a:solidFill>
        </p:spPr>
        <p:txBody>
          <a:bodyPr/>
          <a:lstStyle/>
          <a:p>
            <a:r>
              <a:rPr lang="en-US" smtClean="0"/>
              <a:t>Drag picture to placeholder or click icon to add</a:t>
            </a:r>
            <a:endParaRPr lang="en-US"/>
          </a:p>
        </p:txBody>
      </p:sp>
    </p:spTree>
    <p:extLst>
      <p:ext uri="{BB962C8B-B14F-4D97-AF65-F5344CB8AC3E}">
        <p14:creationId xmlns:p14="http://schemas.microsoft.com/office/powerpoint/2010/main" val="2550087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448525" y="1081454"/>
            <a:ext cx="11277598" cy="5099538"/>
          </a:xfrm>
          <a:ln w="19050">
            <a:solidFill>
              <a:srgbClr val="0085AD"/>
            </a:solidFill>
          </a:ln>
        </p:spPr>
        <p:txBody>
          <a:bodyPr/>
          <a:lstStyle>
            <a:lvl1pPr marL="0" indent="114300">
              <a:defRPr sz="2000"/>
            </a:lvl1pPr>
            <a:lvl2pPr marL="290513" indent="-176213">
              <a:defRPr sz="1800"/>
            </a:lvl2pPr>
            <a:lvl3pPr marL="457200" indent="-166688">
              <a:defRPr sz="1600"/>
            </a:lvl3pPr>
            <a:lvl4pPr marL="633413" indent="-176213">
              <a:defRPr sz="1400"/>
            </a:lvl4pPr>
            <a:lvl5pPr marL="800100" indent="-1666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6" name="Picture 5">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7" name="TextBox 6">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8"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69398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Indigo-Blue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Slide Number Placeholder 6"/>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
        <p:nvSpPr>
          <p:cNvPr id="6" name="Content Placeholder 2"/>
          <p:cNvSpPr>
            <a:spLocks noGrp="1"/>
          </p:cNvSpPr>
          <p:nvPr>
            <p:ph idx="1"/>
          </p:nvPr>
        </p:nvSpPr>
        <p:spPr>
          <a:xfrm>
            <a:off x="463297"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2"/>
          <p:cNvSpPr>
            <a:spLocks noGrp="1"/>
          </p:cNvSpPr>
          <p:nvPr>
            <p:ph idx="13"/>
          </p:nvPr>
        </p:nvSpPr>
        <p:spPr>
          <a:xfrm>
            <a:off x="7168896" y="1600200"/>
            <a:ext cx="4572000" cy="4690872"/>
          </a:xfrm>
        </p:spPr>
        <p:txBody>
          <a:bodyPr>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2" name="Straight Connector 11"/>
          <p:cNvCxnSpPr/>
          <p:nvPr/>
        </p:nvCxnSpPr>
        <p:spPr>
          <a:xfrm rot="5400000">
            <a:off x="4598015" y="3943438"/>
            <a:ext cx="4691512" cy="2117"/>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8170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Indigo-Blu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
        <p:nvSpPr>
          <p:cNvPr id="7" name="Chart Placeholder 6"/>
          <p:cNvSpPr>
            <a:spLocks noGrp="1"/>
          </p:cNvSpPr>
          <p:nvPr>
            <p:ph type="chart" sz="quarter" idx="13"/>
          </p:nvPr>
        </p:nvSpPr>
        <p:spPr>
          <a:xfrm>
            <a:off x="463296" y="3090228"/>
            <a:ext cx="4267200" cy="3200400"/>
          </a:xfrm>
        </p:spPr>
        <p:txBody>
          <a:bodyPr/>
          <a:lstStyle>
            <a:lvl1pPr>
              <a:defRPr sz="1600">
                <a:solidFill>
                  <a:schemeClr val="tx1"/>
                </a:solidFill>
              </a:defRPr>
            </a:lvl1pPr>
          </a:lstStyle>
          <a:p>
            <a:r>
              <a:rPr lang="en-US" smtClean="0"/>
              <a:t>Click icon to add chart</a:t>
            </a:r>
            <a:endParaRPr lang="en-US" dirty="0"/>
          </a:p>
        </p:txBody>
      </p:sp>
      <p:sp>
        <p:nvSpPr>
          <p:cNvPr id="8" name="Content Placeholder 2"/>
          <p:cNvSpPr>
            <a:spLocks noGrp="1"/>
          </p:cNvSpPr>
          <p:nvPr>
            <p:ph idx="15"/>
          </p:nvPr>
        </p:nvSpPr>
        <p:spPr>
          <a:xfrm>
            <a:off x="463296" y="1599756"/>
            <a:ext cx="11277600" cy="137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2"/>
          <p:cNvSpPr>
            <a:spLocks noGrp="1"/>
          </p:cNvSpPr>
          <p:nvPr>
            <p:ph idx="16"/>
          </p:nvPr>
        </p:nvSpPr>
        <p:spPr>
          <a:xfrm>
            <a:off x="5181600" y="3090229"/>
            <a:ext cx="6559296" cy="3200400"/>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11" name="Straight Connector 10"/>
          <p:cNvCxnSpPr/>
          <p:nvPr/>
        </p:nvCxnSpPr>
        <p:spPr>
          <a:xfrm flipV="1">
            <a:off x="463296" y="2971357"/>
            <a:ext cx="11277600" cy="9072"/>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09010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Content Indigo-Blu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49110754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Divider Indigo-Blue">
    <p:spTree>
      <p:nvGrpSpPr>
        <p:cNvPr id="1" name=""/>
        <p:cNvGrpSpPr/>
        <p:nvPr/>
      </p:nvGrpSpPr>
      <p:grpSpPr>
        <a:xfrm>
          <a:off x="0" y="0"/>
          <a:ext cx="0" cy="0"/>
          <a:chOff x="0" y="0"/>
          <a:chExt cx="0" cy="0"/>
        </a:xfrm>
      </p:grpSpPr>
      <p:pic>
        <p:nvPicPr>
          <p:cNvPr id="7" name="Picture 6" descr="blue-aqua divider.png"/>
          <p:cNvPicPr>
            <a:picLocks noChangeAspect="1"/>
          </p:cNvPicPr>
          <p:nvPr/>
        </p:nvPicPr>
        <p:blipFill>
          <a:blip r:embed="rId2"/>
          <a:stretch>
            <a:fillRect/>
          </a:stretch>
        </p:blipFill>
        <p:spPr>
          <a:xfrm>
            <a:off x="636" y="357"/>
            <a:ext cx="12190729" cy="6857286"/>
          </a:xfrm>
          <a:prstGeom prst="rect">
            <a:avLst/>
          </a:prstGeom>
        </p:spPr>
      </p:pic>
      <p:sp>
        <p:nvSpPr>
          <p:cNvPr id="2" name="Title 1"/>
          <p:cNvSpPr>
            <a:spLocks noGrp="1"/>
          </p:cNvSpPr>
          <p:nvPr>
            <p:ph type="title"/>
          </p:nvPr>
        </p:nvSpPr>
        <p:spPr>
          <a:xfrm>
            <a:off x="463296" y="2514601"/>
            <a:ext cx="10363200" cy="1362075"/>
          </a:xfrm>
        </p:spPr>
        <p:txBody>
          <a:bodyPr vert="horz" lIns="0" tIns="45720" rIns="0" bIns="45720" rtlCol="0" anchor="t" anchorCtr="0">
            <a:noAutofit/>
          </a:bodyPr>
          <a:lstStyle>
            <a:lvl1pPr>
              <a:lnSpc>
                <a:spcPts val="6500"/>
              </a:lnSpc>
              <a:defRPr lang="en-US" sz="4600" b="0" dirty="0">
                <a:solidFill>
                  <a:schemeClr val="bg1"/>
                </a:solidFill>
              </a:defRPr>
            </a:lvl1pPr>
          </a:lstStyle>
          <a:p>
            <a:pPr lvl="0">
              <a:lnSpc>
                <a:spcPts val="5000"/>
              </a:lnSpc>
            </a:pPr>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pPr fontAlgn="base">
              <a:spcBef>
                <a:spcPct val="0"/>
              </a:spcBef>
              <a:spcAft>
                <a:spcPct val="0"/>
              </a:spcAft>
            </a:pPr>
            <a:fld id="{FB77FA00-368C-4466-BCAF-BCA0C26824BA}" type="slidenum">
              <a:rPr lang="en-US" smtClean="0">
                <a:solidFill>
                  <a:prstClr val="white"/>
                </a:solidFill>
              </a:rPr>
              <a:pPr fontAlgn="base">
                <a:spcBef>
                  <a:spcPct val="0"/>
                </a:spcBef>
                <a:spcAft>
                  <a:spcPct val="0"/>
                </a:spcAft>
              </a:pPr>
              <a:t>‹#›</a:t>
            </a:fld>
            <a:endParaRPr lang="en-US" dirty="0">
              <a:solidFill>
                <a:prstClr val="white"/>
              </a:solidFill>
            </a:endParaRPr>
          </a:p>
        </p:txBody>
      </p:sp>
      <p:pic>
        <p:nvPicPr>
          <p:cNvPr id="8" name="Picture 7" descr="logo-white.png"/>
          <p:cNvPicPr>
            <a:picLocks noChangeAspect="1"/>
          </p:cNvPicPr>
          <p:nvPr/>
        </p:nvPicPr>
        <p:blipFill>
          <a:blip r:embed="rId3"/>
          <a:stretch>
            <a:fillRect/>
          </a:stretch>
        </p:blipFill>
        <p:spPr>
          <a:xfrm>
            <a:off x="10468208" y="6309361"/>
            <a:ext cx="1413405" cy="379721"/>
          </a:xfrm>
          <a:prstGeom prst="rect">
            <a:avLst/>
          </a:prstGeom>
        </p:spPr>
      </p:pic>
    </p:spTree>
    <p:extLst>
      <p:ext uri="{BB962C8B-B14F-4D97-AF65-F5344CB8AC3E}">
        <p14:creationId xmlns:p14="http://schemas.microsoft.com/office/powerpoint/2010/main" val="23066414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2346577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cSld name="Title Slide Eco">
    <p:spTree>
      <p:nvGrpSpPr>
        <p:cNvPr id="1" name=""/>
        <p:cNvGrpSpPr/>
        <p:nvPr/>
      </p:nvGrpSpPr>
      <p:grpSpPr>
        <a:xfrm>
          <a:off x="0" y="0"/>
          <a:ext cx="0" cy="0"/>
          <a:chOff x="0" y="0"/>
          <a:chExt cx="0" cy="0"/>
        </a:xfrm>
      </p:grpSpPr>
      <p:pic>
        <p:nvPicPr>
          <p:cNvPr id="8" name="Picture 7" descr="outline_wave-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83872" cy="3749040"/>
          </a:xfrm>
          <a:prstGeom prst="rect">
            <a:avLst/>
          </a:prstGeom>
        </p:spPr>
      </p:pic>
      <p:sp>
        <p:nvSpPr>
          <p:cNvPr id="2" name="Title 1"/>
          <p:cNvSpPr>
            <a:spLocks noGrp="1"/>
          </p:cNvSpPr>
          <p:nvPr>
            <p:ph type="ctrTitle"/>
          </p:nvPr>
        </p:nvSpPr>
        <p:spPr>
          <a:xfrm>
            <a:off x="588767" y="1883665"/>
            <a:ext cx="10363200" cy="1470025"/>
          </a:xfrm>
        </p:spPr>
        <p:txBody>
          <a:bodyPr/>
          <a:lstStyle>
            <a:lvl1pPr>
              <a:lnSpc>
                <a:spcPts val="5000"/>
              </a:lnSpc>
              <a:defRPr sz="4600" b="0">
                <a:solidFill>
                  <a:schemeClr val="bg2"/>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033"/>
            <a:ext cx="10363200" cy="422029"/>
          </a:xfrm>
        </p:spPr>
        <p:txBody>
          <a:bodyPr/>
          <a:lstStyle>
            <a:lvl1pPr marL="0" indent="0" algn="l">
              <a:buNone/>
              <a:defRPr sz="1400" cap="all">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sp>
        <p:nvSpPr>
          <p:cNvPr id="13" name="Content Placeholder 12"/>
          <p:cNvSpPr>
            <a:spLocks noGrp="1"/>
          </p:cNvSpPr>
          <p:nvPr>
            <p:ph sz="quarter" idx="11"/>
          </p:nvPr>
        </p:nvSpPr>
        <p:spPr>
          <a:xfrm>
            <a:off x="588767"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7" name="Picture 6" descr="outline_wave-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83872" cy="3749040"/>
          </a:xfrm>
          <a:prstGeom prst="rect">
            <a:avLst/>
          </a:prstGeom>
        </p:spPr>
      </p:pic>
      <p:pic>
        <p:nvPicPr>
          <p:cNvPr id="9" name="Picture 8"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pic>
        <p:nvPicPr>
          <p:cNvPr id="10" name="Picture 10" descr="outline_wave-cover.jpg"/>
          <p:cNvPicPr>
            <a:picLocks noChangeAspect="1"/>
          </p:cNvPicPr>
          <p:nvPr userDrawn="1"/>
        </p:nvPicPr>
        <p:blipFill>
          <a:blip r:embed="rId2" cstate="print"/>
          <a:srcRect/>
          <a:stretch>
            <a:fillRect/>
          </a:stretch>
        </p:blipFill>
        <p:spPr bwMode="auto">
          <a:xfrm>
            <a:off x="0" y="411164"/>
            <a:ext cx="12183533" cy="3749675"/>
          </a:xfrm>
          <a:prstGeom prst="rect">
            <a:avLst/>
          </a:prstGeom>
          <a:noFill/>
          <a:ln w="9525">
            <a:noFill/>
            <a:miter lim="800000"/>
            <a:headEnd/>
            <a:tailEnd/>
          </a:ln>
        </p:spPr>
      </p:pic>
      <p:pic>
        <p:nvPicPr>
          <p:cNvPr id="12" name="Picture 11" descr="Xylem_tag_rgb.jpg"/>
          <p:cNvPicPr>
            <a:picLocks noChangeAspect="1"/>
          </p:cNvPicPr>
          <p:nvPr userDrawn="1"/>
        </p:nvPicPr>
        <p:blipFill>
          <a:blip r:embed="rId3" cstate="print"/>
          <a:srcRect/>
          <a:stretch>
            <a:fillRect/>
          </a:stretch>
        </p:blipFill>
        <p:spPr bwMode="auto">
          <a:xfrm>
            <a:off x="9118601" y="498475"/>
            <a:ext cx="2595033" cy="712788"/>
          </a:xfrm>
          <a:prstGeom prst="rect">
            <a:avLst/>
          </a:prstGeom>
          <a:noFill/>
          <a:ln w="9525">
            <a:noFill/>
            <a:miter lim="800000"/>
            <a:headEnd/>
            <a:tailEnd/>
          </a:ln>
        </p:spPr>
      </p:pic>
    </p:spTree>
    <p:extLst>
      <p:ext uri="{BB962C8B-B14F-4D97-AF65-F5344CB8AC3E}">
        <p14:creationId xmlns:p14="http://schemas.microsoft.com/office/powerpoint/2010/main" val="37290903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cSld name="Title Slide Blue Aqua">
    <p:spTree>
      <p:nvGrpSpPr>
        <p:cNvPr id="1" name=""/>
        <p:cNvGrpSpPr/>
        <p:nvPr/>
      </p:nvGrpSpPr>
      <p:grpSpPr>
        <a:xfrm>
          <a:off x="0" y="0"/>
          <a:ext cx="0" cy="0"/>
          <a:chOff x="0" y="0"/>
          <a:chExt cx="0" cy="0"/>
        </a:xfrm>
      </p:grpSpPr>
      <p:pic>
        <p:nvPicPr>
          <p:cNvPr id="10" name="Picture 9" descr="Xylem_blue_aqua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0320"/>
            <a:ext cx="12192000" cy="3736848"/>
          </a:xfrm>
          <a:prstGeom prst="rect">
            <a:avLst/>
          </a:prstGeom>
        </p:spPr>
      </p:pic>
      <p:sp>
        <p:nvSpPr>
          <p:cNvPr id="9" name="Picture Placeholder 8"/>
          <p:cNvSpPr>
            <a:spLocks noGrp="1"/>
          </p:cNvSpPr>
          <p:nvPr>
            <p:ph type="pic" sz="quarter" idx="10"/>
          </p:nvPr>
        </p:nvSpPr>
        <p:spPr>
          <a:xfrm>
            <a:off x="0" y="4142154"/>
            <a:ext cx="12192000" cy="2715847"/>
          </a:xfrm>
          <a:solidFill>
            <a:schemeClr val="bg2"/>
          </a:solidFill>
          <a:ln>
            <a:noFill/>
          </a:ln>
        </p:spPr>
        <p:txBody>
          <a:bodyPr/>
          <a:lstStyle>
            <a:lvl1pPr>
              <a:defRPr>
                <a:solidFill>
                  <a:srgbClr val="FFFFFF"/>
                </a:solidFill>
              </a:defRPr>
            </a:lvl1pPr>
          </a:lstStyle>
          <a:p>
            <a:r>
              <a:rPr lang="de-DE" smtClean="0"/>
              <a:t>Bild durch Klicken auf Symbol hinzufügen</a:t>
            </a:r>
            <a:endParaRPr lang="en-US" dirty="0"/>
          </a:p>
        </p:txBody>
      </p:sp>
      <p:sp>
        <p:nvSpPr>
          <p:cNvPr id="2" name="Title 1"/>
          <p:cNvSpPr>
            <a:spLocks noGrp="1"/>
          </p:cNvSpPr>
          <p:nvPr>
            <p:ph type="ctrTitle"/>
          </p:nvPr>
        </p:nvSpPr>
        <p:spPr>
          <a:xfrm>
            <a:off x="588767" y="1884229"/>
            <a:ext cx="10363200" cy="1470025"/>
          </a:xfrm>
        </p:spPr>
        <p:txBody>
          <a:bodyPr/>
          <a:lstStyle>
            <a:lvl1pPr>
              <a:lnSpc>
                <a:spcPts val="5000"/>
              </a:lnSpc>
              <a:defRPr sz="4600" b="0">
                <a:solidFill>
                  <a:schemeClr val="bg1"/>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800"/>
            <a:ext cx="10363200"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sp>
        <p:nvSpPr>
          <p:cNvPr id="13" name="Content Placeholder 12"/>
          <p:cNvSpPr>
            <a:spLocks noGrp="1"/>
          </p:cNvSpPr>
          <p:nvPr>
            <p:ph sz="quarter" idx="11"/>
          </p:nvPr>
        </p:nvSpPr>
        <p:spPr>
          <a:xfrm>
            <a:off x="588767"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8" name="Picture 7" descr="Xylem_blue_aqua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0320"/>
            <a:ext cx="12192000" cy="3736848"/>
          </a:xfrm>
          <a:prstGeom prst="rect">
            <a:avLst/>
          </a:prstGeom>
        </p:spPr>
      </p:pic>
      <p:pic>
        <p:nvPicPr>
          <p:cNvPr id="12" name="Picture 11"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pic>
        <p:nvPicPr>
          <p:cNvPr id="14" name="Picture 10" descr="Xylem_blue_aqua2.jpg"/>
          <p:cNvPicPr>
            <a:picLocks noChangeAspect="1"/>
          </p:cNvPicPr>
          <p:nvPr userDrawn="1"/>
        </p:nvPicPr>
        <p:blipFill>
          <a:blip r:embed="rId2" cstate="print"/>
          <a:srcRect/>
          <a:stretch>
            <a:fillRect/>
          </a:stretch>
        </p:blipFill>
        <p:spPr bwMode="auto">
          <a:xfrm>
            <a:off x="0" y="409576"/>
            <a:ext cx="12192000" cy="3736975"/>
          </a:xfrm>
          <a:prstGeom prst="rect">
            <a:avLst/>
          </a:prstGeom>
          <a:noFill/>
          <a:ln w="9525">
            <a:noFill/>
            <a:miter lim="800000"/>
            <a:headEnd/>
            <a:tailEnd/>
          </a:ln>
        </p:spPr>
      </p:pic>
      <p:pic>
        <p:nvPicPr>
          <p:cNvPr id="15" name="Picture 11" descr="Xylem_tag_rgb.jpg"/>
          <p:cNvPicPr>
            <a:picLocks noChangeAspect="1"/>
          </p:cNvPicPr>
          <p:nvPr userDrawn="1"/>
        </p:nvPicPr>
        <p:blipFill>
          <a:blip r:embed="rId3" cstate="print"/>
          <a:srcRect/>
          <a:stretch>
            <a:fillRect/>
          </a:stretch>
        </p:blipFill>
        <p:spPr bwMode="auto">
          <a:xfrm>
            <a:off x="9118601" y="498475"/>
            <a:ext cx="2595033" cy="712788"/>
          </a:xfrm>
          <a:prstGeom prst="rect">
            <a:avLst/>
          </a:prstGeom>
          <a:noFill/>
          <a:ln w="9525">
            <a:noFill/>
            <a:miter lim="800000"/>
            <a:headEnd/>
            <a:tailEnd/>
          </a:ln>
        </p:spPr>
      </p:pic>
    </p:spTree>
    <p:extLst>
      <p:ext uri="{BB962C8B-B14F-4D97-AF65-F5344CB8AC3E}">
        <p14:creationId xmlns:p14="http://schemas.microsoft.com/office/powerpoint/2010/main" val="31193955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grpSp>
        <p:nvGrpSpPr>
          <p:cNvPr id="4" name="Group 4"/>
          <p:cNvGrpSpPr>
            <a:grpSpLocks/>
          </p:cNvGrpSpPr>
          <p:nvPr/>
        </p:nvGrpSpPr>
        <p:grpSpPr bwMode="auto">
          <a:xfrm>
            <a:off x="1" y="5888038"/>
            <a:ext cx="12206817" cy="982662"/>
            <a:chOff x="0" y="5888736"/>
            <a:chExt cx="9155436" cy="981375"/>
          </a:xfrm>
        </p:grpSpPr>
        <p:pic>
          <p:nvPicPr>
            <p:cNvPr id="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88736"/>
              <a:ext cx="9155436" cy="9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1226" y="6433968"/>
              <a:ext cx="881026" cy="310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09600" y="274638"/>
            <a:ext cx="10972800" cy="960120"/>
          </a:xfrm>
        </p:spPr>
        <p:txBody>
          <a:bodyPr/>
          <a:lstStyle>
            <a:lvl1pPr>
              <a:defRPr sz="3000" b="1">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2057401"/>
            <a:ext cx="10972800" cy="3763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8"/>
          <p:cNvSpPr>
            <a:spLocks noGrp="1"/>
          </p:cNvSpPr>
          <p:nvPr>
            <p:ph type="sldNum" sz="quarter" idx="10"/>
          </p:nvPr>
        </p:nvSpPr>
        <p:spPr/>
        <p:txBody>
          <a:bodyPr/>
          <a:lstStyle>
            <a:lvl1pPr algn="l">
              <a:defRPr sz="1200">
                <a:solidFill>
                  <a:schemeClr val="tx1"/>
                </a:solidFill>
              </a:defRPr>
            </a:lvl1pPr>
          </a:lstStyle>
          <a:p>
            <a:pPr>
              <a:defRPr/>
            </a:pPr>
            <a:fld id="{B9D306E5-98FE-4C73-ADD3-8FDC07F73A4D}" type="slidenum">
              <a:rPr lang="en-US" smtClean="0">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723533539"/>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e-DE" dirty="0" smtClean="0"/>
              <a:t>Titelmasterformat durch Klicken </a:t>
            </a:r>
            <a:r>
              <a:rPr lang="de-DE" dirty="0" err="1" smtClean="0"/>
              <a:t>bearbeitenbbvf</a:t>
            </a:r>
            <a:endParaRPr lang="en-US" dirty="0"/>
          </a:p>
        </p:txBody>
      </p:sp>
      <p:sp>
        <p:nvSpPr>
          <p:cNvPr id="3" name="Content Placeholder 2"/>
          <p:cNvSpPr>
            <a:spLocks noGrp="1"/>
          </p:cNvSpPr>
          <p:nvPr>
            <p:ph sz="half" idx="1"/>
          </p:nvPr>
        </p:nvSpPr>
        <p:spPr>
          <a:xfrm>
            <a:off x="609600" y="1270001"/>
            <a:ext cx="6463323" cy="4357688"/>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Content Placeholder 3"/>
          <p:cNvSpPr>
            <a:spLocks noGrp="1"/>
          </p:cNvSpPr>
          <p:nvPr>
            <p:ph sz="half" idx="2"/>
          </p:nvPr>
        </p:nvSpPr>
        <p:spPr>
          <a:xfrm>
            <a:off x="7815385" y="1270001"/>
            <a:ext cx="3767015" cy="4357689"/>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3022955698"/>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cSld name="Title Slide Purple Indigo">
    <p:spTree>
      <p:nvGrpSpPr>
        <p:cNvPr id="1" name=""/>
        <p:cNvGrpSpPr/>
        <p:nvPr/>
      </p:nvGrpSpPr>
      <p:grpSpPr>
        <a:xfrm>
          <a:off x="0" y="0"/>
          <a:ext cx="0" cy="0"/>
          <a:chOff x="0" y="0"/>
          <a:chExt cx="0" cy="0"/>
        </a:xfrm>
      </p:grpSpPr>
      <p:pic>
        <p:nvPicPr>
          <p:cNvPr id="10" name="Picture 9" descr="Xylem_purple_indigo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92000" cy="3736848"/>
          </a:xfrm>
          <a:prstGeom prst="rect">
            <a:avLst/>
          </a:prstGeom>
        </p:spPr>
      </p:pic>
      <p:sp>
        <p:nvSpPr>
          <p:cNvPr id="9" name="Picture Placeholder 8"/>
          <p:cNvSpPr>
            <a:spLocks noGrp="1"/>
          </p:cNvSpPr>
          <p:nvPr>
            <p:ph type="pic" sz="quarter" idx="10"/>
          </p:nvPr>
        </p:nvSpPr>
        <p:spPr>
          <a:xfrm>
            <a:off x="0" y="4142154"/>
            <a:ext cx="12192000" cy="2715847"/>
          </a:xfrm>
          <a:solidFill>
            <a:schemeClr val="accent3"/>
          </a:solidFill>
          <a:ln>
            <a:noFill/>
          </a:ln>
        </p:spPr>
        <p:txBody>
          <a:bodyPr/>
          <a:lstStyle>
            <a:lvl1pPr>
              <a:defRPr>
                <a:solidFill>
                  <a:schemeClr val="bg1"/>
                </a:solidFill>
              </a:defRPr>
            </a:lvl1pPr>
          </a:lstStyle>
          <a:p>
            <a:r>
              <a:rPr lang="de-DE" smtClean="0"/>
              <a:t>Bild durch Klicken auf Symbol hinzufügen</a:t>
            </a:r>
            <a:endParaRPr lang="en-US"/>
          </a:p>
        </p:txBody>
      </p:sp>
      <p:sp>
        <p:nvSpPr>
          <p:cNvPr id="2" name="Title 1"/>
          <p:cNvSpPr>
            <a:spLocks noGrp="1"/>
          </p:cNvSpPr>
          <p:nvPr>
            <p:ph type="ctrTitle"/>
          </p:nvPr>
        </p:nvSpPr>
        <p:spPr>
          <a:xfrm>
            <a:off x="588767" y="1883665"/>
            <a:ext cx="10363200" cy="1470025"/>
          </a:xfrm>
        </p:spPr>
        <p:txBody>
          <a:bodyPr/>
          <a:lstStyle>
            <a:lvl1pPr>
              <a:lnSpc>
                <a:spcPts val="5000"/>
              </a:lnSpc>
              <a:defRPr sz="4600" b="0">
                <a:solidFill>
                  <a:schemeClr val="bg1"/>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033"/>
            <a:ext cx="10363200"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sp>
        <p:nvSpPr>
          <p:cNvPr id="13" name="Content Placeholder 12"/>
          <p:cNvSpPr>
            <a:spLocks noGrp="1"/>
          </p:cNvSpPr>
          <p:nvPr>
            <p:ph sz="quarter" idx="11"/>
          </p:nvPr>
        </p:nvSpPr>
        <p:spPr>
          <a:xfrm>
            <a:off x="588767" y="234707"/>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8" name="Picture 7" descr="Xylem_purple_indigo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92000" cy="3736848"/>
          </a:xfrm>
          <a:prstGeom prst="rect">
            <a:avLst/>
          </a:prstGeom>
        </p:spPr>
      </p:pic>
      <p:pic>
        <p:nvPicPr>
          <p:cNvPr id="12" name="Picture 11"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1"/>
            <a:ext cx="2596171" cy="712364"/>
          </a:xfrm>
          <a:prstGeom prst="rect">
            <a:avLst/>
          </a:prstGeom>
        </p:spPr>
      </p:pic>
      <p:pic>
        <p:nvPicPr>
          <p:cNvPr id="14" name="Picture 10" descr="Xylem_purple_indigo2.jpg"/>
          <p:cNvPicPr>
            <a:picLocks noChangeAspect="1"/>
          </p:cNvPicPr>
          <p:nvPr userDrawn="1"/>
        </p:nvPicPr>
        <p:blipFill>
          <a:blip r:embed="rId2" cstate="print"/>
          <a:srcRect/>
          <a:stretch>
            <a:fillRect/>
          </a:stretch>
        </p:blipFill>
        <p:spPr bwMode="auto">
          <a:xfrm>
            <a:off x="0" y="411164"/>
            <a:ext cx="12192000" cy="3736975"/>
          </a:xfrm>
          <a:prstGeom prst="rect">
            <a:avLst/>
          </a:prstGeom>
          <a:noFill/>
          <a:ln w="9525">
            <a:noFill/>
            <a:miter lim="800000"/>
            <a:headEnd/>
            <a:tailEnd/>
          </a:ln>
        </p:spPr>
      </p:pic>
      <p:pic>
        <p:nvPicPr>
          <p:cNvPr id="15" name="Picture 11" descr="Xylem_tag_rgb.jpg"/>
          <p:cNvPicPr>
            <a:picLocks noChangeAspect="1"/>
          </p:cNvPicPr>
          <p:nvPr userDrawn="1"/>
        </p:nvPicPr>
        <p:blipFill>
          <a:blip r:embed="rId3" cstate="print"/>
          <a:srcRect/>
          <a:stretch>
            <a:fillRect/>
          </a:stretch>
        </p:blipFill>
        <p:spPr bwMode="auto">
          <a:xfrm>
            <a:off x="9118601" y="498475"/>
            <a:ext cx="2595033" cy="712788"/>
          </a:xfrm>
          <a:prstGeom prst="rect">
            <a:avLst/>
          </a:prstGeom>
          <a:noFill/>
          <a:ln w="9525">
            <a:noFill/>
            <a:miter lim="800000"/>
            <a:headEnd/>
            <a:tailEnd/>
          </a:ln>
        </p:spPr>
      </p:pic>
    </p:spTree>
    <p:extLst>
      <p:ext uri="{BB962C8B-B14F-4D97-AF65-F5344CB8AC3E}">
        <p14:creationId xmlns:p14="http://schemas.microsoft.com/office/powerpoint/2010/main" val="782459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 2 Boxes Text">
    <p:spTree>
      <p:nvGrpSpPr>
        <p:cNvPr id="1" name=""/>
        <p:cNvGrpSpPr/>
        <p:nvPr/>
      </p:nvGrpSpPr>
      <p:grpSpPr>
        <a:xfrm>
          <a:off x="0" y="0"/>
          <a:ext cx="0" cy="0"/>
          <a:chOff x="0" y="0"/>
          <a:chExt cx="0" cy="0"/>
        </a:xfrm>
      </p:grpSpPr>
      <p:sp>
        <p:nvSpPr>
          <p:cNvPr id="3" name="Content Placeholder 2"/>
          <p:cNvSpPr>
            <a:spLocks noGrp="1"/>
          </p:cNvSpPr>
          <p:nvPr>
            <p:ph sz="quarter" idx="18"/>
          </p:nvPr>
        </p:nvSpPr>
        <p:spPr>
          <a:xfrm>
            <a:off x="530619" y="1804880"/>
            <a:ext cx="5502475" cy="3764070"/>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1"/>
          <p:cNvSpPr>
            <a:spLocks noGrp="1"/>
          </p:cNvSpPr>
          <p:nvPr>
            <p:ph type="title"/>
          </p:nvPr>
        </p:nvSpPr>
        <p:spPr>
          <a:xfrm>
            <a:off x="1" y="157"/>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5" name="Text Placeholder 5"/>
          <p:cNvSpPr>
            <a:spLocks noGrp="1"/>
          </p:cNvSpPr>
          <p:nvPr>
            <p:ph type="body" sz="quarter" idx="11"/>
          </p:nvPr>
        </p:nvSpPr>
        <p:spPr>
          <a:xfrm>
            <a:off x="508725" y="5653774"/>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pic>
        <p:nvPicPr>
          <p:cNvPr id="6" name="Picture 5">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54972"/>
            <a:ext cx="1371957" cy="483920"/>
          </a:xfrm>
          <a:prstGeom prst="rect">
            <a:avLst/>
          </a:prstGeom>
        </p:spPr>
      </p:pic>
      <p:sp>
        <p:nvSpPr>
          <p:cNvPr id="7" name="TextBox 6">
            <a:extLst>
              <a:ext uri="{FF2B5EF4-FFF2-40B4-BE49-F238E27FC236}">
                <a16:creationId xmlns="" xmlns:a16="http://schemas.microsoft.com/office/drawing/2014/main" id="{697E240B-4177-0540-8C18-F66BFD0E1104}"/>
              </a:ext>
            </a:extLst>
          </p:cNvPr>
          <p:cNvSpPr txBox="1"/>
          <p:nvPr userDrawn="1"/>
        </p:nvSpPr>
        <p:spPr>
          <a:xfrm>
            <a:off x="914638" y="6538637"/>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8" name="Slide Number Placeholder 5"/>
          <p:cNvSpPr>
            <a:spLocks noGrp="1"/>
          </p:cNvSpPr>
          <p:nvPr>
            <p:ph type="sldNum" sz="quarter" idx="10"/>
          </p:nvPr>
        </p:nvSpPr>
        <p:spPr>
          <a:xfrm>
            <a:off x="457319" y="6536767"/>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sp>
        <p:nvSpPr>
          <p:cNvPr id="10" name="Text Placeholder 14"/>
          <p:cNvSpPr>
            <a:spLocks noGrp="1"/>
          </p:cNvSpPr>
          <p:nvPr>
            <p:ph type="body" sz="quarter" idx="15" hasCustomPrompt="1"/>
          </p:nvPr>
        </p:nvSpPr>
        <p:spPr>
          <a:xfrm>
            <a:off x="523422" y="1204872"/>
            <a:ext cx="5509374"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2" name="Text Placeholder 14"/>
          <p:cNvSpPr>
            <a:spLocks noGrp="1"/>
          </p:cNvSpPr>
          <p:nvPr>
            <p:ph type="body" sz="quarter" idx="17" hasCustomPrompt="1"/>
          </p:nvPr>
        </p:nvSpPr>
        <p:spPr>
          <a:xfrm>
            <a:off x="6202101" y="1204872"/>
            <a:ext cx="5498238"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3" name="Content Placeholder 2"/>
          <p:cNvSpPr>
            <a:spLocks noGrp="1"/>
          </p:cNvSpPr>
          <p:nvPr>
            <p:ph sz="quarter" idx="19"/>
          </p:nvPr>
        </p:nvSpPr>
        <p:spPr>
          <a:xfrm>
            <a:off x="6208986" y="1804880"/>
            <a:ext cx="5491353" cy="3764070"/>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54870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Two Content Graph Layout">
    <p:spTree>
      <p:nvGrpSpPr>
        <p:cNvPr id="1" name=""/>
        <p:cNvGrpSpPr/>
        <p:nvPr/>
      </p:nvGrpSpPr>
      <p:grpSpPr>
        <a:xfrm>
          <a:off x="0" y="0"/>
          <a:ext cx="0" cy="0"/>
          <a:chOff x="0" y="0"/>
          <a:chExt cx="0" cy="0"/>
        </a:xfrm>
      </p:grpSpPr>
      <p:grpSp>
        <p:nvGrpSpPr>
          <p:cNvPr id="10" name="Group 4"/>
          <p:cNvGrpSpPr>
            <a:grpSpLocks/>
          </p:cNvGrpSpPr>
          <p:nvPr/>
        </p:nvGrpSpPr>
        <p:grpSpPr bwMode="auto">
          <a:xfrm>
            <a:off x="1" y="5888038"/>
            <a:ext cx="12206817" cy="982662"/>
            <a:chOff x="0" y="5888736"/>
            <a:chExt cx="9155436" cy="981375"/>
          </a:xfrm>
        </p:grpSpPr>
        <p:pic>
          <p:nvPicPr>
            <p:cNvPr id="11"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88736"/>
              <a:ext cx="9155436" cy="9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1226" y="6433968"/>
              <a:ext cx="881026" cy="310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itle 1"/>
          <p:cNvSpPr>
            <a:spLocks noGrp="1"/>
          </p:cNvSpPr>
          <p:nvPr>
            <p:ph type="title"/>
          </p:nvPr>
        </p:nvSpPr>
        <p:spPr>
          <a:xfrm>
            <a:off x="609600" y="274638"/>
            <a:ext cx="10972800" cy="960120"/>
          </a:xfrm>
        </p:spPr>
        <p:txBody>
          <a:bodyPr/>
          <a:lstStyle>
            <a:lvl1pPr>
              <a:defRPr sz="3000" b="1">
                <a:solidFill>
                  <a:schemeClr val="bg2"/>
                </a:solidFill>
              </a:defRPr>
            </a:lvl1pPr>
          </a:lstStyle>
          <a:p>
            <a:r>
              <a:rPr lang="en-US" dirty="0" smtClean="0"/>
              <a:t>Click to edit Master title style</a:t>
            </a:r>
            <a:endParaRPr lang="en-US" dirty="0"/>
          </a:p>
        </p:txBody>
      </p:sp>
      <p:sp>
        <p:nvSpPr>
          <p:cNvPr id="9" name="Text Placeholder 9"/>
          <p:cNvSpPr>
            <a:spLocks noGrp="1"/>
          </p:cNvSpPr>
          <p:nvPr>
            <p:ph type="body" sz="quarter" idx="13"/>
          </p:nvPr>
        </p:nvSpPr>
        <p:spPr>
          <a:xfrm>
            <a:off x="609600" y="1371600"/>
            <a:ext cx="10972800" cy="457200"/>
          </a:xfrm>
        </p:spPr>
        <p:txBody>
          <a:bodyPr>
            <a:normAutofit/>
          </a:bodyPr>
          <a:lstStyle>
            <a:lvl1pPr marL="0" indent="0">
              <a:buFontTx/>
              <a:buNone/>
              <a:defRPr sz="2200">
                <a:solidFill>
                  <a:schemeClr val="bg2"/>
                </a:solidFill>
                <a:latin typeface="Arial" pitchFamily="34" charset="0"/>
                <a:cs typeface="Arial"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sp>
        <p:nvSpPr>
          <p:cNvPr id="7" name="Content Placeholder 2"/>
          <p:cNvSpPr>
            <a:spLocks noGrp="1"/>
          </p:cNvSpPr>
          <p:nvPr>
            <p:ph idx="15"/>
          </p:nvPr>
        </p:nvSpPr>
        <p:spPr>
          <a:xfrm>
            <a:off x="5583936" y="2816352"/>
            <a:ext cx="5998464" cy="308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hart Placeholder 2"/>
          <p:cNvSpPr>
            <a:spLocks noGrp="1"/>
          </p:cNvSpPr>
          <p:nvPr>
            <p:ph type="chart" sz="quarter" idx="16"/>
          </p:nvPr>
        </p:nvSpPr>
        <p:spPr>
          <a:xfrm>
            <a:off x="609600" y="2816352"/>
            <a:ext cx="4340352" cy="3081528"/>
          </a:xfrm>
        </p:spPr>
        <p:txBody>
          <a:bodyPr rtlCol="0">
            <a:normAutofit/>
          </a:bodyPr>
          <a:lstStyle>
            <a:lvl1pPr marL="0" indent="0">
              <a:buNone/>
              <a:defRPr/>
            </a:lvl1pPr>
          </a:lstStyle>
          <a:p>
            <a:pPr lvl="0"/>
            <a:endParaRPr lang="en-US" noProof="0"/>
          </a:p>
        </p:txBody>
      </p:sp>
      <p:sp>
        <p:nvSpPr>
          <p:cNvPr id="5" name="Text Placeholder 4"/>
          <p:cNvSpPr>
            <a:spLocks noGrp="1"/>
          </p:cNvSpPr>
          <p:nvPr>
            <p:ph type="body" sz="quarter" idx="17"/>
          </p:nvPr>
        </p:nvSpPr>
        <p:spPr>
          <a:xfrm>
            <a:off x="609600" y="1905000"/>
            <a:ext cx="10972800" cy="762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8"/>
          <p:cNvSpPr>
            <a:spLocks noGrp="1"/>
          </p:cNvSpPr>
          <p:nvPr>
            <p:ph type="sldNum" sz="quarter" idx="18"/>
          </p:nvPr>
        </p:nvSpPr>
        <p:spPr/>
        <p:txBody>
          <a:bodyPr/>
          <a:lstStyle>
            <a:lvl1pPr algn="l">
              <a:defRPr sz="1200">
                <a:solidFill>
                  <a:schemeClr val="tx1"/>
                </a:solidFill>
              </a:defRPr>
            </a:lvl1p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22891939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cSld name="1_Divider Eco">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9144000" cy="6858000"/>
          </a:xfrm>
        </p:grpSpPr>
        <p:pic>
          <p:nvPicPr>
            <p:cNvPr id="3" name="Picture 2" descr="Divider_Outlin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Picture 6" descr="Footer_blue logo only.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8044" y="6424067"/>
              <a:ext cx="932688" cy="323088"/>
            </a:xfrm>
            <a:prstGeom prst="rect">
              <a:avLst/>
            </a:prstGeom>
          </p:spPr>
        </p:pic>
      </p:grpSp>
      <p:sp>
        <p:nvSpPr>
          <p:cNvPr id="2" name="Title 1"/>
          <p:cNvSpPr>
            <a:spLocks noGrp="1"/>
          </p:cNvSpPr>
          <p:nvPr>
            <p:ph type="title"/>
          </p:nvPr>
        </p:nvSpPr>
        <p:spPr>
          <a:xfrm>
            <a:off x="609600" y="2413975"/>
            <a:ext cx="10363200" cy="1362075"/>
          </a:xfrm>
        </p:spPr>
        <p:txBody>
          <a:bodyPr vert="horz" lIns="0" tIns="45720" rIns="0" bIns="45720" rtlCol="0" anchor="t" anchorCtr="0">
            <a:noAutofit/>
          </a:bodyPr>
          <a:lstStyle>
            <a:lvl1pPr>
              <a:lnSpc>
                <a:spcPts val="6500"/>
              </a:lnSpc>
              <a:defRPr lang="en-US" sz="5500" b="0" dirty="0">
                <a:solidFill>
                  <a:srgbClr val="0085AD"/>
                </a:solidFill>
              </a:defRPr>
            </a:lvl1pPr>
          </a:lstStyle>
          <a:p>
            <a:pPr lvl="0">
              <a:lnSpc>
                <a:spcPts val="5000"/>
              </a:lnSpc>
            </a:pPr>
            <a:r>
              <a:rPr lang="de-DE" smtClean="0"/>
              <a:t>Titelmasterformat durch Klicken bearbeiten</a:t>
            </a:r>
            <a:endParaRPr lang="en-US" dirty="0"/>
          </a:p>
        </p:txBody>
      </p:sp>
      <p:sp>
        <p:nvSpPr>
          <p:cNvPr id="6" name="Slide Number Placeholder 5"/>
          <p:cNvSpPr>
            <a:spLocks noGrp="1"/>
          </p:cNvSpPr>
          <p:nvPr>
            <p:ph type="sldNum" sz="quarter" idx="12"/>
          </p:nvPr>
        </p:nvSpPr>
        <p:spPr/>
        <p:txBody>
          <a:bodyPr/>
          <a:lstStyle>
            <a:lvl1pPr>
              <a:defRPr>
                <a:solidFill>
                  <a:srgbClr val="0085AD"/>
                </a:solidFill>
              </a:defRPr>
            </a:lvl1pPr>
          </a:lstStyle>
          <a:p>
            <a:pPr>
              <a:defRPr/>
            </a:pPr>
            <a:fld id="{81949D06-36DD-4B07-B310-A21F28126BBD}" type="slidenum">
              <a:rPr lang="en-US" smtClean="0"/>
              <a:pPr>
                <a:defRPr/>
              </a:pPr>
              <a:t>‹#›</a:t>
            </a:fld>
            <a:endParaRPr lang="en-US" dirty="0"/>
          </a:p>
        </p:txBody>
      </p:sp>
      <p:grpSp>
        <p:nvGrpSpPr>
          <p:cNvPr id="8" name="Group 8"/>
          <p:cNvGrpSpPr>
            <a:grpSpLocks/>
          </p:cNvGrpSpPr>
          <p:nvPr userDrawn="1"/>
        </p:nvGrpSpPr>
        <p:grpSpPr bwMode="auto">
          <a:xfrm>
            <a:off x="0" y="0"/>
            <a:ext cx="12192000" cy="6858000"/>
            <a:chOff x="0" y="0"/>
            <a:chExt cx="9144000" cy="6858000"/>
          </a:xfrm>
        </p:grpSpPr>
        <p:pic>
          <p:nvPicPr>
            <p:cNvPr id="9" name="Picture 9" descr="Divider_Outline2.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10" name="Picture 10" descr="Footer_blue logo only.jpg"/>
            <p:cNvPicPr>
              <a:picLocks noChangeAspect="1"/>
            </p:cNvPicPr>
            <p:nvPr userDrawn="1"/>
          </p:nvPicPr>
          <p:blipFill>
            <a:blip r:embed="rId3" cstate="print"/>
            <a:srcRect/>
            <a:stretch>
              <a:fillRect/>
            </a:stretch>
          </p:blipFill>
          <p:spPr bwMode="auto">
            <a:xfrm>
              <a:off x="7728044" y="6424067"/>
              <a:ext cx="932688" cy="323088"/>
            </a:xfrm>
            <a:prstGeom prst="rect">
              <a:avLst/>
            </a:prstGeom>
            <a:noFill/>
            <a:ln w="9525">
              <a:noFill/>
              <a:miter lim="800000"/>
              <a:headEnd/>
              <a:tailEnd/>
            </a:ln>
          </p:spPr>
        </p:pic>
      </p:grpSp>
    </p:spTree>
    <p:extLst>
      <p:ext uri="{BB962C8B-B14F-4D97-AF65-F5344CB8AC3E}">
        <p14:creationId xmlns:p14="http://schemas.microsoft.com/office/powerpoint/2010/main" val="27579471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Eco Title and Content">
    <p:spTree>
      <p:nvGrpSpPr>
        <p:cNvPr id="1" name=""/>
        <p:cNvGrpSpPr/>
        <p:nvPr/>
      </p:nvGrpSpPr>
      <p:grpSpPr>
        <a:xfrm>
          <a:off x="0" y="0"/>
          <a:ext cx="0" cy="0"/>
          <a:chOff x="0" y="0"/>
          <a:chExt cx="0" cy="0"/>
        </a:xfrm>
      </p:grpSpPr>
      <p:grpSp>
        <p:nvGrpSpPr>
          <p:cNvPr id="4" name="Group 3"/>
          <p:cNvGrpSpPr>
            <a:grpSpLocks/>
          </p:cNvGrpSpPr>
          <p:nvPr/>
        </p:nvGrpSpPr>
        <p:grpSpPr bwMode="auto">
          <a:xfrm>
            <a:off x="0" y="5888039"/>
            <a:ext cx="12192000" cy="974725"/>
            <a:chOff x="0" y="5888736"/>
            <a:chExt cx="9144000" cy="974061"/>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88736"/>
              <a:ext cx="9144000" cy="97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0332" y="6433968"/>
              <a:ext cx="881026" cy="310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09600" y="274638"/>
            <a:ext cx="10972800" cy="960120"/>
          </a:xfrm>
        </p:spPr>
        <p:txBody>
          <a:bodyPr/>
          <a:lstStyle>
            <a:lvl1pPr>
              <a:defRPr sz="3000" b="1">
                <a:solidFill>
                  <a:schemeClr val="bg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09600" y="2057401"/>
            <a:ext cx="10972800" cy="3763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8"/>
          <p:cNvSpPr>
            <a:spLocks noGrp="1"/>
          </p:cNvSpPr>
          <p:nvPr>
            <p:ph type="sldNum" sz="quarter" idx="10"/>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solidFill>
                <a:latin typeface="+mn-lt"/>
                <a:cs typeface="+mn-cs"/>
              </a:defRPr>
            </a:lvl1pPr>
          </a:lstStyle>
          <a:p>
            <a:pPr fontAlgn="base">
              <a:spcBef>
                <a:spcPct val="0"/>
              </a:spcBef>
              <a:spcAft>
                <a:spcPct val="0"/>
              </a:spcAft>
            </a:pPr>
            <a:fld id="{FB77FA00-368C-4466-BCAF-BCA0C26824BA}"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10311505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cSld name="1_Divider Indigo Blue">
    <p:spTree>
      <p:nvGrpSpPr>
        <p:cNvPr id="1" name=""/>
        <p:cNvGrpSpPr/>
        <p:nvPr/>
      </p:nvGrpSpPr>
      <p:grpSpPr>
        <a:xfrm>
          <a:off x="0" y="0"/>
          <a:ext cx="0" cy="0"/>
          <a:chOff x="0" y="0"/>
          <a:chExt cx="0" cy="0"/>
        </a:xfrm>
      </p:grpSpPr>
      <p:pic>
        <p:nvPicPr>
          <p:cNvPr id="3" name="Picture 2" descr="Divider_IndigoBlu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600" y="2413975"/>
            <a:ext cx="10363200" cy="1362075"/>
          </a:xfrm>
        </p:spPr>
        <p:txBody>
          <a:bodyPr vert="horz" lIns="0" tIns="45720" rIns="0" bIns="45720" rtlCol="0" anchor="t" anchorCtr="0">
            <a:noAutofit/>
          </a:bodyPr>
          <a:lstStyle>
            <a:lvl1pPr>
              <a:lnSpc>
                <a:spcPts val="6500"/>
              </a:lnSpc>
              <a:defRPr lang="en-US" sz="5500" b="0" dirty="0">
                <a:solidFill>
                  <a:schemeClr val="bg1"/>
                </a:solidFill>
              </a:defRPr>
            </a:lvl1pPr>
          </a:lstStyle>
          <a:p>
            <a:pPr lvl="0">
              <a:lnSpc>
                <a:spcPts val="5000"/>
              </a:lnSpc>
            </a:pPr>
            <a:r>
              <a:rPr lang="de-DE" smtClean="0"/>
              <a:t>Titelmasterformat durch Klicken bearbeiten</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F4B1D0B2-396B-4089-8FAE-D9F95679629A}" type="slidenum">
              <a:rPr lang="en-US" smtClean="0">
                <a:solidFill>
                  <a:prstClr val="white"/>
                </a:solidFill>
              </a:rPr>
              <a:pPr>
                <a:defRPr/>
              </a:pPr>
              <a:t>‹#›</a:t>
            </a:fld>
            <a:endParaRPr lang="en-US" dirty="0">
              <a:solidFill>
                <a:prstClr val="white"/>
              </a:solidFill>
            </a:endParaRPr>
          </a:p>
        </p:txBody>
      </p:sp>
      <p:pic>
        <p:nvPicPr>
          <p:cNvPr id="5" name="Picture 8" descr="Divider_IndigoBlue.jpg"/>
          <p:cNvPicPr>
            <a:picLocks noChangeAspect="1"/>
          </p:cNvPicPr>
          <p:nvPr userDrawn="1"/>
        </p:nvPicPr>
        <p:blipFill>
          <a:blip r:embed="rId2" cstate="print"/>
          <a:srcRect/>
          <a:stretch>
            <a:fillRect/>
          </a:stretch>
        </p:blipFill>
        <p:spPr bwMode="auto">
          <a:xfrm>
            <a:off x="0" y="0"/>
            <a:ext cx="12192000" cy="6858000"/>
          </a:xfrm>
          <a:prstGeom prst="rect">
            <a:avLst/>
          </a:prstGeom>
          <a:noFill/>
          <a:ln w="9525">
            <a:noFill/>
            <a:miter lim="800000"/>
            <a:headEnd/>
            <a:tailEnd/>
          </a:ln>
        </p:spPr>
      </p:pic>
    </p:spTree>
    <p:extLst>
      <p:ext uri="{BB962C8B-B14F-4D97-AF65-F5344CB8AC3E}">
        <p14:creationId xmlns:p14="http://schemas.microsoft.com/office/powerpoint/2010/main" val="1401834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Title Indigo-Blu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4114799"/>
            <a:ext cx="12192000" cy="2743200"/>
          </a:xfrm>
          <a:solidFill>
            <a:schemeClr val="accent2"/>
          </a:solidFill>
          <a:ln>
            <a:noFill/>
          </a:ln>
        </p:spPr>
        <p:txBody>
          <a:bodyPr/>
          <a:lstStyle>
            <a:lvl1pPr>
              <a:defRPr>
                <a:solidFill>
                  <a:srgbClr val="FFFFFF"/>
                </a:solidFill>
              </a:defRPr>
            </a:lvl1pPr>
          </a:lstStyle>
          <a:p>
            <a:r>
              <a:rPr lang="en-US" dirty="0" smtClean="0"/>
              <a:t>Drag picture to placeholder or click icon to add</a:t>
            </a:r>
            <a:endParaRPr lang="en-US" dirty="0"/>
          </a:p>
        </p:txBody>
      </p:sp>
      <p:pic>
        <p:nvPicPr>
          <p:cNvPr id="14" name="Picture 13" descr="blue-aqua title.png"/>
          <p:cNvPicPr>
            <a:picLocks noChangeAspect="1"/>
          </p:cNvPicPr>
          <p:nvPr/>
        </p:nvPicPr>
        <p:blipFill>
          <a:blip r:embed="rId2"/>
          <a:stretch>
            <a:fillRect/>
          </a:stretch>
        </p:blipFill>
        <p:spPr>
          <a:xfrm>
            <a:off x="1282" y="612653"/>
            <a:ext cx="12190729" cy="3533407"/>
          </a:xfrm>
          <a:prstGeom prst="rect">
            <a:avLst/>
          </a:prstGeom>
        </p:spPr>
      </p:pic>
      <p:sp>
        <p:nvSpPr>
          <p:cNvPr id="2" name="Title 1"/>
          <p:cNvSpPr>
            <a:spLocks noGrp="1"/>
          </p:cNvSpPr>
          <p:nvPr>
            <p:ph type="ctrTitle"/>
          </p:nvPr>
        </p:nvSpPr>
        <p:spPr>
          <a:xfrm>
            <a:off x="463296" y="1737367"/>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63296" y="3749042"/>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3" name="Content Placeholder 12"/>
          <p:cNvSpPr>
            <a:spLocks noGrp="1"/>
          </p:cNvSpPr>
          <p:nvPr>
            <p:ph sz="quarter" idx="11"/>
          </p:nvPr>
        </p:nvSpPr>
        <p:spPr>
          <a:xfrm>
            <a:off x="463296"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16" name="Picture 15" descr="logo title blue.png"/>
          <p:cNvPicPr>
            <a:picLocks noChangeAspect="1"/>
          </p:cNvPicPr>
          <p:nvPr/>
        </p:nvPicPr>
        <p:blipFill>
          <a:blip r:embed="rId3"/>
          <a:stretch>
            <a:fillRect/>
          </a:stretch>
        </p:blipFill>
        <p:spPr>
          <a:xfrm>
            <a:off x="9144000" y="502926"/>
            <a:ext cx="2552435" cy="685729"/>
          </a:xfrm>
          <a:prstGeom prst="rect">
            <a:avLst/>
          </a:prstGeom>
        </p:spPr>
      </p:pic>
    </p:spTree>
    <p:extLst>
      <p:ext uri="{BB962C8B-B14F-4D97-AF65-F5344CB8AC3E}">
        <p14:creationId xmlns:p14="http://schemas.microsoft.com/office/powerpoint/2010/main" val="104498122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Title Indigo-Blue (2 phot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 y="4114799"/>
            <a:ext cx="4676204" cy="2743200"/>
          </a:xfrm>
          <a:solidFill>
            <a:srgbClr val="0072CE"/>
          </a:solidFill>
          <a:ln>
            <a:noFill/>
          </a:ln>
        </p:spPr>
        <p:txBody>
          <a:bodyPr/>
          <a:lstStyle>
            <a:lvl1pPr>
              <a:defRPr>
                <a:solidFill>
                  <a:srgbClr val="FFFFFF"/>
                </a:solidFill>
              </a:defRPr>
            </a:lvl1pPr>
          </a:lstStyle>
          <a:p>
            <a:r>
              <a:rPr lang="en-US" dirty="0" smtClean="0"/>
              <a:t>Drag picture to placeholder or click icon to add</a:t>
            </a:r>
            <a:endParaRPr lang="en-US" dirty="0"/>
          </a:p>
        </p:txBody>
      </p:sp>
      <p:sp>
        <p:nvSpPr>
          <p:cNvPr id="12" name="Picture Placeholder 8"/>
          <p:cNvSpPr>
            <a:spLocks noGrp="1"/>
          </p:cNvSpPr>
          <p:nvPr>
            <p:ph type="pic" sz="quarter" idx="12"/>
          </p:nvPr>
        </p:nvSpPr>
        <p:spPr>
          <a:xfrm>
            <a:off x="4676215" y="4114799"/>
            <a:ext cx="7515796" cy="2743200"/>
          </a:xfrm>
          <a:solidFill>
            <a:schemeClr val="bg2"/>
          </a:solidFill>
          <a:ln>
            <a:noFill/>
          </a:ln>
        </p:spPr>
        <p:txBody>
          <a:bodyPr/>
          <a:lstStyle>
            <a:lvl1pPr>
              <a:defRPr>
                <a:solidFill>
                  <a:srgbClr val="FFFFFF"/>
                </a:solidFill>
              </a:defRPr>
            </a:lvl1pPr>
          </a:lstStyle>
          <a:p>
            <a:r>
              <a:rPr lang="en-US" dirty="0" smtClean="0"/>
              <a:t>Drag picture to placeholder or click icon to add</a:t>
            </a:r>
            <a:endParaRPr lang="en-US" dirty="0"/>
          </a:p>
        </p:txBody>
      </p:sp>
      <p:pic>
        <p:nvPicPr>
          <p:cNvPr id="16" name="Picture 15" descr="blue-aqua title.png"/>
          <p:cNvPicPr>
            <a:picLocks noChangeAspect="1"/>
          </p:cNvPicPr>
          <p:nvPr/>
        </p:nvPicPr>
        <p:blipFill>
          <a:blip r:embed="rId2"/>
          <a:stretch>
            <a:fillRect/>
          </a:stretch>
        </p:blipFill>
        <p:spPr>
          <a:xfrm>
            <a:off x="1282" y="612653"/>
            <a:ext cx="12190729" cy="3533407"/>
          </a:xfrm>
          <a:prstGeom prst="rect">
            <a:avLst/>
          </a:prstGeom>
        </p:spPr>
      </p:pic>
      <p:sp>
        <p:nvSpPr>
          <p:cNvPr id="17" name="Title 1"/>
          <p:cNvSpPr>
            <a:spLocks noGrp="1"/>
          </p:cNvSpPr>
          <p:nvPr>
            <p:ph type="ctrTitle"/>
          </p:nvPr>
        </p:nvSpPr>
        <p:spPr>
          <a:xfrm>
            <a:off x="463296" y="1737367"/>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18" name="Subtitle 2"/>
          <p:cNvSpPr>
            <a:spLocks noGrp="1"/>
          </p:cNvSpPr>
          <p:nvPr>
            <p:ph type="subTitle" idx="1" hasCustomPrompt="1"/>
          </p:nvPr>
        </p:nvSpPr>
        <p:spPr>
          <a:xfrm>
            <a:off x="463296" y="3749042"/>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9" name="Content Placeholder 12"/>
          <p:cNvSpPr>
            <a:spLocks noGrp="1"/>
          </p:cNvSpPr>
          <p:nvPr>
            <p:ph sz="quarter" idx="11"/>
          </p:nvPr>
        </p:nvSpPr>
        <p:spPr>
          <a:xfrm>
            <a:off x="463296"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20" name="Picture 19" descr="logo title blue.png"/>
          <p:cNvPicPr>
            <a:picLocks noChangeAspect="1"/>
          </p:cNvPicPr>
          <p:nvPr/>
        </p:nvPicPr>
        <p:blipFill>
          <a:blip r:embed="rId3"/>
          <a:stretch>
            <a:fillRect/>
          </a:stretch>
        </p:blipFill>
        <p:spPr>
          <a:xfrm>
            <a:off x="9144000" y="502926"/>
            <a:ext cx="2552435" cy="685729"/>
          </a:xfrm>
          <a:prstGeom prst="rect">
            <a:avLst/>
          </a:prstGeom>
        </p:spPr>
      </p:pic>
    </p:spTree>
    <p:extLst>
      <p:ext uri="{BB962C8B-B14F-4D97-AF65-F5344CB8AC3E}">
        <p14:creationId xmlns:p14="http://schemas.microsoft.com/office/powerpoint/2010/main" val="8525524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Title Indigo-Blue (no photo)">
    <p:spTree>
      <p:nvGrpSpPr>
        <p:cNvPr id="1" name=""/>
        <p:cNvGrpSpPr/>
        <p:nvPr/>
      </p:nvGrpSpPr>
      <p:grpSpPr>
        <a:xfrm>
          <a:off x="0" y="0"/>
          <a:ext cx="0" cy="0"/>
          <a:chOff x="0" y="0"/>
          <a:chExt cx="0" cy="0"/>
        </a:xfrm>
      </p:grpSpPr>
      <p:pic>
        <p:nvPicPr>
          <p:cNvPr id="14" name="Picture 13" descr="blue-aqua title.png"/>
          <p:cNvPicPr>
            <a:picLocks noChangeAspect="1"/>
          </p:cNvPicPr>
          <p:nvPr/>
        </p:nvPicPr>
        <p:blipFill>
          <a:blip r:embed="rId2"/>
          <a:stretch>
            <a:fillRect/>
          </a:stretch>
        </p:blipFill>
        <p:spPr>
          <a:xfrm>
            <a:off x="12" y="612649"/>
            <a:ext cx="12190729" cy="6247749"/>
          </a:xfrm>
          <a:prstGeom prst="rect">
            <a:avLst/>
          </a:prstGeom>
        </p:spPr>
      </p:pic>
      <p:sp>
        <p:nvSpPr>
          <p:cNvPr id="2" name="Title 1"/>
          <p:cNvSpPr>
            <a:spLocks noGrp="1"/>
          </p:cNvSpPr>
          <p:nvPr>
            <p:ph type="ctrTitle"/>
          </p:nvPr>
        </p:nvSpPr>
        <p:spPr>
          <a:xfrm>
            <a:off x="463296" y="1737367"/>
            <a:ext cx="10363200" cy="1470025"/>
          </a:xfrm>
        </p:spPr>
        <p:txBody>
          <a:bodyPr/>
          <a:lstStyle>
            <a:lvl1pPr>
              <a:lnSpc>
                <a:spcPts val="5000"/>
              </a:lnSpc>
              <a:defRPr sz="4600" b="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63296" y="3749042"/>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3" name="Content Placeholder 12"/>
          <p:cNvSpPr>
            <a:spLocks noGrp="1"/>
          </p:cNvSpPr>
          <p:nvPr>
            <p:ph sz="quarter" idx="11"/>
          </p:nvPr>
        </p:nvSpPr>
        <p:spPr>
          <a:xfrm>
            <a:off x="463296"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smtClean="0"/>
              <a:t>Click to edit Master text styles</a:t>
            </a:r>
          </a:p>
        </p:txBody>
      </p:sp>
      <p:pic>
        <p:nvPicPr>
          <p:cNvPr id="16" name="Picture 15" descr="logo title blue.png"/>
          <p:cNvPicPr>
            <a:picLocks noChangeAspect="1"/>
          </p:cNvPicPr>
          <p:nvPr/>
        </p:nvPicPr>
        <p:blipFill>
          <a:blip r:embed="rId3"/>
          <a:stretch>
            <a:fillRect/>
          </a:stretch>
        </p:blipFill>
        <p:spPr>
          <a:xfrm>
            <a:off x="9144000" y="502926"/>
            <a:ext cx="2552435" cy="685729"/>
          </a:xfrm>
          <a:prstGeom prst="rect">
            <a:avLst/>
          </a:prstGeom>
        </p:spPr>
      </p:pic>
    </p:spTree>
    <p:extLst>
      <p:ext uri="{BB962C8B-B14F-4D97-AF65-F5344CB8AC3E}">
        <p14:creationId xmlns:p14="http://schemas.microsoft.com/office/powerpoint/2010/main" val="259361514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Content Indigo-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50F2F8E5-1108-0A46-83A0-852BF6A1A52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351394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ontent Indigo-Blue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63305"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50F2F8E5-1108-0A46-83A0-852BF6A1A522}" type="slidenum">
              <a:rPr lang="en-US" smtClean="0">
                <a:solidFill>
                  <a:prstClr val="black"/>
                </a:solidFill>
              </a:rPr>
              <a:pPr/>
              <a:t>‹#›</a:t>
            </a:fld>
            <a:endParaRPr lang="en-US" dirty="0">
              <a:solidFill>
                <a:prstClr val="black"/>
              </a:solidFill>
            </a:endParaRPr>
          </a:p>
        </p:txBody>
      </p:sp>
      <p:sp>
        <p:nvSpPr>
          <p:cNvPr id="7" name="Picture Placeholder 6"/>
          <p:cNvSpPr>
            <a:spLocks noGrp="1"/>
          </p:cNvSpPr>
          <p:nvPr>
            <p:ph type="pic" sz="quarter" idx="13"/>
          </p:nvPr>
        </p:nvSpPr>
        <p:spPr>
          <a:xfrm>
            <a:off x="7168895" y="1600206"/>
            <a:ext cx="4572000" cy="3778873"/>
          </a:xfrm>
          <a:solidFill>
            <a:schemeClr val="bg2">
              <a:lumMod val="20000"/>
              <a:lumOff val="80000"/>
            </a:schemeClr>
          </a:solidFill>
        </p:spPr>
        <p:txBody>
          <a:bodyPr/>
          <a:lstStyle/>
          <a:p>
            <a:r>
              <a:rPr lang="en-US" dirty="0" smtClean="0"/>
              <a:t>Drag picture to placeholder or click icon to add</a:t>
            </a:r>
            <a:endParaRPr lang="en-US" dirty="0"/>
          </a:p>
        </p:txBody>
      </p:sp>
    </p:spTree>
    <p:extLst>
      <p:ext uri="{BB962C8B-B14F-4D97-AF65-F5344CB8AC3E}">
        <p14:creationId xmlns:p14="http://schemas.microsoft.com/office/powerpoint/2010/main" val="11740416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ntent Indigo-Blue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Slide Number Placeholder 6"/>
          <p:cNvSpPr>
            <a:spLocks noGrp="1"/>
          </p:cNvSpPr>
          <p:nvPr>
            <p:ph type="sldNum" sz="quarter" idx="12"/>
          </p:nvPr>
        </p:nvSpPr>
        <p:spPr/>
        <p:txBody>
          <a:bodyPr/>
          <a:lstStyle/>
          <a:p>
            <a:fld id="{50F2F8E5-1108-0A46-83A0-852BF6A1A522}" type="slidenum">
              <a:rPr lang="en-US" smtClean="0">
                <a:solidFill>
                  <a:prstClr val="black"/>
                </a:solidFill>
              </a:rPr>
              <a:pPr/>
              <a:t>‹#›</a:t>
            </a:fld>
            <a:endParaRPr lang="en-US" dirty="0">
              <a:solidFill>
                <a:prstClr val="black"/>
              </a:solidFill>
            </a:endParaRPr>
          </a:p>
        </p:txBody>
      </p:sp>
      <p:sp>
        <p:nvSpPr>
          <p:cNvPr id="6" name="Content Placeholder 2"/>
          <p:cNvSpPr>
            <a:spLocks noGrp="1"/>
          </p:cNvSpPr>
          <p:nvPr>
            <p:ph idx="1"/>
          </p:nvPr>
        </p:nvSpPr>
        <p:spPr>
          <a:xfrm>
            <a:off x="463305"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2"/>
          <p:cNvSpPr>
            <a:spLocks noGrp="1"/>
          </p:cNvSpPr>
          <p:nvPr>
            <p:ph idx="13"/>
          </p:nvPr>
        </p:nvSpPr>
        <p:spPr>
          <a:xfrm>
            <a:off x="7168896" y="1600200"/>
            <a:ext cx="4572000" cy="4690872"/>
          </a:xfrm>
        </p:spPr>
        <p:txBody>
          <a:bodyPr>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2" name="Straight Connector 11"/>
          <p:cNvCxnSpPr/>
          <p:nvPr/>
        </p:nvCxnSpPr>
        <p:spPr>
          <a:xfrm rot="5400000">
            <a:off x="4598015" y="3943442"/>
            <a:ext cx="4691512" cy="2117"/>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4930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Content Placeholder 2"/>
          <p:cNvSpPr>
            <a:spLocks noGrp="1"/>
          </p:cNvSpPr>
          <p:nvPr>
            <p:ph sz="quarter" idx="18"/>
          </p:nvPr>
        </p:nvSpPr>
        <p:spPr>
          <a:xfrm>
            <a:off x="530619" y="1804880"/>
            <a:ext cx="5502475" cy="4376112"/>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1"/>
          <p:cNvSpPr>
            <a:spLocks noGrp="1"/>
          </p:cNvSpPr>
          <p:nvPr>
            <p:ph type="title"/>
          </p:nvPr>
        </p:nvSpPr>
        <p:spPr>
          <a:xfrm>
            <a:off x="1" y="157"/>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pic>
        <p:nvPicPr>
          <p:cNvPr id="7" name="Picture 6">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54972"/>
            <a:ext cx="1371957" cy="483920"/>
          </a:xfrm>
          <a:prstGeom prst="rect">
            <a:avLst/>
          </a:prstGeom>
        </p:spPr>
      </p:pic>
      <p:sp>
        <p:nvSpPr>
          <p:cNvPr id="8" name="TextBox 7">
            <a:extLst>
              <a:ext uri="{FF2B5EF4-FFF2-40B4-BE49-F238E27FC236}">
                <a16:creationId xmlns="" xmlns:a16="http://schemas.microsoft.com/office/drawing/2014/main" id="{697E240B-4177-0540-8C18-F66BFD0E1104}"/>
              </a:ext>
            </a:extLst>
          </p:cNvPr>
          <p:cNvSpPr txBox="1"/>
          <p:nvPr userDrawn="1"/>
        </p:nvSpPr>
        <p:spPr>
          <a:xfrm>
            <a:off x="914638" y="6538637"/>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9" name="Slide Number Placeholder 5"/>
          <p:cNvSpPr>
            <a:spLocks noGrp="1"/>
          </p:cNvSpPr>
          <p:nvPr>
            <p:ph type="sldNum" sz="quarter" idx="10"/>
          </p:nvPr>
        </p:nvSpPr>
        <p:spPr>
          <a:xfrm>
            <a:off x="457319" y="6536767"/>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sp>
        <p:nvSpPr>
          <p:cNvPr id="10" name="Text Placeholder 14"/>
          <p:cNvSpPr>
            <a:spLocks noGrp="1"/>
          </p:cNvSpPr>
          <p:nvPr>
            <p:ph type="body" sz="quarter" idx="15" hasCustomPrompt="1"/>
          </p:nvPr>
        </p:nvSpPr>
        <p:spPr>
          <a:xfrm>
            <a:off x="523422" y="1204872"/>
            <a:ext cx="5509374"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1" name="Text Placeholder 14"/>
          <p:cNvSpPr>
            <a:spLocks noGrp="1"/>
          </p:cNvSpPr>
          <p:nvPr>
            <p:ph type="body" sz="quarter" idx="17" hasCustomPrompt="1"/>
          </p:nvPr>
        </p:nvSpPr>
        <p:spPr>
          <a:xfrm>
            <a:off x="6202101" y="1204872"/>
            <a:ext cx="5498238"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2" name="Content Placeholder 2"/>
          <p:cNvSpPr>
            <a:spLocks noGrp="1"/>
          </p:cNvSpPr>
          <p:nvPr>
            <p:ph sz="quarter" idx="19"/>
          </p:nvPr>
        </p:nvSpPr>
        <p:spPr>
          <a:xfrm>
            <a:off x="6208986" y="1804880"/>
            <a:ext cx="5491353" cy="4376112"/>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075455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ntent Indigo-Blu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p:txBody>
          <a:bodyPr/>
          <a:lstStyle/>
          <a:p>
            <a:fld id="{50F2F8E5-1108-0A46-83A0-852BF6A1A522}" type="slidenum">
              <a:rPr lang="en-US" smtClean="0">
                <a:solidFill>
                  <a:prstClr val="black"/>
                </a:solidFill>
              </a:rPr>
              <a:pPr/>
              <a:t>‹#›</a:t>
            </a:fld>
            <a:endParaRPr lang="en-US" dirty="0">
              <a:solidFill>
                <a:prstClr val="black"/>
              </a:solidFill>
            </a:endParaRPr>
          </a:p>
        </p:txBody>
      </p:sp>
      <p:sp>
        <p:nvSpPr>
          <p:cNvPr id="7" name="Chart Placeholder 6"/>
          <p:cNvSpPr>
            <a:spLocks noGrp="1"/>
          </p:cNvSpPr>
          <p:nvPr>
            <p:ph type="chart" sz="quarter" idx="13"/>
          </p:nvPr>
        </p:nvSpPr>
        <p:spPr>
          <a:xfrm>
            <a:off x="463296" y="3090228"/>
            <a:ext cx="4267200" cy="3200400"/>
          </a:xfrm>
        </p:spPr>
        <p:txBody>
          <a:bodyPr/>
          <a:lstStyle>
            <a:lvl1pPr>
              <a:defRPr sz="1600">
                <a:solidFill>
                  <a:schemeClr val="tx1"/>
                </a:solidFill>
              </a:defRPr>
            </a:lvl1pPr>
          </a:lstStyle>
          <a:p>
            <a:r>
              <a:rPr lang="en-US" dirty="0" smtClean="0"/>
              <a:t>Click icon to add chart</a:t>
            </a:r>
            <a:endParaRPr lang="en-US" dirty="0"/>
          </a:p>
        </p:txBody>
      </p:sp>
      <p:sp>
        <p:nvSpPr>
          <p:cNvPr id="8" name="Content Placeholder 2"/>
          <p:cNvSpPr>
            <a:spLocks noGrp="1"/>
          </p:cNvSpPr>
          <p:nvPr>
            <p:ph idx="15"/>
          </p:nvPr>
        </p:nvSpPr>
        <p:spPr>
          <a:xfrm>
            <a:off x="463296" y="1599756"/>
            <a:ext cx="11277600" cy="137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2"/>
          <p:cNvSpPr>
            <a:spLocks noGrp="1"/>
          </p:cNvSpPr>
          <p:nvPr>
            <p:ph idx="16"/>
          </p:nvPr>
        </p:nvSpPr>
        <p:spPr>
          <a:xfrm>
            <a:off x="5181600" y="3090229"/>
            <a:ext cx="6559296" cy="3200400"/>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11" name="Straight Connector 10"/>
          <p:cNvCxnSpPr/>
          <p:nvPr/>
        </p:nvCxnSpPr>
        <p:spPr>
          <a:xfrm flipV="1">
            <a:off x="463296" y="2971357"/>
            <a:ext cx="11277600" cy="9072"/>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2853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Content Indigo-Blu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50F2F8E5-1108-0A46-83A0-852BF6A1A52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43282953"/>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Divider Indigo-Blue">
    <p:spTree>
      <p:nvGrpSpPr>
        <p:cNvPr id="1" name=""/>
        <p:cNvGrpSpPr/>
        <p:nvPr/>
      </p:nvGrpSpPr>
      <p:grpSpPr>
        <a:xfrm>
          <a:off x="0" y="0"/>
          <a:ext cx="0" cy="0"/>
          <a:chOff x="0" y="0"/>
          <a:chExt cx="0" cy="0"/>
        </a:xfrm>
      </p:grpSpPr>
      <p:pic>
        <p:nvPicPr>
          <p:cNvPr id="7" name="Picture 6" descr="blue-aqua divider.png"/>
          <p:cNvPicPr>
            <a:picLocks noChangeAspect="1"/>
          </p:cNvPicPr>
          <p:nvPr/>
        </p:nvPicPr>
        <p:blipFill>
          <a:blip r:embed="rId2"/>
          <a:stretch>
            <a:fillRect/>
          </a:stretch>
        </p:blipFill>
        <p:spPr>
          <a:xfrm>
            <a:off x="646" y="360"/>
            <a:ext cx="12190729" cy="6857287"/>
          </a:xfrm>
          <a:prstGeom prst="rect">
            <a:avLst/>
          </a:prstGeom>
        </p:spPr>
      </p:pic>
      <p:sp>
        <p:nvSpPr>
          <p:cNvPr id="2" name="Title 1"/>
          <p:cNvSpPr>
            <a:spLocks noGrp="1"/>
          </p:cNvSpPr>
          <p:nvPr>
            <p:ph type="title"/>
          </p:nvPr>
        </p:nvSpPr>
        <p:spPr>
          <a:xfrm>
            <a:off x="463296" y="2514610"/>
            <a:ext cx="10363200" cy="1362075"/>
          </a:xfrm>
        </p:spPr>
        <p:txBody>
          <a:bodyPr vert="horz" lIns="0" tIns="45720" rIns="0" bIns="45720" rtlCol="0" anchor="t" anchorCtr="0">
            <a:noAutofit/>
          </a:bodyPr>
          <a:lstStyle>
            <a:lvl1pPr>
              <a:lnSpc>
                <a:spcPts val="6500"/>
              </a:lnSpc>
              <a:defRPr lang="en-US" sz="4600" b="0" dirty="0">
                <a:solidFill>
                  <a:schemeClr val="bg1"/>
                </a:solidFill>
              </a:defRPr>
            </a:lvl1pPr>
          </a:lstStyle>
          <a:p>
            <a:pPr lvl="0">
              <a:lnSpc>
                <a:spcPts val="5000"/>
              </a:lnSpc>
            </a:pPr>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0F2F8E5-1108-0A46-83A0-852BF6A1A522}" type="slidenum">
              <a:rPr lang="en-US" smtClean="0">
                <a:solidFill>
                  <a:prstClr val="white"/>
                </a:solidFill>
              </a:rPr>
              <a:pPr/>
              <a:t>‹#›</a:t>
            </a:fld>
            <a:endParaRPr lang="en-US" dirty="0">
              <a:solidFill>
                <a:prstClr val="white"/>
              </a:solidFill>
            </a:endParaRPr>
          </a:p>
        </p:txBody>
      </p:sp>
      <p:pic>
        <p:nvPicPr>
          <p:cNvPr id="8" name="Picture 7" descr="logo-white.png"/>
          <p:cNvPicPr>
            <a:picLocks noChangeAspect="1"/>
          </p:cNvPicPr>
          <p:nvPr/>
        </p:nvPicPr>
        <p:blipFill>
          <a:blip r:embed="rId3"/>
          <a:stretch>
            <a:fillRect/>
          </a:stretch>
        </p:blipFill>
        <p:spPr>
          <a:xfrm>
            <a:off x="10468208" y="6309371"/>
            <a:ext cx="1413405" cy="379721"/>
          </a:xfrm>
          <a:prstGeom prst="rect">
            <a:avLst/>
          </a:prstGeom>
        </p:spPr>
      </p:pic>
    </p:spTree>
    <p:extLst>
      <p:ext uri="{BB962C8B-B14F-4D97-AF65-F5344CB8AC3E}">
        <p14:creationId xmlns:p14="http://schemas.microsoft.com/office/powerpoint/2010/main" val="13013859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cSld name="Title Slide Eco">
    <p:spTree>
      <p:nvGrpSpPr>
        <p:cNvPr id="1" name=""/>
        <p:cNvGrpSpPr/>
        <p:nvPr/>
      </p:nvGrpSpPr>
      <p:grpSpPr>
        <a:xfrm>
          <a:off x="0" y="0"/>
          <a:ext cx="0" cy="0"/>
          <a:chOff x="0" y="0"/>
          <a:chExt cx="0" cy="0"/>
        </a:xfrm>
      </p:grpSpPr>
      <p:pic>
        <p:nvPicPr>
          <p:cNvPr id="8" name="Picture 7" descr="outline_wave-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83872" cy="3749040"/>
          </a:xfrm>
          <a:prstGeom prst="rect">
            <a:avLst/>
          </a:prstGeom>
        </p:spPr>
      </p:pic>
      <p:sp>
        <p:nvSpPr>
          <p:cNvPr id="2" name="Title 1"/>
          <p:cNvSpPr>
            <a:spLocks noGrp="1"/>
          </p:cNvSpPr>
          <p:nvPr>
            <p:ph type="ctrTitle"/>
          </p:nvPr>
        </p:nvSpPr>
        <p:spPr>
          <a:xfrm>
            <a:off x="588767" y="1883669"/>
            <a:ext cx="10363200" cy="1470025"/>
          </a:xfrm>
        </p:spPr>
        <p:txBody>
          <a:bodyPr/>
          <a:lstStyle>
            <a:lvl1pPr>
              <a:lnSpc>
                <a:spcPts val="5000"/>
              </a:lnSpc>
              <a:defRPr sz="4600" b="0">
                <a:solidFill>
                  <a:schemeClr val="bg2"/>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036"/>
            <a:ext cx="10363200" cy="422029"/>
          </a:xfrm>
        </p:spPr>
        <p:txBody>
          <a:bodyPr/>
          <a:lstStyle>
            <a:lvl1pPr marL="0" indent="0" algn="l">
              <a:buNone/>
              <a:defRPr sz="1400" cap="all">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3"/>
            <a:ext cx="2596171" cy="712364"/>
          </a:xfrm>
          <a:prstGeom prst="rect">
            <a:avLst/>
          </a:prstGeom>
        </p:spPr>
      </p:pic>
      <p:sp>
        <p:nvSpPr>
          <p:cNvPr id="13" name="Content Placeholder 12"/>
          <p:cNvSpPr>
            <a:spLocks noGrp="1"/>
          </p:cNvSpPr>
          <p:nvPr>
            <p:ph sz="quarter" idx="11"/>
          </p:nvPr>
        </p:nvSpPr>
        <p:spPr>
          <a:xfrm>
            <a:off x="588767"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7" name="Picture 6" descr="outline_wave-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83872" cy="3749040"/>
          </a:xfrm>
          <a:prstGeom prst="rect">
            <a:avLst/>
          </a:prstGeom>
        </p:spPr>
      </p:pic>
      <p:pic>
        <p:nvPicPr>
          <p:cNvPr id="9" name="Picture 8"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3"/>
            <a:ext cx="2596171" cy="712364"/>
          </a:xfrm>
          <a:prstGeom prst="rect">
            <a:avLst/>
          </a:prstGeom>
        </p:spPr>
      </p:pic>
    </p:spTree>
    <p:extLst>
      <p:ext uri="{BB962C8B-B14F-4D97-AF65-F5344CB8AC3E}">
        <p14:creationId xmlns:p14="http://schemas.microsoft.com/office/powerpoint/2010/main" val="2922360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cSld name="Title Slide Purple Indigo">
    <p:spTree>
      <p:nvGrpSpPr>
        <p:cNvPr id="1" name=""/>
        <p:cNvGrpSpPr/>
        <p:nvPr/>
      </p:nvGrpSpPr>
      <p:grpSpPr>
        <a:xfrm>
          <a:off x="0" y="0"/>
          <a:ext cx="0" cy="0"/>
          <a:chOff x="0" y="0"/>
          <a:chExt cx="0" cy="0"/>
        </a:xfrm>
      </p:grpSpPr>
      <p:pic>
        <p:nvPicPr>
          <p:cNvPr id="10" name="Picture 9" descr="Xylem_purple_indigo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92000" cy="3736848"/>
          </a:xfrm>
          <a:prstGeom prst="rect">
            <a:avLst/>
          </a:prstGeom>
        </p:spPr>
      </p:pic>
      <p:sp>
        <p:nvSpPr>
          <p:cNvPr id="9" name="Picture Placeholder 8"/>
          <p:cNvSpPr>
            <a:spLocks noGrp="1"/>
          </p:cNvSpPr>
          <p:nvPr>
            <p:ph type="pic" sz="quarter" idx="10"/>
          </p:nvPr>
        </p:nvSpPr>
        <p:spPr>
          <a:xfrm>
            <a:off x="0" y="4142161"/>
            <a:ext cx="12192000" cy="2715847"/>
          </a:xfrm>
          <a:solidFill>
            <a:schemeClr val="accent3"/>
          </a:solidFill>
          <a:ln>
            <a:noFill/>
          </a:ln>
        </p:spPr>
        <p:txBody>
          <a:bodyPr/>
          <a:lstStyle>
            <a:lvl1pPr>
              <a:defRPr>
                <a:solidFill>
                  <a:schemeClr val="bg1"/>
                </a:solidFill>
              </a:defRPr>
            </a:lvl1pPr>
          </a:lstStyle>
          <a:p>
            <a:r>
              <a:rPr lang="de-DE" smtClean="0"/>
              <a:t>Bild durch Klicken auf Symbol hinzufügen</a:t>
            </a:r>
            <a:endParaRPr lang="en-US" dirty="0"/>
          </a:p>
        </p:txBody>
      </p:sp>
      <p:sp>
        <p:nvSpPr>
          <p:cNvPr id="2" name="Title 1"/>
          <p:cNvSpPr>
            <a:spLocks noGrp="1"/>
          </p:cNvSpPr>
          <p:nvPr>
            <p:ph type="ctrTitle"/>
          </p:nvPr>
        </p:nvSpPr>
        <p:spPr>
          <a:xfrm>
            <a:off x="588767" y="1883669"/>
            <a:ext cx="10363200" cy="1470025"/>
          </a:xfrm>
        </p:spPr>
        <p:txBody>
          <a:bodyPr/>
          <a:lstStyle>
            <a:lvl1pPr>
              <a:lnSpc>
                <a:spcPts val="5000"/>
              </a:lnSpc>
              <a:defRPr sz="4600" b="0">
                <a:solidFill>
                  <a:schemeClr val="bg1"/>
                </a:solidFill>
              </a:defRPr>
            </a:lvl1pPr>
          </a:lstStyle>
          <a:p>
            <a:r>
              <a:rPr lang="de-DE" smtClean="0"/>
              <a:t>Titelmasterformat durch Klicken bearbeiten</a:t>
            </a:r>
            <a:endParaRPr lang="en-US" dirty="0"/>
          </a:p>
        </p:txBody>
      </p:sp>
      <p:sp>
        <p:nvSpPr>
          <p:cNvPr id="3" name="Subtitle 2"/>
          <p:cNvSpPr>
            <a:spLocks noGrp="1"/>
          </p:cNvSpPr>
          <p:nvPr>
            <p:ph type="subTitle" idx="1" hasCustomPrompt="1"/>
          </p:nvPr>
        </p:nvSpPr>
        <p:spPr>
          <a:xfrm>
            <a:off x="588767" y="3685036"/>
            <a:ext cx="10363200"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1" name="Picture 10"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3"/>
            <a:ext cx="2596171" cy="712364"/>
          </a:xfrm>
          <a:prstGeom prst="rect">
            <a:avLst/>
          </a:prstGeom>
        </p:spPr>
      </p:pic>
      <p:sp>
        <p:nvSpPr>
          <p:cNvPr id="13" name="Content Placeholder 12"/>
          <p:cNvSpPr>
            <a:spLocks noGrp="1"/>
          </p:cNvSpPr>
          <p:nvPr>
            <p:ph sz="quarter" idx="11"/>
          </p:nvPr>
        </p:nvSpPr>
        <p:spPr>
          <a:xfrm>
            <a:off x="588767"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de-DE" smtClean="0"/>
              <a:t>Textmasterformat bearbeiten</a:t>
            </a:r>
          </a:p>
        </p:txBody>
      </p:sp>
      <p:pic>
        <p:nvPicPr>
          <p:cNvPr id="8" name="Picture 7" descr="Xylem_purple_indigo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480"/>
            <a:ext cx="12192000" cy="3736848"/>
          </a:xfrm>
          <a:prstGeom prst="rect">
            <a:avLst/>
          </a:prstGeom>
        </p:spPr>
      </p:pic>
      <p:pic>
        <p:nvPicPr>
          <p:cNvPr id="12" name="Picture 11" descr="Xylem_tag_rgb.jpg"/>
          <p:cNvPicPr>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9117948" y="499023"/>
            <a:ext cx="2596171" cy="712364"/>
          </a:xfrm>
          <a:prstGeom prst="rect">
            <a:avLst/>
          </a:prstGeom>
        </p:spPr>
      </p:pic>
    </p:spTree>
    <p:extLst>
      <p:ext uri="{BB962C8B-B14F-4D97-AF65-F5344CB8AC3E}">
        <p14:creationId xmlns:p14="http://schemas.microsoft.com/office/powerpoint/2010/main" val="42299974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wo Content Graph Layout">
    <p:spTree>
      <p:nvGrpSpPr>
        <p:cNvPr id="1" name=""/>
        <p:cNvGrpSpPr/>
        <p:nvPr/>
      </p:nvGrpSpPr>
      <p:grpSpPr>
        <a:xfrm>
          <a:off x="0" y="0"/>
          <a:ext cx="0" cy="0"/>
          <a:chOff x="0" y="0"/>
          <a:chExt cx="0" cy="0"/>
        </a:xfrm>
      </p:grpSpPr>
      <p:grpSp>
        <p:nvGrpSpPr>
          <p:cNvPr id="10" name="Group 4"/>
          <p:cNvGrpSpPr>
            <a:grpSpLocks/>
          </p:cNvGrpSpPr>
          <p:nvPr/>
        </p:nvGrpSpPr>
        <p:grpSpPr bwMode="auto">
          <a:xfrm>
            <a:off x="14" y="5888048"/>
            <a:ext cx="12206817" cy="982663"/>
            <a:chOff x="0" y="5888736"/>
            <a:chExt cx="9155436" cy="981375"/>
          </a:xfrm>
        </p:grpSpPr>
        <p:pic>
          <p:nvPicPr>
            <p:cNvPr id="11"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88736"/>
              <a:ext cx="9155436" cy="9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1226" y="6433968"/>
              <a:ext cx="881026" cy="310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itle 1"/>
          <p:cNvSpPr>
            <a:spLocks noGrp="1"/>
          </p:cNvSpPr>
          <p:nvPr>
            <p:ph type="title"/>
          </p:nvPr>
        </p:nvSpPr>
        <p:spPr>
          <a:xfrm>
            <a:off x="609600" y="274639"/>
            <a:ext cx="10972800" cy="960120"/>
          </a:xfrm>
        </p:spPr>
        <p:txBody>
          <a:bodyPr/>
          <a:lstStyle>
            <a:lvl1pPr>
              <a:defRPr sz="3000" b="1">
                <a:solidFill>
                  <a:schemeClr val="bg2"/>
                </a:solidFill>
              </a:defRPr>
            </a:lvl1pPr>
          </a:lstStyle>
          <a:p>
            <a:r>
              <a:rPr lang="en-US" dirty="0" smtClean="0"/>
              <a:t>Click to edit Master title style</a:t>
            </a:r>
            <a:endParaRPr lang="en-US" dirty="0"/>
          </a:p>
        </p:txBody>
      </p:sp>
      <p:sp>
        <p:nvSpPr>
          <p:cNvPr id="9" name="Text Placeholder 9"/>
          <p:cNvSpPr>
            <a:spLocks noGrp="1"/>
          </p:cNvSpPr>
          <p:nvPr>
            <p:ph type="body" sz="quarter" idx="13"/>
          </p:nvPr>
        </p:nvSpPr>
        <p:spPr>
          <a:xfrm>
            <a:off x="609600" y="1371600"/>
            <a:ext cx="10972800" cy="457200"/>
          </a:xfrm>
        </p:spPr>
        <p:txBody>
          <a:bodyPr>
            <a:normAutofit/>
          </a:bodyPr>
          <a:lstStyle>
            <a:lvl1pPr marL="0" indent="0">
              <a:buFontTx/>
              <a:buNone/>
              <a:defRPr sz="2200">
                <a:solidFill>
                  <a:schemeClr val="bg2"/>
                </a:solidFill>
                <a:latin typeface="Arial" pitchFamily="34" charset="0"/>
                <a:cs typeface="Arial"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sp>
        <p:nvSpPr>
          <p:cNvPr id="7" name="Content Placeholder 2"/>
          <p:cNvSpPr>
            <a:spLocks noGrp="1"/>
          </p:cNvSpPr>
          <p:nvPr>
            <p:ph idx="15"/>
          </p:nvPr>
        </p:nvSpPr>
        <p:spPr>
          <a:xfrm>
            <a:off x="5583936" y="2816352"/>
            <a:ext cx="5998464" cy="308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hart Placeholder 2"/>
          <p:cNvSpPr>
            <a:spLocks noGrp="1"/>
          </p:cNvSpPr>
          <p:nvPr>
            <p:ph type="chart" sz="quarter" idx="16"/>
          </p:nvPr>
        </p:nvSpPr>
        <p:spPr>
          <a:xfrm>
            <a:off x="609600" y="2816352"/>
            <a:ext cx="4340352" cy="3081528"/>
          </a:xfrm>
        </p:spPr>
        <p:txBody>
          <a:bodyPr rtlCol="0">
            <a:normAutofit/>
          </a:bodyPr>
          <a:lstStyle>
            <a:lvl1pPr marL="0" indent="0">
              <a:buNone/>
              <a:defRPr/>
            </a:lvl1pPr>
          </a:lstStyle>
          <a:p>
            <a:pPr lvl="0"/>
            <a:endParaRPr lang="en-US" noProof="0" dirty="0"/>
          </a:p>
        </p:txBody>
      </p:sp>
      <p:sp>
        <p:nvSpPr>
          <p:cNvPr id="5" name="Text Placeholder 4"/>
          <p:cNvSpPr>
            <a:spLocks noGrp="1"/>
          </p:cNvSpPr>
          <p:nvPr>
            <p:ph type="body" sz="quarter" idx="17"/>
          </p:nvPr>
        </p:nvSpPr>
        <p:spPr>
          <a:xfrm>
            <a:off x="609600" y="1905000"/>
            <a:ext cx="10972800" cy="762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8"/>
          <p:cNvSpPr>
            <a:spLocks noGrp="1"/>
          </p:cNvSpPr>
          <p:nvPr>
            <p:ph type="sldNum" sz="quarter" idx="18"/>
          </p:nvPr>
        </p:nvSpPr>
        <p:spPr/>
        <p:txBody>
          <a:bodyPr/>
          <a:lstStyle>
            <a:lvl1pPr algn="l">
              <a:defRPr sz="1200">
                <a:solidFill>
                  <a:schemeClr val="tx1"/>
                </a:solidFill>
              </a:defRPr>
            </a:lvl1pPr>
          </a:lstStyle>
          <a:p>
            <a:pPr>
              <a:defRPr/>
            </a:pPr>
            <a:fld id="{DCB4FD11-470D-4FCB-91CC-AEB4FDB918FA}"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9044333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7"/>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6356351" y="6399224"/>
            <a:ext cx="2844800" cy="365125"/>
          </a:xfrm>
          <a:prstGeom prst="rect">
            <a:avLst/>
          </a:prstGeom>
        </p:spPr>
        <p:txBody>
          <a:bodyPr/>
          <a:lstStyle/>
          <a:p>
            <a:pPr eaLnBrk="1" hangingPunct="1"/>
            <a:endParaRPr lang="en-US" dirty="0">
              <a:solidFill>
                <a:prstClr val="black"/>
              </a:solidFill>
              <a:latin typeface="Arial"/>
              <a:ea typeface="ヒラギノ角ゴ Pro W3" pitchFamily="-109" charset="-128"/>
            </a:endParaRPr>
          </a:p>
        </p:txBody>
      </p:sp>
      <p:sp>
        <p:nvSpPr>
          <p:cNvPr id="5" name="Footer Placeholder 4"/>
          <p:cNvSpPr>
            <a:spLocks noGrp="1"/>
          </p:cNvSpPr>
          <p:nvPr>
            <p:ph type="ftr" sz="quarter" idx="11"/>
          </p:nvPr>
        </p:nvSpPr>
        <p:spPr>
          <a:xfrm>
            <a:off x="2008717" y="6399224"/>
            <a:ext cx="3860800" cy="365125"/>
          </a:xfrm>
          <a:prstGeom prst="rect">
            <a:avLst/>
          </a:prstGeom>
        </p:spPr>
        <p:txBody>
          <a:bodyPr/>
          <a:lstStyle/>
          <a:p>
            <a:pPr eaLnBrk="1" hangingPunct="1"/>
            <a:endParaRPr lang="en-US" dirty="0">
              <a:solidFill>
                <a:prstClr val="black"/>
              </a:solidFill>
              <a:latin typeface="Arial"/>
              <a:ea typeface="ヒラギノ角ゴ Pro W3" pitchFamily="-109" charset="-128"/>
            </a:endParaRPr>
          </a:p>
        </p:txBody>
      </p:sp>
      <p:sp>
        <p:nvSpPr>
          <p:cNvPr id="6" name="Slide Number Placeholder 5"/>
          <p:cNvSpPr>
            <a:spLocks noGrp="1"/>
          </p:cNvSpPr>
          <p:nvPr>
            <p:ph type="sldNum" sz="quarter" idx="12"/>
          </p:nvPr>
        </p:nvSpPr>
        <p:spPr/>
        <p:txBody>
          <a:bodyPr/>
          <a:lstStyle/>
          <a:p>
            <a:fld id="{66EC116A-E3E1-4B42-B28A-028D6B67B1E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473301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61"/>
            <a:ext cx="2844800" cy="365125"/>
          </a:xfrm>
          <a:prstGeom prst="rect">
            <a:avLst/>
          </a:prstGeom>
        </p:spPr>
        <p:txBody>
          <a:bodyPr/>
          <a:lstStyle/>
          <a:p>
            <a:pPr eaLnBrk="1" hangingPunct="1"/>
            <a:endParaRPr lang="en-US" dirty="0">
              <a:solidFill>
                <a:prstClr val="black"/>
              </a:solidFill>
              <a:latin typeface="Arial"/>
              <a:ea typeface="ヒラギノ角ゴ Pro W3" pitchFamily="-109" charset="-128"/>
            </a:endParaRPr>
          </a:p>
        </p:txBody>
      </p:sp>
      <p:sp>
        <p:nvSpPr>
          <p:cNvPr id="6" name="Footer Placeholder 5"/>
          <p:cNvSpPr>
            <a:spLocks noGrp="1"/>
          </p:cNvSpPr>
          <p:nvPr>
            <p:ph type="ftr" sz="quarter" idx="11"/>
          </p:nvPr>
        </p:nvSpPr>
        <p:spPr>
          <a:xfrm>
            <a:off x="4165600" y="6356361"/>
            <a:ext cx="3860800" cy="365125"/>
          </a:xfrm>
          <a:prstGeom prst="rect">
            <a:avLst/>
          </a:prstGeom>
        </p:spPr>
        <p:txBody>
          <a:bodyPr/>
          <a:lstStyle/>
          <a:p>
            <a:pPr eaLnBrk="1" hangingPunct="1"/>
            <a:endParaRPr lang="en-US" dirty="0">
              <a:solidFill>
                <a:prstClr val="black"/>
              </a:solidFill>
              <a:latin typeface="Arial"/>
              <a:ea typeface="ヒラギノ角ゴ Pro W3" pitchFamily="-109" charset="-128"/>
            </a:endParaRPr>
          </a:p>
        </p:txBody>
      </p:sp>
      <p:sp>
        <p:nvSpPr>
          <p:cNvPr id="7" name="Slide Number Placeholder 6"/>
          <p:cNvSpPr>
            <a:spLocks noGrp="1"/>
          </p:cNvSpPr>
          <p:nvPr>
            <p:ph type="sldNum" sz="quarter" idx="12"/>
          </p:nvPr>
        </p:nvSpPr>
        <p:spPr/>
        <p:txBody>
          <a:bodyPr/>
          <a:lstStyle/>
          <a:p>
            <a:fld id="{392933DD-D7B5-42BD-AA8B-D6F7AD14A0F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503396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Xylem">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9721207" y="5922964"/>
            <a:ext cx="2470793" cy="9350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ctrTitle"/>
          </p:nvPr>
        </p:nvSpPr>
        <p:spPr>
          <a:xfrm>
            <a:off x="463296" y="1658680"/>
            <a:ext cx="10826495" cy="1456661"/>
          </a:xfrm>
        </p:spPr>
        <p:txBody>
          <a:bodyPr/>
          <a:lstStyle>
            <a:lvl1pPr>
              <a:lnSpc>
                <a:spcPts val="5000"/>
              </a:lnSpc>
              <a:defRPr sz="4600" b="0">
                <a:solidFill>
                  <a:srgbClr val="53565A"/>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63296" y="3749042"/>
            <a:ext cx="5632704" cy="422029"/>
          </a:xfrm>
        </p:spPr>
        <p:txBody>
          <a:bodyPr/>
          <a:lstStyle>
            <a:lvl1pPr marL="0" indent="0" algn="l">
              <a:buNone/>
              <a:defRPr sz="1400" cap="all">
                <a:solidFill>
                  <a:srgbClr val="53565A"/>
                </a:solidFill>
              </a:defRPr>
            </a:lvl1pPr>
            <a:lvl2pPr marL="609458" indent="0" algn="ctr">
              <a:buNone/>
              <a:defRPr>
                <a:solidFill>
                  <a:schemeClr val="tx1">
                    <a:tint val="75000"/>
                  </a:schemeClr>
                </a:solidFill>
              </a:defRPr>
            </a:lvl2pPr>
            <a:lvl3pPr marL="1218915" indent="0" algn="ctr">
              <a:buNone/>
              <a:defRPr>
                <a:solidFill>
                  <a:schemeClr val="tx1">
                    <a:tint val="75000"/>
                  </a:schemeClr>
                </a:solidFill>
              </a:defRPr>
            </a:lvl3pPr>
            <a:lvl4pPr marL="1828373" indent="0" algn="ctr">
              <a:buNone/>
              <a:defRPr>
                <a:solidFill>
                  <a:schemeClr val="tx1">
                    <a:tint val="75000"/>
                  </a:schemeClr>
                </a:solidFill>
              </a:defRPr>
            </a:lvl4pPr>
            <a:lvl5pPr marL="2437830" indent="0" algn="ctr">
              <a:buNone/>
              <a:defRPr>
                <a:solidFill>
                  <a:schemeClr val="tx1">
                    <a:tint val="75000"/>
                  </a:schemeClr>
                </a:solidFill>
              </a:defRPr>
            </a:lvl5pPr>
            <a:lvl6pPr marL="3047289" indent="0" algn="ctr">
              <a:buNone/>
              <a:defRPr>
                <a:solidFill>
                  <a:schemeClr val="tx1">
                    <a:tint val="75000"/>
                  </a:schemeClr>
                </a:solidFill>
              </a:defRPr>
            </a:lvl6pPr>
            <a:lvl7pPr marL="3656747" indent="0" algn="ctr">
              <a:buNone/>
              <a:defRPr>
                <a:solidFill>
                  <a:schemeClr val="tx1">
                    <a:tint val="75000"/>
                  </a:schemeClr>
                </a:solidFill>
              </a:defRPr>
            </a:lvl7pPr>
            <a:lvl8pPr marL="4266204" indent="0" algn="ctr">
              <a:buNone/>
              <a:defRPr>
                <a:solidFill>
                  <a:schemeClr val="tx1">
                    <a:tint val="75000"/>
                  </a:schemeClr>
                </a:solidFill>
              </a:defRPr>
            </a:lvl8pPr>
            <a:lvl9pPr marL="4875662" indent="0" algn="ctr">
              <a:buNone/>
              <a:defRPr>
                <a:solidFill>
                  <a:schemeClr val="tx1">
                    <a:tint val="75000"/>
                  </a:schemeClr>
                </a:solidFill>
              </a:defRPr>
            </a:lvl9pPr>
          </a:lstStyle>
          <a:p>
            <a:r>
              <a:rPr lang="en-US" dirty="0" smtClean="0"/>
              <a:t>Click to edit Master subtitle style</a:t>
            </a:r>
            <a:endParaRPr lang="en-US" dirty="0"/>
          </a:p>
        </p:txBody>
      </p:sp>
      <p:sp>
        <p:nvSpPr>
          <p:cNvPr id="13" name="Content Placeholder 12"/>
          <p:cNvSpPr>
            <a:spLocks noGrp="1"/>
          </p:cNvSpPr>
          <p:nvPr>
            <p:ph sz="quarter" idx="11"/>
          </p:nvPr>
        </p:nvSpPr>
        <p:spPr>
          <a:xfrm>
            <a:off x="463296" y="234708"/>
            <a:ext cx="4233333" cy="390525"/>
          </a:xfrm>
        </p:spPr>
        <p:txBody>
          <a:bodyPr/>
          <a:lstStyle>
            <a:lvl1pPr>
              <a:defRPr sz="1400">
                <a:solidFill>
                  <a:schemeClr val="tx1"/>
                </a:solidFill>
              </a:defRPr>
            </a:lvl1pPr>
            <a:lvl2pPr>
              <a:defRPr sz="1866">
                <a:solidFill>
                  <a:schemeClr val="tx1"/>
                </a:solidFill>
              </a:defRPr>
            </a:lvl2pPr>
            <a:lvl3pPr>
              <a:defRPr sz="1866">
                <a:solidFill>
                  <a:schemeClr val="tx1"/>
                </a:solidFill>
              </a:defRPr>
            </a:lvl3pPr>
            <a:lvl4pPr>
              <a:defRPr sz="1866">
                <a:solidFill>
                  <a:schemeClr val="tx1"/>
                </a:solidFill>
              </a:defRPr>
            </a:lvl4pPr>
            <a:lvl5pPr>
              <a:defRPr sz="1866">
                <a:solidFill>
                  <a:schemeClr val="tx1"/>
                </a:solidFill>
              </a:defRPr>
            </a:lvl5pPr>
          </a:lstStyle>
          <a:p>
            <a:pPr lvl="0"/>
            <a:r>
              <a:rPr lang="en-US" smtClean="0"/>
              <a:t>Click to edit Master text styles</a:t>
            </a:r>
          </a:p>
        </p:txBody>
      </p:sp>
      <p:pic>
        <p:nvPicPr>
          <p:cNvPr id="8" name="Picture 7" descr="logo title blue.png"/>
          <p:cNvPicPr>
            <a:picLocks noChangeAspect="1"/>
          </p:cNvPicPr>
          <p:nvPr userDrawn="1"/>
        </p:nvPicPr>
        <p:blipFill>
          <a:blip r:embed="rId3"/>
          <a:stretch>
            <a:fillRect/>
          </a:stretch>
        </p:blipFill>
        <p:spPr>
          <a:xfrm>
            <a:off x="9638027" y="502921"/>
            <a:ext cx="2085859" cy="746979"/>
          </a:xfrm>
          <a:prstGeom prst="rect">
            <a:avLst/>
          </a:prstGeom>
        </p:spPr>
      </p:pic>
    </p:spTree>
    <p:extLst>
      <p:ext uri="{BB962C8B-B14F-4D97-AF65-F5344CB8AC3E}">
        <p14:creationId xmlns:p14="http://schemas.microsoft.com/office/powerpoint/2010/main" val="3919495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Xylem (photo)">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63296" y="1600200"/>
            <a:ext cx="11277598"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54FF9FE7-F917-804D-97B0-E22942320C40}"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223972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 3 Boxes">
    <p:spTree>
      <p:nvGrpSpPr>
        <p:cNvPr id="1" name=""/>
        <p:cNvGrpSpPr/>
        <p:nvPr/>
      </p:nvGrpSpPr>
      <p:grpSpPr>
        <a:xfrm>
          <a:off x="0" y="0"/>
          <a:ext cx="0" cy="0"/>
          <a:chOff x="0" y="0"/>
          <a:chExt cx="0" cy="0"/>
        </a:xfrm>
      </p:grpSpPr>
      <p:sp>
        <p:nvSpPr>
          <p:cNvPr id="2"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6" name="Text Placeholder 5"/>
          <p:cNvSpPr>
            <a:spLocks noGrp="1"/>
          </p:cNvSpPr>
          <p:nvPr>
            <p:ph type="body" sz="quarter" idx="11"/>
          </p:nvPr>
        </p:nvSpPr>
        <p:spPr>
          <a:xfrm>
            <a:off x="508725" y="5662241"/>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sp>
        <p:nvSpPr>
          <p:cNvPr id="7"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8" name="Picture 7">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9" name="TextBox 8">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15" name="Text Placeholder 14"/>
          <p:cNvSpPr>
            <a:spLocks noGrp="1"/>
          </p:cNvSpPr>
          <p:nvPr>
            <p:ph type="body" sz="quarter" idx="15" hasCustomPrompt="1"/>
          </p:nvPr>
        </p:nvSpPr>
        <p:spPr>
          <a:xfrm>
            <a:off x="523423"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9" name="Text Placeholder 14"/>
          <p:cNvSpPr>
            <a:spLocks noGrp="1"/>
          </p:cNvSpPr>
          <p:nvPr>
            <p:ph type="body" sz="quarter" idx="17" hasCustomPrompt="1"/>
          </p:nvPr>
        </p:nvSpPr>
        <p:spPr>
          <a:xfrm>
            <a:off x="4343204"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21" name="Text Placeholder 14"/>
          <p:cNvSpPr>
            <a:spLocks noGrp="1"/>
          </p:cNvSpPr>
          <p:nvPr>
            <p:ph type="body" sz="quarter" idx="19" hasCustomPrompt="1"/>
          </p:nvPr>
        </p:nvSpPr>
        <p:spPr>
          <a:xfrm>
            <a:off x="8162985"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5" name="Content Placeholder 4"/>
          <p:cNvSpPr>
            <a:spLocks noGrp="1"/>
          </p:cNvSpPr>
          <p:nvPr>
            <p:ph sz="quarter" idx="20"/>
          </p:nvPr>
        </p:nvSpPr>
        <p:spPr>
          <a:xfrm>
            <a:off x="524012" y="1812926"/>
            <a:ext cx="3529932" cy="376396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4"/>
          <p:cNvSpPr>
            <a:spLocks noGrp="1"/>
          </p:cNvSpPr>
          <p:nvPr>
            <p:ph sz="quarter" idx="21"/>
          </p:nvPr>
        </p:nvSpPr>
        <p:spPr>
          <a:xfrm>
            <a:off x="8163945" y="1808773"/>
            <a:ext cx="3529932" cy="376396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Content Placeholder 4"/>
          <p:cNvSpPr>
            <a:spLocks noGrp="1"/>
          </p:cNvSpPr>
          <p:nvPr>
            <p:ph sz="quarter" idx="22"/>
          </p:nvPr>
        </p:nvSpPr>
        <p:spPr>
          <a:xfrm>
            <a:off x="4343205" y="1812925"/>
            <a:ext cx="3529932" cy="376396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583910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Content Xylem (photo)">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63297"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Picture Placeholder 6"/>
          <p:cNvSpPr>
            <a:spLocks noGrp="1"/>
          </p:cNvSpPr>
          <p:nvPr>
            <p:ph type="pic" sz="quarter" idx="13"/>
          </p:nvPr>
        </p:nvSpPr>
        <p:spPr>
          <a:xfrm>
            <a:off x="7168895" y="1600204"/>
            <a:ext cx="4572000" cy="3778873"/>
          </a:xfrm>
          <a:solidFill>
            <a:schemeClr val="bg2">
              <a:lumMod val="20000"/>
              <a:lumOff val="80000"/>
            </a:schemeClr>
          </a:solidFill>
        </p:spPr>
        <p:txBody>
          <a:bodyPr rtlCol="0">
            <a:normAutofit/>
          </a:bodyPr>
          <a:lstStyle/>
          <a:p>
            <a:pPr lvl="0"/>
            <a:r>
              <a:rPr lang="en-US" noProof="0" smtClean="0"/>
              <a:t>Click icon to add picture</a:t>
            </a:r>
            <a:endParaRPr lang="en-US" noProof="0"/>
          </a:p>
        </p:txBody>
      </p:sp>
      <p:sp>
        <p:nvSpPr>
          <p:cNvPr id="6" name="Slide Number Placeholder 5"/>
          <p:cNvSpPr>
            <a:spLocks noGrp="1"/>
          </p:cNvSpPr>
          <p:nvPr>
            <p:ph type="sldNum" sz="quarter" idx="14"/>
          </p:nvPr>
        </p:nvSpPr>
        <p:spPr/>
        <p:txBody>
          <a:bodyPr/>
          <a:lstStyle>
            <a:lvl1pPr>
              <a:defRPr/>
            </a:lvl1pPr>
          </a:lstStyle>
          <a:p>
            <a:pPr>
              <a:defRPr/>
            </a:pPr>
            <a:fld id="{2B9A8D85-29EA-4B4B-A883-F0DEF9497F32}"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13922309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ent Xylem (2 column)">
    <p:spTree>
      <p:nvGrpSpPr>
        <p:cNvPr id="1" name=""/>
        <p:cNvGrpSpPr/>
        <p:nvPr/>
      </p:nvGrpSpPr>
      <p:grpSpPr>
        <a:xfrm>
          <a:off x="0" y="0"/>
          <a:ext cx="0" cy="0"/>
          <a:chOff x="0" y="0"/>
          <a:chExt cx="0" cy="0"/>
        </a:xfrm>
      </p:grpSpPr>
      <p:cxnSp>
        <p:nvCxnSpPr>
          <p:cNvPr id="5" name="Straight Connector 4"/>
          <p:cNvCxnSpPr/>
          <p:nvPr/>
        </p:nvCxnSpPr>
        <p:spPr>
          <a:xfrm rot="5400000">
            <a:off x="4597621" y="3943350"/>
            <a:ext cx="4692650" cy="3176"/>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6" name="Content Placeholder 2"/>
          <p:cNvSpPr>
            <a:spLocks noGrp="1"/>
          </p:cNvSpPr>
          <p:nvPr>
            <p:ph idx="1"/>
          </p:nvPr>
        </p:nvSpPr>
        <p:spPr>
          <a:xfrm>
            <a:off x="463297"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2"/>
          <p:cNvSpPr>
            <a:spLocks noGrp="1"/>
          </p:cNvSpPr>
          <p:nvPr>
            <p:ph idx="13"/>
          </p:nvPr>
        </p:nvSpPr>
        <p:spPr>
          <a:xfrm>
            <a:off x="7168896" y="1600199"/>
            <a:ext cx="4572000" cy="4690872"/>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6"/>
          <p:cNvSpPr>
            <a:spLocks noGrp="1"/>
          </p:cNvSpPr>
          <p:nvPr>
            <p:ph type="sldNum" sz="quarter" idx="14"/>
          </p:nvPr>
        </p:nvSpPr>
        <p:spPr/>
        <p:txBody>
          <a:bodyPr/>
          <a:lstStyle>
            <a:lvl1pPr>
              <a:defRPr/>
            </a:lvl1pPr>
          </a:lstStyle>
          <a:p>
            <a:pPr>
              <a:defRPr/>
            </a:pPr>
            <a:fld id="{9C80552B-5E05-8346-9FF5-832F071B53D6}"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24160154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ntent Xylem (chart)">
    <p:spTree>
      <p:nvGrpSpPr>
        <p:cNvPr id="1" name=""/>
        <p:cNvGrpSpPr/>
        <p:nvPr/>
      </p:nvGrpSpPr>
      <p:grpSpPr>
        <a:xfrm>
          <a:off x="0" y="0"/>
          <a:ext cx="0" cy="0"/>
          <a:chOff x="0" y="0"/>
          <a:chExt cx="0" cy="0"/>
        </a:xfrm>
      </p:grpSpPr>
      <p:cxnSp>
        <p:nvCxnSpPr>
          <p:cNvPr id="6" name="Straight Connector 5"/>
          <p:cNvCxnSpPr/>
          <p:nvPr/>
        </p:nvCxnSpPr>
        <p:spPr>
          <a:xfrm flipV="1">
            <a:off x="463671" y="2971801"/>
            <a:ext cx="11277362" cy="9525"/>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7" name="Chart Placeholder 6"/>
          <p:cNvSpPr>
            <a:spLocks noGrp="1"/>
          </p:cNvSpPr>
          <p:nvPr>
            <p:ph type="chart" sz="quarter" idx="13"/>
          </p:nvPr>
        </p:nvSpPr>
        <p:spPr>
          <a:xfrm>
            <a:off x="463296" y="3090671"/>
            <a:ext cx="4267200" cy="3200400"/>
          </a:xfrm>
        </p:spPr>
        <p:txBody>
          <a:bodyPr rtlCol="0">
            <a:normAutofit/>
          </a:bodyPr>
          <a:lstStyle>
            <a:lvl1pPr>
              <a:defRPr sz="2133">
                <a:solidFill>
                  <a:schemeClr val="tx1"/>
                </a:solidFill>
              </a:defRPr>
            </a:lvl1pPr>
          </a:lstStyle>
          <a:p>
            <a:pPr lvl="0"/>
            <a:r>
              <a:rPr lang="en-US" noProof="0" smtClean="0"/>
              <a:t>Click icon to add chart</a:t>
            </a:r>
            <a:endParaRPr lang="en-US" noProof="0" dirty="0"/>
          </a:p>
        </p:txBody>
      </p:sp>
      <p:sp>
        <p:nvSpPr>
          <p:cNvPr id="8" name="Content Placeholder 2"/>
          <p:cNvSpPr>
            <a:spLocks noGrp="1"/>
          </p:cNvSpPr>
          <p:nvPr>
            <p:ph idx="15"/>
          </p:nvPr>
        </p:nvSpPr>
        <p:spPr>
          <a:xfrm>
            <a:off x="463296" y="1600199"/>
            <a:ext cx="11277600" cy="137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2"/>
          <p:cNvSpPr>
            <a:spLocks noGrp="1"/>
          </p:cNvSpPr>
          <p:nvPr>
            <p:ph idx="16"/>
          </p:nvPr>
        </p:nvSpPr>
        <p:spPr>
          <a:xfrm>
            <a:off x="5181600" y="3090672"/>
            <a:ext cx="6559296" cy="3200400"/>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Slide Number Placeholder 5"/>
          <p:cNvSpPr>
            <a:spLocks noGrp="1"/>
          </p:cNvSpPr>
          <p:nvPr>
            <p:ph type="sldNum" sz="quarter" idx="17"/>
          </p:nvPr>
        </p:nvSpPr>
        <p:spPr/>
        <p:txBody>
          <a:bodyPr/>
          <a:lstStyle>
            <a:lvl1pPr>
              <a:defRPr/>
            </a:lvl1pPr>
          </a:lstStyle>
          <a:p>
            <a:pPr>
              <a:defRPr/>
            </a:pPr>
            <a:fld id="{8C74C6E7-C59D-DD42-B8F3-9F956ADF29BD}"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18900493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ntent Xylem (title only)">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Slide Number Placeholder 5"/>
          <p:cNvSpPr>
            <a:spLocks noGrp="1"/>
          </p:cNvSpPr>
          <p:nvPr>
            <p:ph type="sldNum" sz="quarter" idx="10"/>
          </p:nvPr>
        </p:nvSpPr>
        <p:spPr/>
        <p:txBody>
          <a:bodyPr/>
          <a:lstStyle>
            <a:lvl1pPr>
              <a:defRPr/>
            </a:lvl1pPr>
          </a:lstStyle>
          <a:p>
            <a:pPr>
              <a:defRPr/>
            </a:pPr>
            <a:fld id="{F1E9BC33-2470-E74D-8B2C-3018BEDBEC8C}"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40310351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Divider Xylem">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3296" y="2514604"/>
            <a:ext cx="10363200" cy="1362075"/>
          </a:xfrm>
        </p:spPr>
        <p:txBody>
          <a:bodyPr rtlCol="0" anchor="t">
            <a:noAutofit/>
          </a:bodyPr>
          <a:lstStyle>
            <a:lvl1pPr>
              <a:lnSpc>
                <a:spcPts val="6500"/>
              </a:lnSpc>
              <a:defRPr lang="en-US" sz="4600" b="0" dirty="0">
                <a:solidFill>
                  <a:srgbClr val="53565A"/>
                </a:solidFill>
              </a:defRPr>
            </a:lvl1pPr>
          </a:lstStyle>
          <a:p>
            <a:pPr lvl="0"/>
            <a:r>
              <a:rPr lang="en-US" dirty="0"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schemeClr val="bg1"/>
                </a:solidFill>
              </a:defRPr>
            </a:lvl1pPr>
          </a:lstStyle>
          <a:p>
            <a:pPr>
              <a:defRPr/>
            </a:pPr>
            <a:fld id="{494C736D-BDD4-0644-9D5B-D8B4631BB67F}" type="slidenum">
              <a:rPr lang="en-US" altLang="en-US">
                <a:solidFill>
                  <a:prstClr val="white"/>
                </a:solidFill>
              </a:rPr>
              <a:pPr>
                <a:defRPr/>
              </a:pPr>
              <a:t>‹#›</a:t>
            </a:fld>
            <a:endParaRPr lang="en-US" altLang="en-US">
              <a:solidFill>
                <a:prstClr val="white"/>
              </a:solidFill>
            </a:endParaRPr>
          </a:p>
        </p:txBody>
      </p:sp>
      <p:pic>
        <p:nvPicPr>
          <p:cNvPr id="6" name="Picture 5" descr="logo title blue.png"/>
          <p:cNvPicPr>
            <a:picLocks noChangeAspect="1"/>
          </p:cNvPicPr>
          <p:nvPr userDrawn="1"/>
        </p:nvPicPr>
        <p:blipFill>
          <a:blip r:embed="rId3"/>
          <a:stretch>
            <a:fillRect/>
          </a:stretch>
        </p:blipFill>
        <p:spPr>
          <a:xfrm>
            <a:off x="458437" y="502921"/>
            <a:ext cx="2085859" cy="746979"/>
          </a:xfrm>
          <a:prstGeom prst="rect">
            <a:avLst/>
          </a:prstGeom>
        </p:spPr>
      </p:pic>
    </p:spTree>
    <p:extLst>
      <p:ext uri="{BB962C8B-B14F-4D97-AF65-F5344CB8AC3E}">
        <p14:creationId xmlns:p14="http://schemas.microsoft.com/office/powerpoint/2010/main" val="19793383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Xylem (2 photo)">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a:spLocks noGrp="1"/>
          </p:cNvSpPr>
          <p:nvPr>
            <p:ph type="title"/>
          </p:nvPr>
        </p:nvSpPr>
        <p:spPr bwMode="auto">
          <a:xfrm>
            <a:off x="463671" y="1"/>
            <a:ext cx="8703354"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ltLang="en-US" dirty="0" smtClean="0"/>
              <a:t>Click to edit Master title style</a:t>
            </a:r>
            <a:endParaRPr lang="en-US" altLang="en-US" dirty="0"/>
          </a:p>
        </p:txBody>
      </p:sp>
      <p:sp>
        <p:nvSpPr>
          <p:cNvPr id="15" name="Text Placeholder 2"/>
          <p:cNvSpPr>
            <a:spLocks noGrp="1"/>
          </p:cNvSpPr>
          <p:nvPr>
            <p:ph idx="1"/>
          </p:nvPr>
        </p:nvSpPr>
        <p:spPr bwMode="auto">
          <a:xfrm>
            <a:off x="463671" y="1600200"/>
            <a:ext cx="11277362"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ltLang="en-US" noProof="0"/>
              <a:t>Click to edit Master text style</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6" name="Slide Number Placeholder 5"/>
          <p:cNvSpPr>
            <a:spLocks noGrp="1"/>
          </p:cNvSpPr>
          <p:nvPr>
            <p:ph type="sldNum" sz="quarter" idx="10"/>
          </p:nvPr>
        </p:nvSpPr>
        <p:spPr/>
        <p:txBody>
          <a:bodyPr/>
          <a:lstStyle>
            <a:lvl1pPr eaLnBrk="1" hangingPunct="1">
              <a:defRPr sz="1200"/>
            </a:lvl1pPr>
          </a:lstStyle>
          <a:p>
            <a:pPr>
              <a:defRPr/>
            </a:pPr>
            <a:fld id="{BA752C0A-5525-9148-8A0E-AB7B977B50A6}" type="slidenum">
              <a:rPr lang="en-US" altLang="en-US">
                <a:solidFill>
                  <a:prstClr val="black"/>
                </a:solidFill>
              </a:rPr>
              <a:pPr>
                <a:defRPr/>
              </a:pPr>
              <a:t>‹#›</a:t>
            </a:fld>
            <a:endParaRPr lang="en-US" altLang="en-US">
              <a:solidFill>
                <a:prstClr val="black"/>
              </a:solidFill>
            </a:endParaRPr>
          </a:p>
        </p:txBody>
      </p:sp>
      <p:pic>
        <p:nvPicPr>
          <p:cNvPr id="7" name="Picture 6" descr="logo title blue.png"/>
          <p:cNvPicPr>
            <a:picLocks noChangeAspect="1"/>
          </p:cNvPicPr>
          <p:nvPr userDrawn="1"/>
        </p:nvPicPr>
        <p:blipFill>
          <a:blip r:embed="rId3"/>
          <a:stretch>
            <a:fillRect/>
          </a:stretch>
        </p:blipFill>
        <p:spPr>
          <a:xfrm>
            <a:off x="10672556" y="6348829"/>
            <a:ext cx="1064611" cy="381254"/>
          </a:xfrm>
          <a:prstGeom prst="rect">
            <a:avLst/>
          </a:prstGeom>
        </p:spPr>
      </p:pic>
    </p:spTree>
    <p:extLst>
      <p:ext uri="{BB962C8B-B14F-4D97-AF65-F5344CB8AC3E}">
        <p14:creationId xmlns:p14="http://schemas.microsoft.com/office/powerpoint/2010/main" val="35909247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 Xylem (no photo)">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463671" y="1"/>
            <a:ext cx="8703354" cy="989013"/>
          </a:xfrm>
        </p:spPr>
        <p:txBody>
          <a:bodyPr/>
          <a:lstStyle/>
          <a:p>
            <a:r>
              <a:rPr lang="en-US" dirty="0" smtClean="0"/>
              <a:t>Click to edit Master title style</a:t>
            </a:r>
            <a:endParaRPr lang="en-US" dirty="0"/>
          </a:p>
        </p:txBody>
      </p:sp>
      <p:sp>
        <p:nvSpPr>
          <p:cNvPr id="11" name="Content Placeholder 2"/>
          <p:cNvSpPr>
            <a:spLocks noGrp="1"/>
          </p:cNvSpPr>
          <p:nvPr>
            <p:ph idx="1"/>
          </p:nvPr>
        </p:nvSpPr>
        <p:spPr>
          <a:xfrm>
            <a:off x="463297" y="1600200"/>
            <a:ext cx="6254913" cy="46908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Picture Placeholder 6"/>
          <p:cNvSpPr>
            <a:spLocks noGrp="1"/>
          </p:cNvSpPr>
          <p:nvPr>
            <p:ph type="pic" sz="quarter" idx="13"/>
          </p:nvPr>
        </p:nvSpPr>
        <p:spPr>
          <a:xfrm>
            <a:off x="7168895" y="1600204"/>
            <a:ext cx="4572000" cy="3778873"/>
          </a:xfrm>
          <a:solidFill>
            <a:schemeClr val="bg2">
              <a:lumMod val="20000"/>
              <a:lumOff val="80000"/>
            </a:schemeClr>
          </a:solidFill>
        </p:spPr>
        <p:txBody>
          <a:bodyPr rtlCol="0">
            <a:normAutofit/>
          </a:bodyPr>
          <a:lstStyle/>
          <a:p>
            <a:pPr lvl="0"/>
            <a:r>
              <a:rPr lang="en-US" noProof="0" smtClean="0"/>
              <a:t>Click icon to add picture</a:t>
            </a:r>
            <a:endParaRPr lang="en-US" noProof="0"/>
          </a:p>
        </p:txBody>
      </p:sp>
      <p:sp>
        <p:nvSpPr>
          <p:cNvPr id="8" name="Slide Number Placeholder 5"/>
          <p:cNvSpPr>
            <a:spLocks noGrp="1"/>
          </p:cNvSpPr>
          <p:nvPr>
            <p:ph type="sldNum" sz="quarter" idx="14"/>
          </p:nvPr>
        </p:nvSpPr>
        <p:spPr/>
        <p:txBody>
          <a:bodyPr/>
          <a:lstStyle>
            <a:lvl1pPr>
              <a:defRPr/>
            </a:lvl1pPr>
          </a:lstStyle>
          <a:p>
            <a:pPr>
              <a:defRPr/>
            </a:pPr>
            <a:fld id="{E6B40EEF-2E28-E94E-A63B-6219DE2839E9}" type="slidenum">
              <a:rPr lang="en-US" altLang="en-US">
                <a:solidFill>
                  <a:prstClr val="black"/>
                </a:solidFill>
              </a:rPr>
              <a:pPr>
                <a:defRPr/>
              </a:pPr>
              <a:t>‹#›</a:t>
            </a:fld>
            <a:endParaRPr lang="en-US" altLang="en-US">
              <a:solidFill>
                <a:prstClr val="black"/>
              </a:solidFill>
            </a:endParaRPr>
          </a:p>
        </p:txBody>
      </p:sp>
      <p:pic>
        <p:nvPicPr>
          <p:cNvPr id="9" name="Picture 8" descr="logo title blue.png"/>
          <p:cNvPicPr>
            <a:picLocks noChangeAspect="1"/>
          </p:cNvPicPr>
          <p:nvPr userDrawn="1"/>
        </p:nvPicPr>
        <p:blipFill>
          <a:blip r:embed="rId3"/>
          <a:stretch>
            <a:fillRect/>
          </a:stretch>
        </p:blipFill>
        <p:spPr>
          <a:xfrm>
            <a:off x="10672556" y="6348829"/>
            <a:ext cx="1064611" cy="381254"/>
          </a:xfrm>
          <a:prstGeom prst="rect">
            <a:avLst/>
          </a:prstGeom>
        </p:spPr>
      </p:pic>
    </p:spTree>
    <p:extLst>
      <p:ext uri="{BB962C8B-B14F-4D97-AF65-F5344CB8AC3E}">
        <p14:creationId xmlns:p14="http://schemas.microsoft.com/office/powerpoint/2010/main" val="11320407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ontent-No Bor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320" y="1310059"/>
            <a:ext cx="11277598" cy="4818179"/>
          </a:xfrm>
        </p:spPr>
        <p:txBody>
          <a:bodyPr/>
          <a:lstStyle>
            <a:lvl1pPr marL="0" indent="114300">
              <a:defRPr sz="2000"/>
            </a:lvl1pPr>
            <a:lvl2pPr marL="263525" indent="-149225">
              <a:defRPr sz="1800"/>
            </a:lvl2pPr>
            <a:lvl3pPr marL="290513" indent="-107950">
              <a:defRPr sz="1600"/>
            </a:lvl3pPr>
            <a:lvl4pPr marL="492125" indent="-125413">
              <a:defRPr sz="1400"/>
            </a:lvl4pPr>
            <a:lvl5pPr marL="676275" indent="-1285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10" name="Picture 9">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4" name="TextBox 3">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7"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33448680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FE6F49-977F-47B8-B7E6-CE6BB9C4AF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63DE55C2-0DE3-489C-8EB4-CCA0956E9681}"/>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4" name="Footer Placeholder 3">
            <a:extLst>
              <a:ext uri="{FF2B5EF4-FFF2-40B4-BE49-F238E27FC236}">
                <a16:creationId xmlns="" xmlns:a16="http://schemas.microsoft.com/office/drawing/2014/main" id="{D1B5BA6E-88E2-4068-AB29-44F6739539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 xmlns:a16="http://schemas.microsoft.com/office/drawing/2014/main" id="{0E066697-A4F5-4D1F-8968-A382AC9E9574}"/>
              </a:ext>
            </a:extLst>
          </p:cNvPr>
          <p:cNvSpPr>
            <a:spLocks noGrp="1"/>
          </p:cNvSpPr>
          <p:nvPr>
            <p:ph type="sldNum" sz="quarter" idx="12"/>
          </p:nvPr>
        </p:nvSpPr>
        <p:spPr/>
        <p:txBody>
          <a:bodyPr/>
          <a:lstStyle/>
          <a:p>
            <a:fld id="{98852881-C0E8-4E59-B9AF-90B68A480EE4}" type="slidenum">
              <a:rPr lang="en-US" smtClean="0"/>
              <a:t>‹#›</a:t>
            </a:fld>
            <a:endParaRPr lang="en-US"/>
          </a:p>
        </p:txBody>
      </p:sp>
    </p:spTree>
    <p:extLst>
      <p:ext uri="{BB962C8B-B14F-4D97-AF65-F5344CB8AC3E}">
        <p14:creationId xmlns:p14="http://schemas.microsoft.com/office/powerpoint/2010/main" val="41315389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319" y="3657600"/>
            <a:ext cx="10061020" cy="1828800"/>
          </a:xfrm>
        </p:spPr>
        <p:txBody>
          <a:bodyPr anchor="t" anchorCtr="0"/>
          <a:lstStyle>
            <a:lvl1pPr>
              <a:lnSpc>
                <a:spcPct val="80000"/>
              </a:lnSpc>
              <a:defRPr sz="7500" b="0">
                <a:solidFill>
                  <a:schemeClr val="tx1">
                    <a:lumMod val="50000"/>
                    <a:lumOff val="50000"/>
                  </a:schemeClr>
                </a:solidFill>
              </a:defRPr>
            </a:lvl1pPr>
          </a:lstStyle>
          <a:p>
            <a:r>
              <a:rPr lang="en-US" dirty="0"/>
              <a:t>Click to edit Master title style</a:t>
            </a:r>
          </a:p>
        </p:txBody>
      </p:sp>
      <p:sp>
        <p:nvSpPr>
          <p:cNvPr id="3" name="Subtitle 2"/>
          <p:cNvSpPr>
            <a:spLocks noGrp="1"/>
          </p:cNvSpPr>
          <p:nvPr>
            <p:ph type="subTitle" idx="1"/>
          </p:nvPr>
        </p:nvSpPr>
        <p:spPr>
          <a:xfrm>
            <a:off x="457319" y="5727701"/>
            <a:ext cx="10061020" cy="546489"/>
          </a:xfrm>
        </p:spPr>
        <p:txBody>
          <a:bodyPr anchor="b" anchorCtr="0"/>
          <a:lstStyle>
            <a:lvl1pPr marL="0" indent="0" algn="l">
              <a:buNone/>
              <a:defRPr sz="1800" cap="all">
                <a:solidFill>
                  <a:schemeClr val="tx1">
                    <a:lumMod val="50000"/>
                    <a:lumOff val="50000"/>
                  </a:schemeClr>
                </a:solidFill>
              </a:defRPr>
            </a:lvl1pPr>
            <a:lvl2pPr marL="609458" indent="0" algn="ctr">
              <a:buNone/>
              <a:defRPr>
                <a:solidFill>
                  <a:schemeClr val="tx1">
                    <a:tint val="75000"/>
                  </a:schemeClr>
                </a:solidFill>
              </a:defRPr>
            </a:lvl2pPr>
            <a:lvl3pPr marL="1218915" indent="0" algn="ctr">
              <a:buNone/>
              <a:defRPr>
                <a:solidFill>
                  <a:schemeClr val="tx1">
                    <a:tint val="75000"/>
                  </a:schemeClr>
                </a:solidFill>
              </a:defRPr>
            </a:lvl3pPr>
            <a:lvl4pPr marL="1828373" indent="0" algn="ctr">
              <a:buNone/>
              <a:defRPr>
                <a:solidFill>
                  <a:schemeClr val="tx1">
                    <a:tint val="75000"/>
                  </a:schemeClr>
                </a:solidFill>
              </a:defRPr>
            </a:lvl4pPr>
            <a:lvl5pPr marL="2437830" indent="0" algn="ctr">
              <a:buNone/>
              <a:defRPr>
                <a:solidFill>
                  <a:schemeClr val="tx1">
                    <a:tint val="75000"/>
                  </a:schemeClr>
                </a:solidFill>
              </a:defRPr>
            </a:lvl5pPr>
            <a:lvl6pPr marL="3047289" indent="0" algn="ctr">
              <a:buNone/>
              <a:defRPr>
                <a:solidFill>
                  <a:schemeClr val="tx1">
                    <a:tint val="75000"/>
                  </a:schemeClr>
                </a:solidFill>
              </a:defRPr>
            </a:lvl6pPr>
            <a:lvl7pPr marL="3656747" indent="0" algn="ctr">
              <a:buNone/>
              <a:defRPr>
                <a:solidFill>
                  <a:schemeClr val="tx1">
                    <a:tint val="75000"/>
                  </a:schemeClr>
                </a:solidFill>
              </a:defRPr>
            </a:lvl7pPr>
            <a:lvl8pPr marL="4266204" indent="0" algn="ctr">
              <a:buNone/>
              <a:defRPr>
                <a:solidFill>
                  <a:schemeClr val="tx1">
                    <a:tint val="75000"/>
                  </a:schemeClr>
                </a:solidFill>
              </a:defRPr>
            </a:lvl8pPr>
            <a:lvl9pPr marL="4875662" indent="0" algn="ctr">
              <a:buNone/>
              <a:defRPr>
                <a:solidFill>
                  <a:schemeClr val="tx1">
                    <a:tint val="75000"/>
                  </a:schemeClr>
                </a:solidFill>
              </a:defRPr>
            </a:lvl9pPr>
          </a:lstStyle>
          <a:p>
            <a:r>
              <a:rPr lang="en-US" dirty="0"/>
              <a:t>Click to edit Master subtitle style</a:t>
            </a:r>
          </a:p>
        </p:txBody>
      </p:sp>
      <p:sp>
        <p:nvSpPr>
          <p:cNvPr id="13" name="Content Placeholder 12"/>
          <p:cNvSpPr>
            <a:spLocks noGrp="1"/>
          </p:cNvSpPr>
          <p:nvPr>
            <p:ph sz="quarter" idx="11" hasCustomPrompt="1"/>
          </p:nvPr>
        </p:nvSpPr>
        <p:spPr>
          <a:xfrm>
            <a:off x="7618936" y="459993"/>
            <a:ext cx="4115872" cy="390525"/>
          </a:xfrm>
        </p:spPr>
        <p:txBody>
          <a:bodyPr anchor="b" anchorCtr="0"/>
          <a:lstStyle>
            <a:lvl1pPr algn="r">
              <a:defRPr sz="1400" baseline="0">
                <a:solidFill>
                  <a:schemeClr val="bg2"/>
                </a:solidFill>
              </a:defRPr>
            </a:lvl1pPr>
            <a:lvl2pPr>
              <a:defRPr sz="1866">
                <a:solidFill>
                  <a:schemeClr val="tx1"/>
                </a:solidFill>
              </a:defRPr>
            </a:lvl2pPr>
            <a:lvl3pPr>
              <a:defRPr sz="1866">
                <a:solidFill>
                  <a:schemeClr val="tx1"/>
                </a:solidFill>
              </a:defRPr>
            </a:lvl3pPr>
            <a:lvl4pPr>
              <a:defRPr sz="1866">
                <a:solidFill>
                  <a:schemeClr val="tx1"/>
                </a:solidFill>
              </a:defRPr>
            </a:lvl4pPr>
            <a:lvl5pPr>
              <a:defRPr sz="1866">
                <a:solidFill>
                  <a:schemeClr val="tx1"/>
                </a:solidFill>
              </a:defRPr>
            </a:lvl5pPr>
          </a:lstStyle>
          <a:p>
            <a:pPr lvl="0"/>
            <a:r>
              <a:rPr lang="en-US" dirty="0"/>
              <a:t>Click to </a:t>
            </a:r>
            <a:r>
              <a:rPr lang="en-US" dirty="0" smtClean="0"/>
              <a:t>Add Presentation Date</a:t>
            </a:r>
            <a:endParaRPr lang="en-US" dirty="0"/>
          </a:p>
        </p:txBody>
      </p:sp>
      <p:pic>
        <p:nvPicPr>
          <p:cNvPr id="8" name="Picture 7"/>
          <p:cNvPicPr>
            <a:picLocks noChangeAspect="1"/>
          </p:cNvPicPr>
          <p:nvPr userDrawn="1"/>
        </p:nvPicPr>
        <p:blipFill>
          <a:blip r:embed="rId3"/>
          <a:stretch>
            <a:fillRect/>
          </a:stretch>
        </p:blipFill>
        <p:spPr>
          <a:xfrm>
            <a:off x="457319" y="402336"/>
            <a:ext cx="1829276" cy="645226"/>
          </a:xfrm>
          <a:prstGeom prst="rect">
            <a:avLst/>
          </a:prstGeom>
        </p:spPr>
      </p:pic>
    </p:spTree>
    <p:extLst>
      <p:ext uri="{BB962C8B-B14F-4D97-AF65-F5344CB8AC3E}">
        <p14:creationId xmlns:p14="http://schemas.microsoft.com/office/powerpoint/2010/main" val="216155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7" name="Picture 6">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9" name="Text Placeholder 14"/>
          <p:cNvSpPr>
            <a:spLocks noGrp="1"/>
          </p:cNvSpPr>
          <p:nvPr>
            <p:ph type="body" sz="quarter" idx="15" hasCustomPrompt="1"/>
          </p:nvPr>
        </p:nvSpPr>
        <p:spPr>
          <a:xfrm>
            <a:off x="523423"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0" name="Text Placeholder 14"/>
          <p:cNvSpPr>
            <a:spLocks noGrp="1"/>
          </p:cNvSpPr>
          <p:nvPr>
            <p:ph type="body" sz="quarter" idx="17" hasCustomPrompt="1"/>
          </p:nvPr>
        </p:nvSpPr>
        <p:spPr>
          <a:xfrm>
            <a:off x="4343204"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1" name="Text Placeholder 14"/>
          <p:cNvSpPr>
            <a:spLocks noGrp="1"/>
          </p:cNvSpPr>
          <p:nvPr>
            <p:ph type="body" sz="quarter" idx="19" hasCustomPrompt="1"/>
          </p:nvPr>
        </p:nvSpPr>
        <p:spPr>
          <a:xfrm>
            <a:off x="8162985"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2" name="Content Placeholder 4"/>
          <p:cNvSpPr>
            <a:spLocks noGrp="1"/>
          </p:cNvSpPr>
          <p:nvPr>
            <p:ph sz="quarter" idx="20"/>
          </p:nvPr>
        </p:nvSpPr>
        <p:spPr>
          <a:xfrm>
            <a:off x="524012" y="1812925"/>
            <a:ext cx="3529932" cy="438565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4"/>
          <p:cNvSpPr>
            <a:spLocks noGrp="1"/>
          </p:cNvSpPr>
          <p:nvPr>
            <p:ph sz="quarter" idx="21"/>
          </p:nvPr>
        </p:nvSpPr>
        <p:spPr>
          <a:xfrm>
            <a:off x="8163945" y="1808772"/>
            <a:ext cx="3529932" cy="438565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Content Placeholder 4"/>
          <p:cNvSpPr>
            <a:spLocks noGrp="1"/>
          </p:cNvSpPr>
          <p:nvPr>
            <p:ph sz="quarter" idx="22"/>
          </p:nvPr>
        </p:nvSpPr>
        <p:spPr>
          <a:xfrm>
            <a:off x="4343205" y="1812924"/>
            <a:ext cx="3529932" cy="438565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30773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No Bor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320" y="1310059"/>
            <a:ext cx="11277598" cy="4818179"/>
          </a:xfrm>
        </p:spPr>
        <p:txBody>
          <a:bodyPr/>
          <a:lstStyle>
            <a:lvl1pPr marL="0" indent="114300">
              <a:defRPr sz="2000"/>
            </a:lvl1pPr>
            <a:lvl2pPr marL="263525" indent="-149225">
              <a:defRPr sz="1800"/>
            </a:lvl2pPr>
            <a:lvl3pPr marL="290513" indent="-107950">
              <a:defRPr sz="1600"/>
            </a:lvl3pPr>
            <a:lvl4pPr marL="492125" indent="-125413">
              <a:defRPr sz="1400"/>
            </a:lvl4pPr>
            <a:lvl5pPr marL="676275" indent="-1285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pic>
        <p:nvPicPr>
          <p:cNvPr id="10" name="Picture 9">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4" name="TextBox 3">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7"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8082530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stom - 1 Box">
    <p:spTree>
      <p:nvGrpSpPr>
        <p:cNvPr id="1" name=""/>
        <p:cNvGrpSpPr/>
        <p:nvPr/>
      </p:nvGrpSpPr>
      <p:grpSpPr>
        <a:xfrm>
          <a:off x="0" y="0"/>
          <a:ext cx="0" cy="0"/>
          <a:chOff x="0" y="0"/>
          <a:chExt cx="0" cy="0"/>
        </a:xfrm>
      </p:grpSpPr>
      <p:sp>
        <p:nvSpPr>
          <p:cNvPr id="5" name="Content Placeholder 2"/>
          <p:cNvSpPr>
            <a:spLocks noGrp="1"/>
          </p:cNvSpPr>
          <p:nvPr>
            <p:ph idx="1"/>
          </p:nvPr>
        </p:nvSpPr>
        <p:spPr>
          <a:xfrm>
            <a:off x="448525" y="1081455"/>
            <a:ext cx="11277598" cy="4501661"/>
          </a:xfrm>
          <a:ln w="19050">
            <a:solidFill>
              <a:srgbClr val="0085AD"/>
            </a:solidFill>
          </a:ln>
        </p:spPr>
        <p:txBody>
          <a:bodyPr/>
          <a:lstStyle>
            <a:lvl1pPr marL="0" indent="114300">
              <a:defRPr sz="2000"/>
            </a:lvl1pPr>
            <a:lvl2pPr marL="290513" indent="-176213">
              <a:defRPr sz="1800"/>
            </a:lvl2pPr>
            <a:lvl3pPr marL="457200" indent="-166688">
              <a:defRPr sz="1600"/>
            </a:lvl3pPr>
            <a:lvl4pPr marL="633413" indent="-176213">
              <a:defRPr sz="1400"/>
            </a:lvl4pPr>
            <a:lvl5pPr marL="800100" indent="-1666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pic>
        <p:nvPicPr>
          <p:cNvPr id="7" name="Picture 6">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9"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10" name="Text Placeholder 5"/>
          <p:cNvSpPr>
            <a:spLocks noGrp="1"/>
          </p:cNvSpPr>
          <p:nvPr>
            <p:ph type="body" sz="quarter" idx="11"/>
          </p:nvPr>
        </p:nvSpPr>
        <p:spPr>
          <a:xfrm>
            <a:off x="508725" y="5662241"/>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7724784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448525" y="1081454"/>
            <a:ext cx="11277598" cy="5099538"/>
          </a:xfrm>
          <a:ln w="19050">
            <a:solidFill>
              <a:srgbClr val="0085AD"/>
            </a:solidFill>
          </a:ln>
        </p:spPr>
        <p:txBody>
          <a:bodyPr/>
          <a:lstStyle>
            <a:lvl1pPr marL="0" indent="114300">
              <a:defRPr sz="2000"/>
            </a:lvl1pPr>
            <a:lvl2pPr marL="290513" indent="-176213">
              <a:defRPr sz="1800"/>
            </a:lvl2pPr>
            <a:lvl3pPr marL="457200" indent="-166688">
              <a:defRPr sz="1600"/>
            </a:lvl3pPr>
            <a:lvl4pPr marL="633413" indent="-176213">
              <a:defRPr sz="1400"/>
            </a:lvl4pPr>
            <a:lvl5pPr marL="800100" indent="-1666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pic>
        <p:nvPicPr>
          <p:cNvPr id="6" name="Picture 5">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7" name="TextBox 6">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8"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40317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 2 Boxes Text">
    <p:spTree>
      <p:nvGrpSpPr>
        <p:cNvPr id="1" name=""/>
        <p:cNvGrpSpPr/>
        <p:nvPr/>
      </p:nvGrpSpPr>
      <p:grpSpPr>
        <a:xfrm>
          <a:off x="0" y="0"/>
          <a:ext cx="0" cy="0"/>
          <a:chOff x="0" y="0"/>
          <a:chExt cx="0" cy="0"/>
        </a:xfrm>
      </p:grpSpPr>
      <p:sp>
        <p:nvSpPr>
          <p:cNvPr id="3" name="Content Placeholder 2"/>
          <p:cNvSpPr>
            <a:spLocks noGrp="1"/>
          </p:cNvSpPr>
          <p:nvPr>
            <p:ph sz="quarter" idx="18"/>
          </p:nvPr>
        </p:nvSpPr>
        <p:spPr>
          <a:xfrm>
            <a:off x="530619" y="1804880"/>
            <a:ext cx="5502475" cy="3764070"/>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1"/>
          <p:cNvSpPr>
            <a:spLocks noGrp="1"/>
          </p:cNvSpPr>
          <p:nvPr>
            <p:ph type="title"/>
          </p:nvPr>
        </p:nvSpPr>
        <p:spPr>
          <a:xfrm>
            <a:off x="1" y="157"/>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5" name="Text Placeholder 5"/>
          <p:cNvSpPr>
            <a:spLocks noGrp="1"/>
          </p:cNvSpPr>
          <p:nvPr>
            <p:ph type="body" sz="quarter" idx="11"/>
          </p:nvPr>
        </p:nvSpPr>
        <p:spPr>
          <a:xfrm>
            <a:off x="508725" y="5653774"/>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pic>
        <p:nvPicPr>
          <p:cNvPr id="6" name="Picture 5">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54972"/>
            <a:ext cx="1371957" cy="483920"/>
          </a:xfrm>
          <a:prstGeom prst="rect">
            <a:avLst/>
          </a:prstGeom>
        </p:spPr>
      </p:pic>
      <p:sp>
        <p:nvSpPr>
          <p:cNvPr id="7" name="TextBox 6">
            <a:extLst>
              <a:ext uri="{FF2B5EF4-FFF2-40B4-BE49-F238E27FC236}">
                <a16:creationId xmlns:a16="http://schemas.microsoft.com/office/drawing/2014/main" xmlns="" id="{697E240B-4177-0540-8C18-F66BFD0E1104}"/>
              </a:ext>
            </a:extLst>
          </p:cNvPr>
          <p:cNvSpPr txBox="1"/>
          <p:nvPr userDrawn="1"/>
        </p:nvSpPr>
        <p:spPr>
          <a:xfrm>
            <a:off x="914638" y="6538637"/>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8" name="Slide Number Placeholder 5"/>
          <p:cNvSpPr>
            <a:spLocks noGrp="1"/>
          </p:cNvSpPr>
          <p:nvPr>
            <p:ph type="sldNum" sz="quarter" idx="10"/>
          </p:nvPr>
        </p:nvSpPr>
        <p:spPr>
          <a:xfrm>
            <a:off x="457319" y="6536767"/>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sp>
        <p:nvSpPr>
          <p:cNvPr id="10" name="Text Placeholder 14"/>
          <p:cNvSpPr>
            <a:spLocks noGrp="1"/>
          </p:cNvSpPr>
          <p:nvPr>
            <p:ph type="body" sz="quarter" idx="15" hasCustomPrompt="1"/>
          </p:nvPr>
        </p:nvSpPr>
        <p:spPr>
          <a:xfrm>
            <a:off x="523422" y="1204872"/>
            <a:ext cx="5509374"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2" name="Text Placeholder 14"/>
          <p:cNvSpPr>
            <a:spLocks noGrp="1"/>
          </p:cNvSpPr>
          <p:nvPr>
            <p:ph type="body" sz="quarter" idx="17" hasCustomPrompt="1"/>
          </p:nvPr>
        </p:nvSpPr>
        <p:spPr>
          <a:xfrm>
            <a:off x="6202101" y="1204872"/>
            <a:ext cx="5498238"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3" name="Content Placeholder 2"/>
          <p:cNvSpPr>
            <a:spLocks noGrp="1"/>
          </p:cNvSpPr>
          <p:nvPr>
            <p:ph sz="quarter" idx="19"/>
          </p:nvPr>
        </p:nvSpPr>
        <p:spPr>
          <a:xfrm>
            <a:off x="6208986" y="1804880"/>
            <a:ext cx="5491353" cy="3764070"/>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10759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Content Placeholder 2"/>
          <p:cNvSpPr>
            <a:spLocks noGrp="1"/>
          </p:cNvSpPr>
          <p:nvPr>
            <p:ph sz="quarter" idx="18"/>
          </p:nvPr>
        </p:nvSpPr>
        <p:spPr>
          <a:xfrm>
            <a:off x="530619" y="1804880"/>
            <a:ext cx="5502475" cy="4376112"/>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1"/>
          <p:cNvSpPr>
            <a:spLocks noGrp="1"/>
          </p:cNvSpPr>
          <p:nvPr>
            <p:ph type="title"/>
          </p:nvPr>
        </p:nvSpPr>
        <p:spPr>
          <a:xfrm>
            <a:off x="1" y="157"/>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pic>
        <p:nvPicPr>
          <p:cNvPr id="7" name="Picture 6">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54972"/>
            <a:ext cx="1371957" cy="483920"/>
          </a:xfrm>
          <a:prstGeom prst="rect">
            <a:avLst/>
          </a:prstGeom>
        </p:spPr>
      </p:pic>
      <p:sp>
        <p:nvSpPr>
          <p:cNvPr id="8" name="TextBox 7">
            <a:extLst>
              <a:ext uri="{FF2B5EF4-FFF2-40B4-BE49-F238E27FC236}">
                <a16:creationId xmlns:a16="http://schemas.microsoft.com/office/drawing/2014/main" xmlns="" id="{697E240B-4177-0540-8C18-F66BFD0E1104}"/>
              </a:ext>
            </a:extLst>
          </p:cNvPr>
          <p:cNvSpPr txBox="1"/>
          <p:nvPr userDrawn="1"/>
        </p:nvSpPr>
        <p:spPr>
          <a:xfrm>
            <a:off x="914638" y="6538637"/>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9" name="Slide Number Placeholder 5"/>
          <p:cNvSpPr>
            <a:spLocks noGrp="1"/>
          </p:cNvSpPr>
          <p:nvPr>
            <p:ph type="sldNum" sz="quarter" idx="10"/>
          </p:nvPr>
        </p:nvSpPr>
        <p:spPr>
          <a:xfrm>
            <a:off x="457319" y="6536767"/>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sp>
        <p:nvSpPr>
          <p:cNvPr id="10" name="Text Placeholder 14"/>
          <p:cNvSpPr>
            <a:spLocks noGrp="1"/>
          </p:cNvSpPr>
          <p:nvPr>
            <p:ph type="body" sz="quarter" idx="15" hasCustomPrompt="1"/>
          </p:nvPr>
        </p:nvSpPr>
        <p:spPr>
          <a:xfrm>
            <a:off x="523422" y="1204872"/>
            <a:ext cx="5509374"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1" name="Text Placeholder 14"/>
          <p:cNvSpPr>
            <a:spLocks noGrp="1"/>
          </p:cNvSpPr>
          <p:nvPr>
            <p:ph type="body" sz="quarter" idx="17" hasCustomPrompt="1"/>
          </p:nvPr>
        </p:nvSpPr>
        <p:spPr>
          <a:xfrm>
            <a:off x="6202101" y="1204872"/>
            <a:ext cx="5498238" cy="600009"/>
          </a:xfrm>
          <a:solidFill>
            <a:srgbClr val="595959"/>
          </a:solidFill>
          <a:ln w="19050">
            <a:solidFill>
              <a:srgbClr val="0085AD"/>
            </a:solidFill>
          </a:ln>
        </p:spPr>
        <p:txBody>
          <a:bodyPr anchor="ctr"/>
          <a:lstStyle>
            <a:lvl1pPr algn="ctr">
              <a:defRPr sz="1800" b="1">
                <a:solidFill>
                  <a:schemeClr val="bg1"/>
                </a:solidFill>
              </a:defRPr>
            </a:lvl1pPr>
          </a:lstStyle>
          <a:p>
            <a:pPr lvl="0"/>
            <a:r>
              <a:rPr lang="en-US" dirty="0" smtClean="0"/>
              <a:t>Click to edit text</a:t>
            </a:r>
            <a:endParaRPr lang="en-US" dirty="0"/>
          </a:p>
        </p:txBody>
      </p:sp>
      <p:sp>
        <p:nvSpPr>
          <p:cNvPr id="12" name="Content Placeholder 2"/>
          <p:cNvSpPr>
            <a:spLocks noGrp="1"/>
          </p:cNvSpPr>
          <p:nvPr>
            <p:ph sz="quarter" idx="19"/>
          </p:nvPr>
        </p:nvSpPr>
        <p:spPr>
          <a:xfrm>
            <a:off x="6208986" y="1804880"/>
            <a:ext cx="5491353" cy="4376112"/>
          </a:xfrm>
          <a:ln w="19050">
            <a:solidFill>
              <a:srgbClr val="0085AD"/>
            </a:solidFill>
          </a:ln>
        </p:spPr>
        <p:txBody>
          <a:bodyPr/>
          <a:lstStyle>
            <a:lvl1pPr marL="0" indent="114300">
              <a:defRPr sz="1800"/>
            </a:lvl1pPr>
            <a:lvl2pPr marL="290513" indent="-176213">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97003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stom - 3 Boxes">
    <p:spTree>
      <p:nvGrpSpPr>
        <p:cNvPr id="1" name=""/>
        <p:cNvGrpSpPr/>
        <p:nvPr/>
      </p:nvGrpSpPr>
      <p:grpSpPr>
        <a:xfrm>
          <a:off x="0" y="0"/>
          <a:ext cx="0" cy="0"/>
          <a:chOff x="0" y="0"/>
          <a:chExt cx="0" cy="0"/>
        </a:xfrm>
      </p:grpSpPr>
      <p:sp>
        <p:nvSpPr>
          <p:cNvPr id="2"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6" name="Text Placeholder 5"/>
          <p:cNvSpPr>
            <a:spLocks noGrp="1"/>
          </p:cNvSpPr>
          <p:nvPr>
            <p:ph type="body" sz="quarter" idx="11"/>
          </p:nvPr>
        </p:nvSpPr>
        <p:spPr>
          <a:xfrm>
            <a:off x="508725" y="5662241"/>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sp>
        <p:nvSpPr>
          <p:cNvPr id="7"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pic>
        <p:nvPicPr>
          <p:cNvPr id="8" name="Picture 7">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9" name="TextBox 8">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15" name="Text Placeholder 14"/>
          <p:cNvSpPr>
            <a:spLocks noGrp="1"/>
          </p:cNvSpPr>
          <p:nvPr>
            <p:ph type="body" sz="quarter" idx="15" hasCustomPrompt="1"/>
          </p:nvPr>
        </p:nvSpPr>
        <p:spPr>
          <a:xfrm>
            <a:off x="523423"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9" name="Text Placeholder 14"/>
          <p:cNvSpPr>
            <a:spLocks noGrp="1"/>
          </p:cNvSpPr>
          <p:nvPr>
            <p:ph type="body" sz="quarter" idx="17" hasCustomPrompt="1"/>
          </p:nvPr>
        </p:nvSpPr>
        <p:spPr>
          <a:xfrm>
            <a:off x="4343204"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21" name="Text Placeholder 14"/>
          <p:cNvSpPr>
            <a:spLocks noGrp="1"/>
          </p:cNvSpPr>
          <p:nvPr>
            <p:ph type="body" sz="quarter" idx="19" hasCustomPrompt="1"/>
          </p:nvPr>
        </p:nvSpPr>
        <p:spPr>
          <a:xfrm>
            <a:off x="8162985"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5" name="Content Placeholder 4"/>
          <p:cNvSpPr>
            <a:spLocks noGrp="1"/>
          </p:cNvSpPr>
          <p:nvPr>
            <p:ph sz="quarter" idx="20"/>
          </p:nvPr>
        </p:nvSpPr>
        <p:spPr>
          <a:xfrm>
            <a:off x="524012" y="1812926"/>
            <a:ext cx="3529932" cy="376396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4"/>
          <p:cNvSpPr>
            <a:spLocks noGrp="1"/>
          </p:cNvSpPr>
          <p:nvPr>
            <p:ph sz="quarter" idx="21"/>
          </p:nvPr>
        </p:nvSpPr>
        <p:spPr>
          <a:xfrm>
            <a:off x="8163945" y="1808773"/>
            <a:ext cx="3529932" cy="376396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Content Placeholder 4"/>
          <p:cNvSpPr>
            <a:spLocks noGrp="1"/>
          </p:cNvSpPr>
          <p:nvPr>
            <p:ph sz="quarter" idx="22"/>
          </p:nvPr>
        </p:nvSpPr>
        <p:spPr>
          <a:xfrm>
            <a:off x="4343205" y="1812925"/>
            <a:ext cx="3529932" cy="376396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010374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pic>
        <p:nvPicPr>
          <p:cNvPr id="7" name="Picture 6">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9" name="Text Placeholder 14"/>
          <p:cNvSpPr>
            <a:spLocks noGrp="1"/>
          </p:cNvSpPr>
          <p:nvPr>
            <p:ph type="body" sz="quarter" idx="15" hasCustomPrompt="1"/>
          </p:nvPr>
        </p:nvSpPr>
        <p:spPr>
          <a:xfrm>
            <a:off x="523423"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0" name="Text Placeholder 14"/>
          <p:cNvSpPr>
            <a:spLocks noGrp="1"/>
          </p:cNvSpPr>
          <p:nvPr>
            <p:ph type="body" sz="quarter" idx="17" hasCustomPrompt="1"/>
          </p:nvPr>
        </p:nvSpPr>
        <p:spPr>
          <a:xfrm>
            <a:off x="4343204"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1" name="Text Placeholder 14"/>
          <p:cNvSpPr>
            <a:spLocks noGrp="1"/>
          </p:cNvSpPr>
          <p:nvPr>
            <p:ph type="body" sz="quarter" idx="19" hasCustomPrompt="1"/>
          </p:nvPr>
        </p:nvSpPr>
        <p:spPr>
          <a:xfrm>
            <a:off x="8162985" y="1213339"/>
            <a:ext cx="353089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2" name="Content Placeholder 4"/>
          <p:cNvSpPr>
            <a:spLocks noGrp="1"/>
          </p:cNvSpPr>
          <p:nvPr>
            <p:ph sz="quarter" idx="20"/>
          </p:nvPr>
        </p:nvSpPr>
        <p:spPr>
          <a:xfrm>
            <a:off x="524012" y="1812925"/>
            <a:ext cx="3529932" cy="438565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4"/>
          <p:cNvSpPr>
            <a:spLocks noGrp="1"/>
          </p:cNvSpPr>
          <p:nvPr>
            <p:ph sz="quarter" idx="21"/>
          </p:nvPr>
        </p:nvSpPr>
        <p:spPr>
          <a:xfrm>
            <a:off x="8163945" y="1808772"/>
            <a:ext cx="3529932" cy="438565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Content Placeholder 4"/>
          <p:cNvSpPr>
            <a:spLocks noGrp="1"/>
          </p:cNvSpPr>
          <p:nvPr>
            <p:ph sz="quarter" idx="22"/>
          </p:nvPr>
        </p:nvSpPr>
        <p:spPr>
          <a:xfrm>
            <a:off x="4343205" y="1812924"/>
            <a:ext cx="3529932" cy="4385653"/>
          </a:xfrm>
          <a:ln w="19050">
            <a:solidFill>
              <a:srgbClr val="0085AD"/>
            </a:solidFill>
          </a:ln>
        </p:spPr>
        <p:txBody>
          <a:bodyPr/>
          <a:lstStyle>
            <a:lvl1pPr marL="0" indent="61913">
              <a:defRPr sz="1400"/>
            </a:lvl1pPr>
            <a:lvl2pPr marL="180975" indent="-119063">
              <a:defRPr sz="1200"/>
            </a:lvl2pPr>
            <a:lvl3pPr marL="290513" indent="-107950">
              <a:defRPr sz="1100"/>
            </a:lvl3pPr>
            <a:lvl4pPr marL="457200" indent="-90488">
              <a:defRPr sz="1050"/>
            </a:lvl4pPr>
            <a:lvl5pPr marL="633413" indent="-85725">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32903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stom - 4 Boxes">
    <p:spTree>
      <p:nvGrpSpPr>
        <p:cNvPr id="1" name=""/>
        <p:cNvGrpSpPr/>
        <p:nvPr/>
      </p:nvGrpSpPr>
      <p:grpSpPr>
        <a:xfrm>
          <a:off x="0" y="0"/>
          <a:ext cx="0" cy="0"/>
          <a:chOff x="0" y="0"/>
          <a:chExt cx="0" cy="0"/>
        </a:xfrm>
      </p:grpSpPr>
      <p:sp>
        <p:nvSpPr>
          <p:cNvPr id="4"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5" name="Text Placeholder 5"/>
          <p:cNvSpPr>
            <a:spLocks noGrp="1"/>
          </p:cNvSpPr>
          <p:nvPr>
            <p:ph type="body" sz="quarter" idx="11"/>
          </p:nvPr>
        </p:nvSpPr>
        <p:spPr>
          <a:xfrm>
            <a:off x="508725" y="5662241"/>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pic>
        <p:nvPicPr>
          <p:cNvPr id="7" name="Picture 6">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10" name="Text Placeholder 14"/>
          <p:cNvSpPr>
            <a:spLocks noGrp="1"/>
          </p:cNvSpPr>
          <p:nvPr>
            <p:ph type="body" sz="quarter" idx="15" hasCustomPrompt="1"/>
          </p:nvPr>
        </p:nvSpPr>
        <p:spPr>
          <a:xfrm>
            <a:off x="523424"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2" name="Text Placeholder 14"/>
          <p:cNvSpPr>
            <a:spLocks noGrp="1"/>
          </p:cNvSpPr>
          <p:nvPr>
            <p:ph type="body" sz="quarter" idx="17" hasCustomPrompt="1"/>
          </p:nvPr>
        </p:nvSpPr>
        <p:spPr>
          <a:xfrm>
            <a:off x="335938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4" name="Text Placeholder 14"/>
          <p:cNvSpPr>
            <a:spLocks noGrp="1"/>
          </p:cNvSpPr>
          <p:nvPr>
            <p:ph type="body" sz="quarter" idx="19" hasCustomPrompt="1"/>
          </p:nvPr>
        </p:nvSpPr>
        <p:spPr>
          <a:xfrm>
            <a:off x="6195353"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6" name="Text Placeholder 14"/>
          <p:cNvSpPr>
            <a:spLocks noGrp="1"/>
          </p:cNvSpPr>
          <p:nvPr>
            <p:ph type="body" sz="quarter" idx="21" hasCustomPrompt="1"/>
          </p:nvPr>
        </p:nvSpPr>
        <p:spPr>
          <a:xfrm>
            <a:off x="903131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2" name="Rectangle 1"/>
          <p:cNvSpPr/>
          <p:nvPr userDrawn="1"/>
        </p:nvSpPr>
        <p:spPr>
          <a:xfrm>
            <a:off x="523424" y="1813348"/>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7" name="Content Placeholder 16"/>
          <p:cNvSpPr>
            <a:spLocks noGrp="1"/>
          </p:cNvSpPr>
          <p:nvPr>
            <p:ph sz="quarter" idx="22"/>
          </p:nvPr>
        </p:nvSpPr>
        <p:spPr>
          <a:xfrm>
            <a:off x="549806"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Rectangle 17"/>
          <p:cNvSpPr/>
          <p:nvPr userDrawn="1"/>
        </p:nvSpPr>
        <p:spPr>
          <a:xfrm>
            <a:off x="3365805" y="1828057"/>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9" name="Rectangle 18"/>
          <p:cNvSpPr/>
          <p:nvPr userDrawn="1"/>
        </p:nvSpPr>
        <p:spPr>
          <a:xfrm>
            <a:off x="6195352" y="1812926"/>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0" name="Rectangle 19"/>
          <p:cNvSpPr/>
          <p:nvPr userDrawn="1"/>
        </p:nvSpPr>
        <p:spPr>
          <a:xfrm>
            <a:off x="9031318" y="1812926"/>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5" name="Content Placeholder 16"/>
          <p:cNvSpPr>
            <a:spLocks noGrp="1"/>
          </p:cNvSpPr>
          <p:nvPr>
            <p:ph sz="quarter" idx="23"/>
          </p:nvPr>
        </p:nvSpPr>
        <p:spPr>
          <a:xfrm>
            <a:off x="9064967"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Content Placeholder 16"/>
          <p:cNvSpPr>
            <a:spLocks noGrp="1"/>
          </p:cNvSpPr>
          <p:nvPr>
            <p:ph sz="quarter" idx="24"/>
          </p:nvPr>
        </p:nvSpPr>
        <p:spPr>
          <a:xfrm>
            <a:off x="3402786"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Content Placeholder 16"/>
          <p:cNvSpPr>
            <a:spLocks noGrp="1"/>
          </p:cNvSpPr>
          <p:nvPr>
            <p:ph sz="quarter" idx="25"/>
          </p:nvPr>
        </p:nvSpPr>
        <p:spPr>
          <a:xfrm>
            <a:off x="6235543"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74547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solidFill>
                  <a:prstClr val="black"/>
                </a:solidFill>
              </a:rPr>
              <a:pPr>
                <a:defRPr/>
              </a:pPr>
              <a:t>‹#›</a:t>
            </a:fld>
            <a:endParaRPr lang="en-US" altLang="en-US" dirty="0">
              <a:solidFill>
                <a:prstClr val="black"/>
              </a:solidFill>
            </a:endParaRPr>
          </a:p>
        </p:txBody>
      </p:sp>
      <p:pic>
        <p:nvPicPr>
          <p:cNvPr id="7" name="Picture 6">
            <a:extLst>
              <a:ext uri="{FF2B5EF4-FFF2-40B4-BE49-F238E27FC236}">
                <a16:creationId xmlns:a16="http://schemas.microsoft.com/office/drawing/2014/main" xmlns=""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
        <p:nvSpPr>
          <p:cNvPr id="9" name="Text Placeholder 14"/>
          <p:cNvSpPr>
            <a:spLocks noGrp="1"/>
          </p:cNvSpPr>
          <p:nvPr>
            <p:ph type="body" sz="quarter" idx="15" hasCustomPrompt="1"/>
          </p:nvPr>
        </p:nvSpPr>
        <p:spPr>
          <a:xfrm>
            <a:off x="523424"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0" name="Text Placeholder 14"/>
          <p:cNvSpPr>
            <a:spLocks noGrp="1"/>
          </p:cNvSpPr>
          <p:nvPr>
            <p:ph type="body" sz="quarter" idx="17" hasCustomPrompt="1"/>
          </p:nvPr>
        </p:nvSpPr>
        <p:spPr>
          <a:xfrm>
            <a:off x="335938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1" name="Text Placeholder 14"/>
          <p:cNvSpPr>
            <a:spLocks noGrp="1"/>
          </p:cNvSpPr>
          <p:nvPr>
            <p:ph type="body" sz="quarter" idx="19" hasCustomPrompt="1"/>
          </p:nvPr>
        </p:nvSpPr>
        <p:spPr>
          <a:xfrm>
            <a:off x="6195353"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2" name="Text Placeholder 14"/>
          <p:cNvSpPr>
            <a:spLocks noGrp="1"/>
          </p:cNvSpPr>
          <p:nvPr>
            <p:ph type="body" sz="quarter" idx="21" hasCustomPrompt="1"/>
          </p:nvPr>
        </p:nvSpPr>
        <p:spPr>
          <a:xfrm>
            <a:off x="903131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3" name="Rectangle 12"/>
          <p:cNvSpPr/>
          <p:nvPr userDrawn="1"/>
        </p:nvSpPr>
        <p:spPr>
          <a:xfrm>
            <a:off x="523424" y="1813347"/>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4" name="Content Placeholder 16"/>
          <p:cNvSpPr>
            <a:spLocks noGrp="1"/>
          </p:cNvSpPr>
          <p:nvPr>
            <p:ph sz="quarter" idx="22"/>
          </p:nvPr>
        </p:nvSpPr>
        <p:spPr>
          <a:xfrm>
            <a:off x="549806"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Rectangle 14"/>
          <p:cNvSpPr/>
          <p:nvPr userDrawn="1"/>
        </p:nvSpPr>
        <p:spPr>
          <a:xfrm>
            <a:off x="3365805" y="1828056"/>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userDrawn="1"/>
        </p:nvSpPr>
        <p:spPr>
          <a:xfrm>
            <a:off x="6195352" y="1812925"/>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userDrawn="1"/>
        </p:nvSpPr>
        <p:spPr>
          <a:xfrm>
            <a:off x="9031318" y="1812925"/>
            <a:ext cx="2654912" cy="4385652"/>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8" name="Content Placeholder 16"/>
          <p:cNvSpPr>
            <a:spLocks noGrp="1"/>
          </p:cNvSpPr>
          <p:nvPr>
            <p:ph sz="quarter" idx="23"/>
          </p:nvPr>
        </p:nvSpPr>
        <p:spPr>
          <a:xfrm>
            <a:off x="9064967"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6"/>
          <p:cNvSpPr>
            <a:spLocks noGrp="1"/>
          </p:cNvSpPr>
          <p:nvPr>
            <p:ph sz="quarter" idx="24"/>
          </p:nvPr>
        </p:nvSpPr>
        <p:spPr>
          <a:xfrm>
            <a:off x="3402786"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6"/>
          <p:cNvSpPr>
            <a:spLocks noGrp="1"/>
          </p:cNvSpPr>
          <p:nvPr>
            <p:ph sz="quarter" idx="25"/>
          </p:nvPr>
        </p:nvSpPr>
        <p:spPr>
          <a:xfrm>
            <a:off x="6235543" y="1839301"/>
            <a:ext cx="2580948" cy="4359276"/>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017595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320" y="1310060"/>
            <a:ext cx="11277598" cy="5380887"/>
          </a:xfrm>
        </p:spPr>
        <p:txBody>
          <a:bodyPr/>
          <a:lstStyle>
            <a:lvl1pPr marL="0" indent="114300">
              <a:defRPr sz="2000"/>
            </a:lvl1pPr>
            <a:lvl2pPr marL="263525" indent="-149225">
              <a:defRPr sz="1800"/>
            </a:lvl2pPr>
            <a:lvl3pPr marL="290513" indent="-107950">
              <a:defRPr sz="1600"/>
            </a:lvl3pPr>
            <a:lvl4pPr marL="492125" indent="-125413">
              <a:defRPr sz="1400"/>
            </a:lvl4pPr>
            <a:lvl5pPr marL="676275" indent="-12858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p:nvPr>
        </p:nvSpPr>
        <p:spPr>
          <a:xfrm>
            <a:off x="1" y="8624"/>
            <a:ext cx="12192000" cy="1104518"/>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5179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 4 Boxes">
    <p:spTree>
      <p:nvGrpSpPr>
        <p:cNvPr id="1" name=""/>
        <p:cNvGrpSpPr/>
        <p:nvPr/>
      </p:nvGrpSpPr>
      <p:grpSpPr>
        <a:xfrm>
          <a:off x="0" y="0"/>
          <a:ext cx="0" cy="0"/>
          <a:chOff x="0" y="0"/>
          <a:chExt cx="0" cy="0"/>
        </a:xfrm>
      </p:grpSpPr>
      <p:sp>
        <p:nvSpPr>
          <p:cNvPr id="4" name="Title 1"/>
          <p:cNvSpPr>
            <a:spLocks noGrp="1"/>
          </p:cNvSpPr>
          <p:nvPr>
            <p:ph type="title"/>
          </p:nvPr>
        </p:nvSpPr>
        <p:spPr>
          <a:xfrm>
            <a:off x="1" y="8625"/>
            <a:ext cx="12192000" cy="989013"/>
          </a:xfrm>
          <a:solidFill>
            <a:srgbClr val="0085AD"/>
          </a:solidFill>
        </p:spPr>
        <p:txBody>
          <a:bodyPr/>
          <a:lstStyle>
            <a:lvl1pPr marL="0" indent="112713">
              <a:defRPr>
                <a:solidFill>
                  <a:schemeClr val="bg1"/>
                </a:solidFill>
              </a:defRPr>
            </a:lvl1pPr>
          </a:lstStyle>
          <a:p>
            <a:r>
              <a:rPr lang="en-US" dirty="0" smtClean="0"/>
              <a:t>Click to edit Master title style</a:t>
            </a:r>
            <a:endParaRPr lang="en-US" dirty="0"/>
          </a:p>
        </p:txBody>
      </p:sp>
      <p:sp>
        <p:nvSpPr>
          <p:cNvPr id="5" name="Text Placeholder 5"/>
          <p:cNvSpPr>
            <a:spLocks noGrp="1"/>
          </p:cNvSpPr>
          <p:nvPr>
            <p:ph type="body" sz="quarter" idx="11"/>
          </p:nvPr>
        </p:nvSpPr>
        <p:spPr>
          <a:xfrm>
            <a:off x="508725" y="5662241"/>
            <a:ext cx="11191614" cy="580191"/>
          </a:xfrm>
          <a:solidFill>
            <a:srgbClr val="0085AD"/>
          </a:solidFill>
          <a:effectLst/>
        </p:spPr>
        <p:txBody>
          <a:bodyPr anchor="ctr" anchorCtr="0"/>
          <a:lstStyle>
            <a:lvl1pPr marL="0" indent="114300">
              <a:defRPr sz="1600" i="1" baseline="0">
                <a:solidFill>
                  <a:schemeClr val="bg1"/>
                </a:solidFill>
              </a:defRPr>
            </a:lvl1pPr>
          </a:lstStyle>
          <a:p>
            <a:pPr lvl="0"/>
            <a:r>
              <a:rPr lang="en-US" dirty="0" smtClean="0"/>
              <a:t>Click to edit Master text styles</a:t>
            </a:r>
          </a:p>
        </p:txBody>
      </p:sp>
      <p:sp>
        <p:nvSpPr>
          <p:cNvPr id="6" name="Slide Number Placeholder 5"/>
          <p:cNvSpPr>
            <a:spLocks noGrp="1"/>
          </p:cNvSpPr>
          <p:nvPr>
            <p:ph type="sldNum" sz="quarter" idx="10"/>
          </p:nvPr>
        </p:nvSpPr>
        <p:spPr>
          <a:xfrm>
            <a:off x="457319" y="6545234"/>
            <a:ext cx="952748" cy="312766"/>
          </a:xfrm>
        </p:spPr>
        <p:txBody>
          <a:bodyPr/>
          <a:lstStyle>
            <a:lvl1pPr>
              <a:defRPr/>
            </a:lvl1pPr>
          </a:lstStyle>
          <a:p>
            <a:pPr>
              <a:defRPr/>
            </a:pPr>
            <a:fld id="{54FF9FE7-F917-804D-97B0-E22942320C40}" type="slidenum">
              <a:rPr lang="en-US" altLang="en-US"/>
              <a:pPr>
                <a:defRPr/>
              </a:pPr>
              <a:t>‹#›</a:t>
            </a:fld>
            <a:endParaRPr lang="en-US" altLang="en-US" dirty="0"/>
          </a:p>
        </p:txBody>
      </p:sp>
      <p:pic>
        <p:nvPicPr>
          <p:cNvPr id="7" name="Picture 6">
            <a:extLst>
              <a:ext uri="{FF2B5EF4-FFF2-40B4-BE49-F238E27FC236}">
                <a16:creationId xmlns="" xmlns:a16="http://schemas.microsoft.com/office/drawing/2014/main" id="{1E8DE0A8-2BC4-3C4B-8149-29C447766FA5}"/>
              </a:ext>
            </a:extLst>
          </p:cNvPr>
          <p:cNvPicPr>
            <a:picLocks noChangeAspect="1"/>
          </p:cNvPicPr>
          <p:nvPr userDrawn="1"/>
        </p:nvPicPr>
        <p:blipFill>
          <a:blip r:embed="rId2"/>
          <a:stretch>
            <a:fillRect/>
          </a:stretch>
        </p:blipFill>
        <p:spPr>
          <a:xfrm>
            <a:off x="10531043" y="6263439"/>
            <a:ext cx="1371957" cy="483920"/>
          </a:xfrm>
          <a:prstGeom prst="rect">
            <a:avLst/>
          </a:prstGeom>
        </p:spPr>
      </p:pic>
      <p:sp>
        <p:nvSpPr>
          <p:cNvPr id="8" name="TextBox 7">
            <a:extLst>
              <a:ext uri="{FF2B5EF4-FFF2-40B4-BE49-F238E27FC236}">
                <a16:creationId xmlns="" xmlns:a16="http://schemas.microsoft.com/office/drawing/2014/main"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t>Xylem Proprietary/Confidential</a:t>
            </a:r>
          </a:p>
        </p:txBody>
      </p:sp>
      <p:sp>
        <p:nvSpPr>
          <p:cNvPr id="10" name="Text Placeholder 14"/>
          <p:cNvSpPr>
            <a:spLocks noGrp="1"/>
          </p:cNvSpPr>
          <p:nvPr>
            <p:ph type="body" sz="quarter" idx="15" hasCustomPrompt="1"/>
          </p:nvPr>
        </p:nvSpPr>
        <p:spPr>
          <a:xfrm>
            <a:off x="523424"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2" name="Text Placeholder 14"/>
          <p:cNvSpPr>
            <a:spLocks noGrp="1"/>
          </p:cNvSpPr>
          <p:nvPr>
            <p:ph type="body" sz="quarter" idx="17" hasCustomPrompt="1"/>
          </p:nvPr>
        </p:nvSpPr>
        <p:spPr>
          <a:xfrm>
            <a:off x="335938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4" name="Text Placeholder 14"/>
          <p:cNvSpPr>
            <a:spLocks noGrp="1"/>
          </p:cNvSpPr>
          <p:nvPr>
            <p:ph type="body" sz="quarter" idx="19" hasCustomPrompt="1"/>
          </p:nvPr>
        </p:nvSpPr>
        <p:spPr>
          <a:xfrm>
            <a:off x="6195353"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16" name="Text Placeholder 14"/>
          <p:cNvSpPr>
            <a:spLocks noGrp="1"/>
          </p:cNvSpPr>
          <p:nvPr>
            <p:ph type="body" sz="quarter" idx="21" hasCustomPrompt="1"/>
          </p:nvPr>
        </p:nvSpPr>
        <p:spPr>
          <a:xfrm>
            <a:off x="9031319" y="1213339"/>
            <a:ext cx="2654912" cy="600009"/>
          </a:xfrm>
          <a:solidFill>
            <a:srgbClr val="595959"/>
          </a:solidFill>
          <a:ln w="19050">
            <a:solidFill>
              <a:srgbClr val="0085AD"/>
            </a:solidFill>
          </a:ln>
        </p:spPr>
        <p:txBody>
          <a:bodyPr anchor="ctr"/>
          <a:lstStyle>
            <a:lvl1pPr algn="ctr">
              <a:defRPr sz="1600" b="1">
                <a:solidFill>
                  <a:schemeClr val="bg1"/>
                </a:solidFill>
              </a:defRPr>
            </a:lvl1pPr>
          </a:lstStyle>
          <a:p>
            <a:pPr lvl="0"/>
            <a:r>
              <a:rPr lang="en-US" dirty="0" smtClean="0"/>
              <a:t>Click to edit text</a:t>
            </a:r>
            <a:endParaRPr lang="en-US" dirty="0"/>
          </a:p>
        </p:txBody>
      </p:sp>
      <p:sp>
        <p:nvSpPr>
          <p:cNvPr id="2" name="Rectangle 1"/>
          <p:cNvSpPr/>
          <p:nvPr userDrawn="1"/>
        </p:nvSpPr>
        <p:spPr>
          <a:xfrm>
            <a:off x="523424" y="1813348"/>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Content Placeholder 16"/>
          <p:cNvSpPr>
            <a:spLocks noGrp="1"/>
          </p:cNvSpPr>
          <p:nvPr>
            <p:ph sz="quarter" idx="22"/>
          </p:nvPr>
        </p:nvSpPr>
        <p:spPr>
          <a:xfrm>
            <a:off x="549806"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Rectangle 17"/>
          <p:cNvSpPr/>
          <p:nvPr userDrawn="1"/>
        </p:nvSpPr>
        <p:spPr>
          <a:xfrm>
            <a:off x="3365805" y="1828057"/>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userDrawn="1"/>
        </p:nvSpPr>
        <p:spPr>
          <a:xfrm>
            <a:off x="6195352" y="1812926"/>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userDrawn="1"/>
        </p:nvSpPr>
        <p:spPr>
          <a:xfrm>
            <a:off x="9031318" y="1812926"/>
            <a:ext cx="2654912" cy="3743391"/>
          </a:xfrm>
          <a:prstGeom prst="rect">
            <a:avLst/>
          </a:prstGeom>
          <a:noFill/>
          <a:ln w="19050">
            <a:solidFill>
              <a:srgbClr val="0085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Content Placeholder 16"/>
          <p:cNvSpPr>
            <a:spLocks noGrp="1"/>
          </p:cNvSpPr>
          <p:nvPr>
            <p:ph sz="quarter" idx="23"/>
          </p:nvPr>
        </p:nvSpPr>
        <p:spPr>
          <a:xfrm>
            <a:off x="9064967"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Content Placeholder 16"/>
          <p:cNvSpPr>
            <a:spLocks noGrp="1"/>
          </p:cNvSpPr>
          <p:nvPr>
            <p:ph sz="quarter" idx="24"/>
          </p:nvPr>
        </p:nvSpPr>
        <p:spPr>
          <a:xfrm>
            <a:off x="3402786"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Content Placeholder 16"/>
          <p:cNvSpPr>
            <a:spLocks noGrp="1"/>
          </p:cNvSpPr>
          <p:nvPr>
            <p:ph sz="quarter" idx="25"/>
          </p:nvPr>
        </p:nvSpPr>
        <p:spPr>
          <a:xfrm>
            <a:off x="6235543" y="1839302"/>
            <a:ext cx="2580948" cy="3743325"/>
          </a:xfrm>
        </p:spPr>
        <p:txBody>
          <a:bodyPr/>
          <a:lstStyle>
            <a:lvl1pPr marL="0" indent="61913">
              <a:defRPr sz="1400"/>
            </a:lvl1pPr>
            <a:lvl2pPr marL="180975" indent="-119063">
              <a:defRPr sz="1200"/>
            </a:lvl2pPr>
            <a:lvl3pPr marL="290513" indent="-107950">
              <a:defRPr sz="1100"/>
            </a:lvl3pPr>
            <a:lvl4pPr marL="474663" indent="-107950">
              <a:defRPr sz="1050"/>
            </a:lvl4pPr>
            <a:lvl5pPr marL="685800" indent="-138113">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1773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319" y="4149307"/>
            <a:ext cx="8703354" cy="989013"/>
          </a:xfrm>
        </p:spPr>
        <p:txBody>
          <a:bodyPr/>
          <a:lstStyle>
            <a:lvl1pPr>
              <a:defRPr/>
            </a:lvl1pPr>
          </a:lstStyle>
          <a:p>
            <a:r>
              <a:rPr lang="en-US" dirty="0" smtClean="0"/>
              <a:t>Click to edit title style</a:t>
            </a:r>
            <a:endParaRPr lang="en-US" dirty="0"/>
          </a:p>
        </p:txBody>
      </p:sp>
      <p:sp>
        <p:nvSpPr>
          <p:cNvPr id="3" name="Slide Number Placeholder 2"/>
          <p:cNvSpPr>
            <a:spLocks noGrp="1"/>
          </p:cNvSpPr>
          <p:nvPr>
            <p:ph type="sldNum" sz="quarter" idx="10"/>
          </p:nvPr>
        </p:nvSpPr>
        <p:spPr/>
        <p:txBody>
          <a:bodyPr/>
          <a:lstStyle/>
          <a:p>
            <a:pPr>
              <a:defRPr/>
            </a:pPr>
            <a:fld id="{AB00301F-9BDF-5C41-9C68-3496D81A1D29}" type="slidenum">
              <a:rPr lang="en-US" altLang="en-US" smtClean="0">
                <a:solidFill>
                  <a:prstClr val="black"/>
                </a:solidFill>
              </a:rPr>
              <a:pPr>
                <a:defRPr/>
              </a:pPr>
              <a:t>‹#›</a:t>
            </a:fld>
            <a:endParaRPr lang="en-US" altLang="en-US" dirty="0">
              <a:solidFill>
                <a:prstClr val="black"/>
              </a:solidFill>
            </a:endParaRPr>
          </a:p>
        </p:txBody>
      </p:sp>
      <p:sp>
        <p:nvSpPr>
          <p:cNvPr id="4" name="TextBox 3">
            <a:extLst>
              <a:ext uri="{FF2B5EF4-FFF2-40B4-BE49-F238E27FC236}">
                <a16:creationId xmlns:a16="http://schemas.microsoft.com/office/drawing/2014/main" xmlns="" id="{697E240B-4177-0540-8C18-F66BFD0E1104}"/>
              </a:ext>
            </a:extLst>
          </p:cNvPr>
          <p:cNvSpPr txBox="1"/>
          <p:nvPr userDrawn="1"/>
        </p:nvSpPr>
        <p:spPr>
          <a:xfrm>
            <a:off x="914638" y="6547104"/>
            <a:ext cx="3045745" cy="310896"/>
          </a:xfrm>
          <a:prstGeom prst="rect">
            <a:avLst/>
          </a:prstGeom>
          <a:noFill/>
        </p:spPr>
        <p:txBody>
          <a:bodyPr wrap="square" lIns="0" tIns="0" rIns="0" bIns="0" rtlCol="0" anchor="ctr" anchorCtr="0">
            <a:noAutofit/>
          </a:bodyPr>
          <a:lstStyle/>
          <a:p>
            <a:r>
              <a:rPr lang="en-US" sz="900" dirty="0">
                <a:solidFill>
                  <a:prstClr val="black"/>
                </a:solidFill>
              </a:rPr>
              <a:t>Xylem Proprietary/Confidential</a:t>
            </a:r>
          </a:p>
        </p:txBody>
      </p:sp>
    </p:spTree>
    <p:extLst>
      <p:ext uri="{BB962C8B-B14F-4D97-AF65-F5344CB8AC3E}">
        <p14:creationId xmlns:p14="http://schemas.microsoft.com/office/powerpoint/2010/main" val="18342630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Content Ec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50F2F8E5-1108-0A46-83A0-852BF6A1A52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6110810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PrintFriendly-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319" y="3657600"/>
            <a:ext cx="10061020" cy="1828800"/>
          </a:xfrm>
        </p:spPr>
        <p:txBody>
          <a:bodyPr anchor="t" anchorCtr="0"/>
          <a:lstStyle>
            <a:lvl1pPr>
              <a:lnSpc>
                <a:spcPct val="80000"/>
              </a:lnSpc>
              <a:defRPr sz="7500" b="0">
                <a:solidFill>
                  <a:schemeClr val="tx1">
                    <a:lumMod val="50000"/>
                    <a:lumOff val="50000"/>
                  </a:schemeClr>
                </a:solidFill>
              </a:defRPr>
            </a:lvl1pPr>
          </a:lstStyle>
          <a:p>
            <a:r>
              <a:rPr lang="en-US" dirty="0"/>
              <a:t>Click to edit Master title style</a:t>
            </a:r>
          </a:p>
        </p:txBody>
      </p:sp>
      <p:sp>
        <p:nvSpPr>
          <p:cNvPr id="3" name="Subtitle 2"/>
          <p:cNvSpPr>
            <a:spLocks noGrp="1"/>
          </p:cNvSpPr>
          <p:nvPr>
            <p:ph type="subTitle" idx="1"/>
          </p:nvPr>
        </p:nvSpPr>
        <p:spPr>
          <a:xfrm>
            <a:off x="457319" y="5727701"/>
            <a:ext cx="10061020" cy="546489"/>
          </a:xfrm>
        </p:spPr>
        <p:txBody>
          <a:bodyPr anchor="b" anchorCtr="0"/>
          <a:lstStyle>
            <a:lvl1pPr marL="0" indent="0" algn="l">
              <a:buNone/>
              <a:defRPr sz="1800" cap="all">
                <a:solidFill>
                  <a:schemeClr val="tx1">
                    <a:lumMod val="50000"/>
                    <a:lumOff val="50000"/>
                  </a:schemeClr>
                </a:solidFill>
              </a:defRPr>
            </a:lvl1pPr>
            <a:lvl2pPr marL="609458" indent="0" algn="ctr">
              <a:buNone/>
              <a:defRPr>
                <a:solidFill>
                  <a:schemeClr val="tx1">
                    <a:tint val="75000"/>
                  </a:schemeClr>
                </a:solidFill>
              </a:defRPr>
            </a:lvl2pPr>
            <a:lvl3pPr marL="1218915" indent="0" algn="ctr">
              <a:buNone/>
              <a:defRPr>
                <a:solidFill>
                  <a:schemeClr val="tx1">
                    <a:tint val="75000"/>
                  </a:schemeClr>
                </a:solidFill>
              </a:defRPr>
            </a:lvl3pPr>
            <a:lvl4pPr marL="1828373" indent="0" algn="ctr">
              <a:buNone/>
              <a:defRPr>
                <a:solidFill>
                  <a:schemeClr val="tx1">
                    <a:tint val="75000"/>
                  </a:schemeClr>
                </a:solidFill>
              </a:defRPr>
            </a:lvl4pPr>
            <a:lvl5pPr marL="2437830" indent="0" algn="ctr">
              <a:buNone/>
              <a:defRPr>
                <a:solidFill>
                  <a:schemeClr val="tx1">
                    <a:tint val="75000"/>
                  </a:schemeClr>
                </a:solidFill>
              </a:defRPr>
            </a:lvl5pPr>
            <a:lvl6pPr marL="3047289" indent="0" algn="ctr">
              <a:buNone/>
              <a:defRPr>
                <a:solidFill>
                  <a:schemeClr val="tx1">
                    <a:tint val="75000"/>
                  </a:schemeClr>
                </a:solidFill>
              </a:defRPr>
            </a:lvl6pPr>
            <a:lvl7pPr marL="3656747" indent="0" algn="ctr">
              <a:buNone/>
              <a:defRPr>
                <a:solidFill>
                  <a:schemeClr val="tx1">
                    <a:tint val="75000"/>
                  </a:schemeClr>
                </a:solidFill>
              </a:defRPr>
            </a:lvl7pPr>
            <a:lvl8pPr marL="4266204" indent="0" algn="ctr">
              <a:buNone/>
              <a:defRPr>
                <a:solidFill>
                  <a:schemeClr val="tx1">
                    <a:tint val="75000"/>
                  </a:schemeClr>
                </a:solidFill>
              </a:defRPr>
            </a:lvl8pPr>
            <a:lvl9pPr marL="4875662" indent="0" algn="ctr">
              <a:buNone/>
              <a:defRPr>
                <a:solidFill>
                  <a:schemeClr val="tx1">
                    <a:tint val="75000"/>
                  </a:schemeClr>
                </a:solidFill>
              </a:defRPr>
            </a:lvl9pPr>
          </a:lstStyle>
          <a:p>
            <a:r>
              <a:rPr lang="en-US" dirty="0"/>
              <a:t>Click to edit Master subtitle style</a:t>
            </a:r>
          </a:p>
        </p:txBody>
      </p:sp>
      <p:sp>
        <p:nvSpPr>
          <p:cNvPr id="13" name="Content Placeholder 12"/>
          <p:cNvSpPr>
            <a:spLocks noGrp="1"/>
          </p:cNvSpPr>
          <p:nvPr>
            <p:ph sz="quarter" idx="11" hasCustomPrompt="1"/>
          </p:nvPr>
        </p:nvSpPr>
        <p:spPr>
          <a:xfrm>
            <a:off x="7618936" y="459993"/>
            <a:ext cx="4115872" cy="390525"/>
          </a:xfrm>
        </p:spPr>
        <p:txBody>
          <a:bodyPr anchor="b" anchorCtr="0"/>
          <a:lstStyle>
            <a:lvl1pPr algn="r">
              <a:defRPr sz="1400">
                <a:solidFill>
                  <a:schemeClr val="bg2"/>
                </a:solidFill>
              </a:defRPr>
            </a:lvl1pPr>
            <a:lvl2pPr>
              <a:defRPr sz="1866">
                <a:solidFill>
                  <a:schemeClr val="tx1"/>
                </a:solidFill>
              </a:defRPr>
            </a:lvl2pPr>
            <a:lvl3pPr>
              <a:defRPr sz="1866">
                <a:solidFill>
                  <a:schemeClr val="tx1"/>
                </a:solidFill>
              </a:defRPr>
            </a:lvl3pPr>
            <a:lvl4pPr>
              <a:defRPr sz="1866">
                <a:solidFill>
                  <a:schemeClr val="tx1"/>
                </a:solidFill>
              </a:defRPr>
            </a:lvl4pPr>
            <a:lvl5pPr>
              <a:defRPr sz="1866">
                <a:solidFill>
                  <a:schemeClr val="tx1"/>
                </a:solidFill>
              </a:defRPr>
            </a:lvl5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457319" y="402336"/>
            <a:ext cx="1829276" cy="645226"/>
          </a:xfrm>
          <a:prstGeom prst="rect">
            <a:avLst/>
          </a:prstGeom>
        </p:spPr>
      </p:pic>
    </p:spTree>
    <p:extLst>
      <p:ext uri="{BB962C8B-B14F-4D97-AF65-F5344CB8AC3E}">
        <p14:creationId xmlns:p14="http://schemas.microsoft.com/office/powerpoint/2010/main" val="3539980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image" Target="../media/image4.pn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image" Target="../media/image4.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image" Target="../media/image5.png"/><Relationship Id="rId2" Type="http://schemas.openxmlformats.org/officeDocument/2006/relationships/slideLayout" Target="../slideLayouts/slideLayout55.xml"/><Relationship Id="rId16" Type="http://schemas.openxmlformats.org/officeDocument/2006/relationships/image" Target="../media/image4.png"/><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theme" Target="../theme/theme4.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5.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5.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heme" Target="../theme/theme6.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319" y="1"/>
            <a:ext cx="8703354"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320" y="1600200"/>
            <a:ext cx="11277362"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dirty="0"/>
              <a:t>Click to edit Master text style</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457319" y="6547104"/>
            <a:ext cx="952748" cy="310896"/>
          </a:xfrm>
          <a:prstGeom prst="rect">
            <a:avLst/>
          </a:prstGeom>
        </p:spPr>
        <p:txBody>
          <a:bodyPr vert="horz" wrap="square" lIns="0" tIns="0" rIns="0" bIns="0" numCol="1" anchor="ctr" anchorCtr="0" compatLnSpc="1">
            <a:prstTxWarp prst="textNoShape">
              <a:avLst/>
            </a:prstTxWarp>
          </a:bodyPr>
          <a:lstStyle>
            <a:lvl1pPr eaLnBrk="1" hangingPunct="1">
              <a:defRPr sz="900"/>
            </a:lvl1pPr>
          </a:lstStyle>
          <a:p>
            <a:pPr>
              <a:defRPr/>
            </a:pPr>
            <a:fld id="{AB00301F-9BDF-5C41-9C68-3496D81A1D29}" type="slidenum">
              <a:rPr lang="en-US" altLang="en-US" smtClean="0"/>
              <a:pPr>
                <a:defRPr/>
              </a:pPr>
              <a:t>‹#›</a:t>
            </a:fld>
            <a:endParaRPr lang="en-US" altLang="en-US" dirty="0"/>
          </a:p>
        </p:txBody>
      </p:sp>
    </p:spTree>
    <p:extLst>
      <p:ext uri="{BB962C8B-B14F-4D97-AF65-F5344CB8AC3E}">
        <p14:creationId xmlns:p14="http://schemas.microsoft.com/office/powerpoint/2010/main" val="885322737"/>
      </p:ext>
    </p:extLst>
  </p:cSld>
  <p:clrMap bg1="lt1" tx1="dk1" bg2="lt2" tx2="dk2" accent1="accent1" accent2="accent2" accent3="accent3" accent4="accent4" accent5="accent5" accent6="accent6" hlink="hlink" folHlink="folHlink"/>
  <p:sldLayoutIdLst>
    <p:sldLayoutId id="2147486379" r:id="rId1"/>
    <p:sldLayoutId id="2147486411" r:id="rId2"/>
    <p:sldLayoutId id="2147486416" r:id="rId3"/>
    <p:sldLayoutId id="2147486427" r:id="rId4"/>
    <p:sldLayoutId id="2147486418" r:id="rId5"/>
    <p:sldLayoutId id="2147486424" r:id="rId6"/>
    <p:sldLayoutId id="2147486414" r:id="rId7"/>
    <p:sldLayoutId id="2147486425" r:id="rId8"/>
    <p:sldLayoutId id="2147486415" r:id="rId9"/>
    <p:sldLayoutId id="2147486426" r:id="rId10"/>
    <p:sldLayoutId id="2147486421" r:id="rId11"/>
    <p:sldLayoutId id="2147486413" r:id="rId12"/>
    <p:sldLayoutId id="2147486420" r:id="rId13"/>
    <p:sldLayoutId id="2147486423" r:id="rId14"/>
    <p:sldLayoutId id="2147486509" r:id="rId15"/>
  </p:sldLayoutIdLst>
  <p:hf hdr="0" ftr="0" dt="0"/>
  <p:txStyles>
    <p:titleStyle>
      <a:lvl1pPr algn="l" defTabSz="608013" rtl="0" eaLnBrk="0" fontAlgn="base" hangingPunct="0">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blue-aqua content header.png"/>
          <p:cNvPicPr>
            <a:picLocks noChangeAspect="1"/>
          </p:cNvPicPr>
          <p:nvPr/>
        </p:nvPicPr>
        <p:blipFill>
          <a:blip r:embed="rId21"/>
          <a:stretch>
            <a:fillRect/>
          </a:stretch>
        </p:blipFill>
        <p:spPr>
          <a:xfrm>
            <a:off x="636" y="1"/>
            <a:ext cx="12190729" cy="1495269"/>
          </a:xfrm>
          <a:prstGeom prst="rect">
            <a:avLst/>
          </a:prstGeom>
        </p:spPr>
      </p:pic>
      <p:sp>
        <p:nvSpPr>
          <p:cNvPr id="2" name="Title Placeholder 1"/>
          <p:cNvSpPr>
            <a:spLocks noGrp="1"/>
          </p:cNvSpPr>
          <p:nvPr>
            <p:ph type="title"/>
          </p:nvPr>
        </p:nvSpPr>
        <p:spPr>
          <a:xfrm>
            <a:off x="463297" y="0"/>
            <a:ext cx="8704895" cy="988786"/>
          </a:xfrm>
          <a:prstGeom prst="rect">
            <a:avLst/>
          </a:prstGeom>
        </p:spPr>
        <p:txBody>
          <a:bodyPr vert="horz" lIns="0" tIns="45720" rIns="0" bIns="45720" rtlCol="0" anchor="ctr" anchorCtr="0">
            <a:noAutofit/>
          </a:bodyPr>
          <a:lstStyle/>
          <a:p>
            <a:r>
              <a:rPr lang="en-US" smtClean="0"/>
              <a:t>Click to edit Master title style</a:t>
            </a:r>
            <a:endParaRPr lang="en-US"/>
          </a:p>
        </p:txBody>
      </p:sp>
      <p:sp>
        <p:nvSpPr>
          <p:cNvPr id="3" name="Text Placeholder 2"/>
          <p:cNvSpPr>
            <a:spLocks noGrp="1"/>
          </p:cNvSpPr>
          <p:nvPr>
            <p:ph type="body" idx="1"/>
          </p:nvPr>
        </p:nvSpPr>
        <p:spPr>
          <a:xfrm>
            <a:off x="463296" y="1600200"/>
            <a:ext cx="11277600" cy="4690872"/>
          </a:xfrm>
          <a:prstGeom prst="rect">
            <a:avLst/>
          </a:prstGeom>
        </p:spPr>
        <p:txBody>
          <a:bodyPr vert="horz" lIns="0" tIns="0" rIns="0" bIns="0" rtlCol="0">
            <a:normAutofit/>
          </a:bodyPr>
          <a:lstStyle/>
          <a:p>
            <a:pPr lvl="0"/>
            <a:r>
              <a:rPr lang="en-US" dirty="0" smtClean="0"/>
              <a:t>Click to edit Master text style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63296" y="6404430"/>
            <a:ext cx="953477" cy="453571"/>
          </a:xfrm>
          <a:prstGeom prst="rect">
            <a:avLst/>
          </a:prstGeom>
        </p:spPr>
        <p:txBody>
          <a:bodyPr vert="horz" lIns="0" tIns="0" rIns="0" bIns="0" rtlCol="0" anchor="ctr" anchorCtr="0"/>
          <a:lstStyle>
            <a:lvl1pPr algn="l">
              <a:defRPr sz="1200">
                <a:solidFill>
                  <a:schemeClr val="tx1"/>
                </a:solidFill>
                <a:latin typeface="Arial"/>
                <a:cs typeface="Arial"/>
              </a:defRPr>
            </a:lvl1pPr>
          </a:lstStyle>
          <a:p>
            <a:pPr defTabSz="914400" eaLnBrk="1" hangingPunct="1"/>
            <a:fld id="{FB77FA00-368C-4466-BCAF-BCA0C26824BA}" type="slidenum">
              <a:rPr lang="en-US" smtClean="0">
                <a:solidFill>
                  <a:prstClr val="black"/>
                </a:solidFill>
                <a:ea typeface="+mn-ea"/>
              </a:rPr>
              <a:pPr defTabSz="914400" eaLnBrk="1" hangingPunct="1"/>
              <a:t>‹#›</a:t>
            </a:fld>
            <a:endParaRPr lang="en-US" dirty="0">
              <a:solidFill>
                <a:prstClr val="black"/>
              </a:solidFill>
              <a:ea typeface="+mn-ea"/>
            </a:endParaRPr>
          </a:p>
        </p:txBody>
      </p:sp>
      <p:pic>
        <p:nvPicPr>
          <p:cNvPr id="7" name="Picture 6" descr="logo title blue.png"/>
          <p:cNvPicPr>
            <a:picLocks noChangeAspect="1"/>
          </p:cNvPicPr>
          <p:nvPr/>
        </p:nvPicPr>
        <p:blipFill>
          <a:blip r:embed="rId22"/>
          <a:stretch>
            <a:fillRect/>
          </a:stretch>
        </p:blipFill>
        <p:spPr>
          <a:xfrm>
            <a:off x="10462501" y="6309360"/>
            <a:ext cx="1419112" cy="381254"/>
          </a:xfrm>
          <a:prstGeom prst="rect">
            <a:avLst/>
          </a:prstGeom>
        </p:spPr>
      </p:pic>
    </p:spTree>
    <p:extLst>
      <p:ext uri="{BB962C8B-B14F-4D97-AF65-F5344CB8AC3E}">
        <p14:creationId xmlns:p14="http://schemas.microsoft.com/office/powerpoint/2010/main" val="2961447514"/>
      </p:ext>
    </p:extLst>
  </p:cSld>
  <p:clrMap bg1="lt1" tx1="dk1" bg2="lt2" tx2="dk2" accent1="accent1" accent2="accent2" accent3="accent3" accent4="accent4" accent5="accent5" accent6="accent6" hlink="hlink" folHlink="folHlink"/>
  <p:sldLayoutIdLst>
    <p:sldLayoutId id="2147486429" r:id="rId1"/>
    <p:sldLayoutId id="2147486430" r:id="rId2"/>
    <p:sldLayoutId id="2147486431" r:id="rId3"/>
    <p:sldLayoutId id="2147486432" r:id="rId4"/>
    <p:sldLayoutId id="2147486433" r:id="rId5"/>
    <p:sldLayoutId id="2147486434" r:id="rId6"/>
    <p:sldLayoutId id="2147486435" r:id="rId7"/>
    <p:sldLayoutId id="2147486436" r:id="rId8"/>
    <p:sldLayoutId id="2147486437" r:id="rId9"/>
    <p:sldLayoutId id="2147486438" r:id="rId10"/>
    <p:sldLayoutId id="2147486439" r:id="rId11"/>
    <p:sldLayoutId id="2147486440" r:id="rId12"/>
    <p:sldLayoutId id="2147486441" r:id="rId13"/>
    <p:sldLayoutId id="2147486442" r:id="rId14"/>
    <p:sldLayoutId id="2147486443" r:id="rId15"/>
    <p:sldLayoutId id="2147486444" r:id="rId16"/>
    <p:sldLayoutId id="2147486445" r:id="rId17"/>
    <p:sldLayoutId id="2147486446" r:id="rId18"/>
    <p:sldLayoutId id="2147486447" r:id="rId19"/>
  </p:sldLayoutIdLst>
  <p:timing>
    <p:tnLst>
      <p:par>
        <p:cTn id="1" dur="indefinite" restart="never" nodeType="tmRoot"/>
      </p:par>
    </p:tnLst>
  </p:timing>
  <p:hf hdr="0" ftr="0" dt="0"/>
  <p:txStyles>
    <p:titleStyle>
      <a:lvl1pPr algn="l" defTabSz="457200" rtl="0" eaLnBrk="1" latinLnBrk="0" hangingPunct="1">
        <a:lnSpc>
          <a:spcPts val="2900"/>
        </a:lnSpc>
        <a:spcBef>
          <a:spcPct val="0"/>
        </a:spcBef>
        <a:buNone/>
        <a:defRPr sz="2800" b="0" kern="1200">
          <a:solidFill>
            <a:schemeClr val="bg1"/>
          </a:solidFill>
          <a:latin typeface="Arial"/>
          <a:ea typeface="+mj-ea"/>
          <a:cs typeface="Arial"/>
        </a:defRPr>
      </a:lvl1pPr>
    </p:titleStyle>
    <p:body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blue-aqua content header.png"/>
          <p:cNvPicPr>
            <a:picLocks noChangeAspect="1"/>
          </p:cNvPicPr>
          <p:nvPr/>
        </p:nvPicPr>
        <p:blipFill>
          <a:blip r:embed="rId21"/>
          <a:stretch>
            <a:fillRect/>
          </a:stretch>
        </p:blipFill>
        <p:spPr>
          <a:xfrm>
            <a:off x="636" y="1"/>
            <a:ext cx="12190729" cy="1495269"/>
          </a:xfrm>
          <a:prstGeom prst="rect">
            <a:avLst/>
          </a:prstGeom>
        </p:spPr>
      </p:pic>
      <p:sp>
        <p:nvSpPr>
          <p:cNvPr id="2" name="Title Placeholder 1"/>
          <p:cNvSpPr>
            <a:spLocks noGrp="1"/>
          </p:cNvSpPr>
          <p:nvPr>
            <p:ph type="title"/>
          </p:nvPr>
        </p:nvSpPr>
        <p:spPr>
          <a:xfrm>
            <a:off x="463297" y="0"/>
            <a:ext cx="8704895" cy="988786"/>
          </a:xfrm>
          <a:prstGeom prst="rect">
            <a:avLst/>
          </a:prstGeom>
        </p:spPr>
        <p:txBody>
          <a:bodyPr vert="horz" lIns="0" tIns="45720" rIns="0" bIns="45720" rtlCol="0" anchor="ctr" anchorCtr="0">
            <a:noAutofit/>
          </a:bodyPr>
          <a:lstStyle/>
          <a:p>
            <a:r>
              <a:rPr lang="en-US" smtClean="0"/>
              <a:t>Click to edit Master title style</a:t>
            </a:r>
            <a:endParaRPr lang="en-US"/>
          </a:p>
        </p:txBody>
      </p:sp>
      <p:sp>
        <p:nvSpPr>
          <p:cNvPr id="3" name="Text Placeholder 2"/>
          <p:cNvSpPr>
            <a:spLocks noGrp="1"/>
          </p:cNvSpPr>
          <p:nvPr>
            <p:ph type="body" idx="1"/>
          </p:nvPr>
        </p:nvSpPr>
        <p:spPr>
          <a:xfrm>
            <a:off x="463296" y="1600200"/>
            <a:ext cx="11277600" cy="4690872"/>
          </a:xfrm>
          <a:prstGeom prst="rect">
            <a:avLst/>
          </a:prstGeom>
        </p:spPr>
        <p:txBody>
          <a:bodyPr vert="horz" lIns="0" tIns="0" rIns="0" bIns="0" rtlCol="0">
            <a:normAutofit/>
          </a:bodyPr>
          <a:lstStyle/>
          <a:p>
            <a:pPr lvl="0"/>
            <a:r>
              <a:rPr lang="en-US" dirty="0" smtClean="0"/>
              <a:t>Click to edit Master text style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63296" y="6404430"/>
            <a:ext cx="953477" cy="453571"/>
          </a:xfrm>
          <a:prstGeom prst="rect">
            <a:avLst/>
          </a:prstGeom>
        </p:spPr>
        <p:txBody>
          <a:bodyPr vert="horz" lIns="0" tIns="0" rIns="0" bIns="0" rtlCol="0" anchor="ctr" anchorCtr="0"/>
          <a:lstStyle>
            <a:lvl1pPr algn="l">
              <a:defRPr sz="1200">
                <a:solidFill>
                  <a:schemeClr val="tx1"/>
                </a:solidFill>
                <a:latin typeface="Arial"/>
                <a:cs typeface="Arial"/>
              </a:defRPr>
            </a:lvl1pPr>
          </a:lstStyle>
          <a:p>
            <a:pPr defTabSz="914400" eaLnBrk="1" hangingPunct="1"/>
            <a:fld id="{FB77FA00-368C-4466-BCAF-BCA0C26824BA}" type="slidenum">
              <a:rPr lang="en-US" smtClean="0">
                <a:solidFill>
                  <a:prstClr val="black"/>
                </a:solidFill>
                <a:ea typeface="+mn-ea"/>
              </a:rPr>
              <a:pPr defTabSz="914400" eaLnBrk="1" hangingPunct="1"/>
              <a:t>‹#›</a:t>
            </a:fld>
            <a:endParaRPr lang="en-US" dirty="0">
              <a:solidFill>
                <a:prstClr val="black"/>
              </a:solidFill>
              <a:ea typeface="+mn-ea"/>
            </a:endParaRPr>
          </a:p>
        </p:txBody>
      </p:sp>
      <p:pic>
        <p:nvPicPr>
          <p:cNvPr id="7" name="Picture 6" descr="logo title blue.png"/>
          <p:cNvPicPr>
            <a:picLocks noChangeAspect="1"/>
          </p:cNvPicPr>
          <p:nvPr/>
        </p:nvPicPr>
        <p:blipFill>
          <a:blip r:embed="rId22"/>
          <a:stretch>
            <a:fillRect/>
          </a:stretch>
        </p:blipFill>
        <p:spPr>
          <a:xfrm>
            <a:off x="10462501" y="6309360"/>
            <a:ext cx="1419112" cy="381254"/>
          </a:xfrm>
          <a:prstGeom prst="rect">
            <a:avLst/>
          </a:prstGeom>
        </p:spPr>
      </p:pic>
    </p:spTree>
    <p:extLst>
      <p:ext uri="{BB962C8B-B14F-4D97-AF65-F5344CB8AC3E}">
        <p14:creationId xmlns:p14="http://schemas.microsoft.com/office/powerpoint/2010/main" val="2102144769"/>
      </p:ext>
    </p:extLst>
  </p:cSld>
  <p:clrMap bg1="lt1" tx1="dk1" bg2="lt2" tx2="dk2" accent1="accent1" accent2="accent2" accent3="accent3" accent4="accent4" accent5="accent5" accent6="accent6" hlink="hlink" folHlink="folHlink"/>
  <p:sldLayoutIdLst>
    <p:sldLayoutId id="2147486449" r:id="rId1"/>
    <p:sldLayoutId id="2147486450" r:id="rId2"/>
    <p:sldLayoutId id="2147486451" r:id="rId3"/>
    <p:sldLayoutId id="2147486452" r:id="rId4"/>
    <p:sldLayoutId id="2147486453" r:id="rId5"/>
    <p:sldLayoutId id="2147486454" r:id="rId6"/>
    <p:sldLayoutId id="2147486455" r:id="rId7"/>
    <p:sldLayoutId id="2147486456" r:id="rId8"/>
    <p:sldLayoutId id="2147486457" r:id="rId9"/>
    <p:sldLayoutId id="2147486458" r:id="rId10"/>
    <p:sldLayoutId id="2147486459" r:id="rId11"/>
    <p:sldLayoutId id="2147486460" r:id="rId12"/>
    <p:sldLayoutId id="2147486461" r:id="rId13"/>
    <p:sldLayoutId id="2147486462" r:id="rId14"/>
    <p:sldLayoutId id="2147486463" r:id="rId15"/>
    <p:sldLayoutId id="2147486464" r:id="rId16"/>
    <p:sldLayoutId id="2147486465" r:id="rId17"/>
    <p:sldLayoutId id="2147486466" r:id="rId18"/>
    <p:sldLayoutId id="2147486467" r:id="rId19"/>
  </p:sldLayoutIdLst>
  <p:timing>
    <p:tnLst>
      <p:par>
        <p:cTn id="1" dur="indefinite" restart="never" nodeType="tmRoot"/>
      </p:par>
    </p:tnLst>
  </p:timing>
  <p:hf hdr="0" ftr="0" dt="0"/>
  <p:txStyles>
    <p:titleStyle>
      <a:lvl1pPr algn="l" defTabSz="457200" rtl="0" eaLnBrk="1" latinLnBrk="0" hangingPunct="1">
        <a:lnSpc>
          <a:spcPts val="2900"/>
        </a:lnSpc>
        <a:spcBef>
          <a:spcPct val="0"/>
        </a:spcBef>
        <a:buNone/>
        <a:defRPr sz="2800" b="0" kern="1200">
          <a:solidFill>
            <a:schemeClr val="bg1"/>
          </a:solidFill>
          <a:latin typeface="Arial"/>
          <a:ea typeface="+mj-ea"/>
          <a:cs typeface="Arial"/>
        </a:defRPr>
      </a:lvl1pPr>
    </p:titleStyle>
    <p:body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blue-aqua content header.png"/>
          <p:cNvPicPr>
            <a:picLocks noChangeAspect="1"/>
          </p:cNvPicPr>
          <p:nvPr/>
        </p:nvPicPr>
        <p:blipFill>
          <a:blip r:embed="rId16"/>
          <a:stretch>
            <a:fillRect/>
          </a:stretch>
        </p:blipFill>
        <p:spPr>
          <a:xfrm>
            <a:off x="646" y="4"/>
            <a:ext cx="12190729" cy="1495269"/>
          </a:xfrm>
          <a:prstGeom prst="rect">
            <a:avLst/>
          </a:prstGeom>
        </p:spPr>
      </p:pic>
      <p:sp>
        <p:nvSpPr>
          <p:cNvPr id="2" name="Title Placeholder 1"/>
          <p:cNvSpPr>
            <a:spLocks noGrp="1"/>
          </p:cNvSpPr>
          <p:nvPr>
            <p:ph type="title"/>
          </p:nvPr>
        </p:nvSpPr>
        <p:spPr>
          <a:xfrm>
            <a:off x="463302" y="2"/>
            <a:ext cx="8704895" cy="988787"/>
          </a:xfrm>
          <a:prstGeom prst="rect">
            <a:avLst/>
          </a:prstGeom>
        </p:spPr>
        <p:txBody>
          <a:bodyPr vert="horz" lIns="0" tIns="45720" rIns="0" bIns="45720" rtlCol="0" anchor="ctr" anchorCtr="0">
            <a:noAutofit/>
          </a:bodyPr>
          <a:lstStyle/>
          <a:p>
            <a:r>
              <a:rPr lang="en-US" smtClean="0"/>
              <a:t>Click to edit Master title style</a:t>
            </a:r>
            <a:endParaRPr lang="en-US"/>
          </a:p>
        </p:txBody>
      </p:sp>
      <p:sp>
        <p:nvSpPr>
          <p:cNvPr id="3" name="Text Placeholder 2"/>
          <p:cNvSpPr>
            <a:spLocks noGrp="1"/>
          </p:cNvSpPr>
          <p:nvPr>
            <p:ph type="body" idx="1"/>
          </p:nvPr>
        </p:nvSpPr>
        <p:spPr>
          <a:xfrm>
            <a:off x="463296" y="1600200"/>
            <a:ext cx="11277600" cy="4690872"/>
          </a:xfrm>
          <a:prstGeom prst="rect">
            <a:avLst/>
          </a:prstGeom>
        </p:spPr>
        <p:txBody>
          <a:bodyPr vert="horz" lIns="0" tIns="0" rIns="0" bIns="0" rtlCol="0">
            <a:normAutofit/>
          </a:bodyPr>
          <a:lstStyle/>
          <a:p>
            <a:pPr lvl="0"/>
            <a:r>
              <a:rPr lang="en-US" dirty="0" smtClean="0"/>
              <a:t>Click to edit Master text style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63296" y="6404438"/>
            <a:ext cx="953477" cy="453571"/>
          </a:xfrm>
          <a:prstGeom prst="rect">
            <a:avLst/>
          </a:prstGeom>
        </p:spPr>
        <p:txBody>
          <a:bodyPr vert="horz" lIns="0" tIns="0" rIns="0" bIns="0" rtlCol="0" anchor="ctr" anchorCtr="0"/>
          <a:lstStyle>
            <a:lvl1pPr algn="l">
              <a:defRPr sz="1200">
                <a:solidFill>
                  <a:schemeClr val="tx1"/>
                </a:solidFill>
                <a:latin typeface="Arial"/>
                <a:cs typeface="Arial"/>
              </a:defRPr>
            </a:lvl1pPr>
          </a:lstStyle>
          <a:p>
            <a:pPr eaLnBrk="1" fontAlgn="auto" hangingPunct="1">
              <a:spcBef>
                <a:spcPts val="0"/>
              </a:spcBef>
              <a:spcAft>
                <a:spcPts val="0"/>
              </a:spcAft>
            </a:pPr>
            <a:fld id="{50F2F8E5-1108-0A46-83A0-852BF6A1A522}" type="slidenum">
              <a:rPr lang="en-US" smtClean="0">
                <a:solidFill>
                  <a:prstClr val="black"/>
                </a:solidFill>
                <a:ea typeface="ヒラギノ角ゴ Pro W3" pitchFamily="-109" charset="-128"/>
              </a:rPr>
              <a:pPr eaLnBrk="1" fontAlgn="auto" hangingPunct="1">
                <a:spcBef>
                  <a:spcPts val="0"/>
                </a:spcBef>
                <a:spcAft>
                  <a:spcPts val="0"/>
                </a:spcAft>
              </a:pPr>
              <a:t>‹#›</a:t>
            </a:fld>
            <a:endParaRPr lang="en-US" dirty="0">
              <a:solidFill>
                <a:prstClr val="black"/>
              </a:solidFill>
              <a:ea typeface="ヒラギノ角ゴ Pro W3" pitchFamily="-109" charset="-128"/>
            </a:endParaRPr>
          </a:p>
        </p:txBody>
      </p:sp>
      <p:pic>
        <p:nvPicPr>
          <p:cNvPr id="7" name="Picture 6" descr="logo title blue.png"/>
          <p:cNvPicPr>
            <a:picLocks noChangeAspect="1"/>
          </p:cNvPicPr>
          <p:nvPr/>
        </p:nvPicPr>
        <p:blipFill>
          <a:blip r:embed="rId17"/>
          <a:stretch>
            <a:fillRect/>
          </a:stretch>
        </p:blipFill>
        <p:spPr>
          <a:xfrm>
            <a:off x="10462501" y="6309371"/>
            <a:ext cx="1419112" cy="381255"/>
          </a:xfrm>
          <a:prstGeom prst="rect">
            <a:avLst/>
          </a:prstGeom>
        </p:spPr>
      </p:pic>
    </p:spTree>
    <p:extLst>
      <p:ext uri="{BB962C8B-B14F-4D97-AF65-F5344CB8AC3E}">
        <p14:creationId xmlns:p14="http://schemas.microsoft.com/office/powerpoint/2010/main" val="2793623158"/>
      </p:ext>
    </p:extLst>
  </p:cSld>
  <p:clrMap bg1="lt1" tx1="dk1" bg2="lt2" tx2="dk2" accent1="accent1" accent2="accent2" accent3="accent3" accent4="accent4" accent5="accent5" accent6="accent6" hlink="hlink" folHlink="folHlink"/>
  <p:sldLayoutIdLst>
    <p:sldLayoutId id="2147486469" r:id="rId1"/>
    <p:sldLayoutId id="2147486470" r:id="rId2"/>
    <p:sldLayoutId id="2147486471" r:id="rId3"/>
    <p:sldLayoutId id="2147486472" r:id="rId4"/>
    <p:sldLayoutId id="2147486473" r:id="rId5"/>
    <p:sldLayoutId id="2147486474" r:id="rId6"/>
    <p:sldLayoutId id="2147486475" r:id="rId7"/>
    <p:sldLayoutId id="2147486476" r:id="rId8"/>
    <p:sldLayoutId id="2147486477" r:id="rId9"/>
    <p:sldLayoutId id="2147486478" r:id="rId10"/>
    <p:sldLayoutId id="2147486479" r:id="rId11"/>
    <p:sldLayoutId id="2147486480" r:id="rId12"/>
    <p:sldLayoutId id="2147486481" r:id="rId13"/>
    <p:sldLayoutId id="2147486482" r:id="rId14"/>
  </p:sldLayoutIdLst>
  <p:timing>
    <p:tnLst>
      <p:par>
        <p:cTn id="1" dur="indefinite" restart="never" nodeType="tmRoot"/>
      </p:par>
    </p:tnLst>
  </p:timing>
  <p:hf hdr="0" ftr="0" dt="0"/>
  <p:txStyles>
    <p:titleStyle>
      <a:lvl1pPr algn="l" defTabSz="457200" rtl="0" eaLnBrk="1" latinLnBrk="0" hangingPunct="1">
        <a:lnSpc>
          <a:spcPts val="2900"/>
        </a:lnSpc>
        <a:spcBef>
          <a:spcPct val="0"/>
        </a:spcBef>
        <a:buNone/>
        <a:defRPr sz="2800" b="0" kern="1200">
          <a:solidFill>
            <a:schemeClr val="bg1"/>
          </a:solidFill>
          <a:latin typeface="Arial"/>
          <a:ea typeface="+mj-ea"/>
          <a:cs typeface="Arial"/>
        </a:defRPr>
      </a:lvl1pPr>
    </p:titleStyle>
    <p:body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63671" y="1"/>
            <a:ext cx="8703354"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63671" y="1600200"/>
            <a:ext cx="11277362"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463671" y="6403976"/>
            <a:ext cx="952748" cy="454025"/>
          </a:xfrm>
          <a:prstGeom prst="rect">
            <a:avLst/>
          </a:prstGeom>
        </p:spPr>
        <p:txBody>
          <a:bodyPr vert="horz" wrap="square" lIns="0" tIns="0" rIns="0" bIns="0" numCol="1" anchor="ctr" anchorCtr="0" compatLnSpc="1">
            <a:prstTxWarp prst="textNoShape">
              <a:avLst/>
            </a:prstTxWarp>
          </a:bodyPr>
          <a:lstStyle>
            <a:lvl1pPr eaLnBrk="1" hangingPunct="1">
              <a:defRPr sz="1200"/>
            </a:lvl1pPr>
          </a:lstStyle>
          <a:p>
            <a:pPr>
              <a:defRPr/>
            </a:pPr>
            <a:fld id="{AB00301F-9BDF-5C41-9C68-3496D81A1D29}" type="slidenum">
              <a:rPr lang="en-US" altLang="en-US">
                <a:solidFill>
                  <a:prstClr val="black"/>
                </a:solidFill>
              </a:rPr>
              <a:pPr>
                <a:defRPr/>
              </a:pPr>
              <a:t>‹#›</a:t>
            </a:fld>
            <a:endParaRPr lang="en-US" altLang="en-US">
              <a:solidFill>
                <a:prstClr val="black"/>
              </a:solidFill>
            </a:endParaRPr>
          </a:p>
        </p:txBody>
      </p:sp>
      <p:pic>
        <p:nvPicPr>
          <p:cNvPr id="7" name="Picture 6" descr="logo title blue.png"/>
          <p:cNvPicPr>
            <a:picLocks noChangeAspect="1"/>
          </p:cNvPicPr>
          <p:nvPr userDrawn="1"/>
        </p:nvPicPr>
        <p:blipFill>
          <a:blip r:embed="rId13"/>
          <a:stretch>
            <a:fillRect/>
          </a:stretch>
        </p:blipFill>
        <p:spPr>
          <a:xfrm>
            <a:off x="10672556" y="6348829"/>
            <a:ext cx="1064611" cy="381254"/>
          </a:xfrm>
          <a:prstGeom prst="rect">
            <a:avLst/>
          </a:prstGeom>
        </p:spPr>
      </p:pic>
    </p:spTree>
    <p:extLst>
      <p:ext uri="{BB962C8B-B14F-4D97-AF65-F5344CB8AC3E}">
        <p14:creationId xmlns:p14="http://schemas.microsoft.com/office/powerpoint/2010/main" val="499175589"/>
      </p:ext>
    </p:extLst>
  </p:cSld>
  <p:clrMap bg1="lt1" tx1="dk1" bg2="lt2" tx2="dk2" accent1="accent1" accent2="accent2" accent3="accent3" accent4="accent4" accent5="accent5" accent6="accent6" hlink="hlink" folHlink="folHlink"/>
  <p:sldLayoutIdLst>
    <p:sldLayoutId id="2147486484" r:id="rId1"/>
    <p:sldLayoutId id="2147486485" r:id="rId2"/>
    <p:sldLayoutId id="2147486486" r:id="rId3"/>
    <p:sldLayoutId id="2147486487" r:id="rId4"/>
    <p:sldLayoutId id="2147486488" r:id="rId5"/>
    <p:sldLayoutId id="2147486489" r:id="rId6"/>
    <p:sldLayoutId id="2147486490" r:id="rId7"/>
    <p:sldLayoutId id="2147486491" r:id="rId8"/>
    <p:sldLayoutId id="2147486492" r:id="rId9"/>
    <p:sldLayoutId id="2147486510" r:id="rId10"/>
    <p:sldLayoutId id="2147486511" r:id="rId11"/>
  </p:sldLayoutIdLst>
  <p:timing>
    <p:tnLst>
      <p:par>
        <p:cTn id="1" dur="indefinite" restart="never" nodeType="tmRoot"/>
      </p:par>
    </p:tnLst>
  </p:timing>
  <p:hf hdr="0" ftr="0" dt="0"/>
  <p:txStyles>
    <p:titleStyle>
      <a:lvl1pPr algn="l" defTabSz="608013" rtl="0" eaLnBrk="0" fontAlgn="base" hangingPunct="0">
        <a:lnSpc>
          <a:spcPts val="2900"/>
        </a:lnSpc>
        <a:spcBef>
          <a:spcPct val="0"/>
        </a:spcBef>
        <a:spcAft>
          <a:spcPct val="0"/>
        </a:spcAft>
        <a:defRPr sz="2800" kern="1200">
          <a:solidFill>
            <a:srgbClr val="53565A"/>
          </a:solidFill>
          <a:latin typeface="Arial"/>
          <a:ea typeface="ヒラギノ角ゴ Pro W3" charset="0"/>
          <a:cs typeface="Arial"/>
        </a:defRPr>
      </a:lvl1pPr>
      <a:lvl2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319" y="1"/>
            <a:ext cx="8703354"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320" y="1600200"/>
            <a:ext cx="11277362"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dirty="0"/>
              <a:t>Click to edit Master text style</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457319" y="6547104"/>
            <a:ext cx="952748" cy="310896"/>
          </a:xfrm>
          <a:prstGeom prst="rect">
            <a:avLst/>
          </a:prstGeom>
        </p:spPr>
        <p:txBody>
          <a:bodyPr vert="horz" wrap="square" lIns="0" tIns="0" rIns="0" bIns="0" numCol="1" anchor="ctr" anchorCtr="0" compatLnSpc="1">
            <a:prstTxWarp prst="textNoShape">
              <a:avLst/>
            </a:prstTxWarp>
          </a:bodyPr>
          <a:lstStyle>
            <a:lvl1pPr eaLnBrk="1" hangingPunct="1">
              <a:defRPr sz="900"/>
            </a:lvl1pPr>
          </a:lstStyle>
          <a:p>
            <a:pPr>
              <a:defRPr/>
            </a:pPr>
            <a:fld id="{AB00301F-9BDF-5C41-9C68-3496D81A1D29}" type="slidenum">
              <a:rPr lang="en-US" altLang="en-US" smtClean="0">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2722601696"/>
      </p:ext>
    </p:extLst>
  </p:cSld>
  <p:clrMap bg1="lt1" tx1="dk1" bg2="lt2" tx2="dk2" accent1="accent1" accent2="accent2" accent3="accent3" accent4="accent4" accent5="accent5" accent6="accent6" hlink="hlink" folHlink="folHlink"/>
  <p:sldLayoutIdLst>
    <p:sldLayoutId id="2147486494" r:id="rId1"/>
    <p:sldLayoutId id="2147486495" r:id="rId2"/>
    <p:sldLayoutId id="2147486496" r:id="rId3"/>
    <p:sldLayoutId id="2147486497" r:id="rId4"/>
    <p:sldLayoutId id="2147486498" r:id="rId5"/>
    <p:sldLayoutId id="2147486499" r:id="rId6"/>
    <p:sldLayoutId id="2147486500" r:id="rId7"/>
    <p:sldLayoutId id="2147486501" r:id="rId8"/>
    <p:sldLayoutId id="2147486502" r:id="rId9"/>
    <p:sldLayoutId id="2147486503" r:id="rId10"/>
    <p:sldLayoutId id="2147486504" r:id="rId11"/>
    <p:sldLayoutId id="2147486505" r:id="rId12"/>
    <p:sldLayoutId id="2147486506" r:id="rId13"/>
    <p:sldLayoutId id="2147486508" r:id="rId14"/>
  </p:sldLayoutIdLst>
  <p:hf hdr="0" ftr="0" dt="0"/>
  <p:txStyles>
    <p:titleStyle>
      <a:lvl1pPr algn="l" defTabSz="608013" rtl="0" eaLnBrk="0" fontAlgn="base" hangingPunct="0">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hyperlink" Target="mailto:xylem.sustainability@xyleminc.com" TargetMode="External"/><Relationship Id="rId2" Type="http://schemas.openxmlformats.org/officeDocument/2006/relationships/hyperlink" Target="mailto:maggo@wbcsd.org" TargetMode="External"/><Relationship Id="rId1" Type="http://schemas.openxmlformats.org/officeDocument/2006/relationships/slideLayout" Target="../slideLayouts/slideLayout69.xml"/><Relationship Id="rId4" Type="http://schemas.openxmlformats.org/officeDocument/2006/relationships/hyperlink" Target="https://www.wbcsd.org/Programs/Food-and-Nature/Water/Water-stewardship/WASH-access-to-water-sanitation-and-hygiene/The-WASH-Pledg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bit.ly/2gjXohg" TargetMode="Externa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69.xml"/><Relationship Id="rId6" Type="http://schemas.openxmlformats.org/officeDocument/2006/relationships/hyperlink" Target="http://bit.ly/2glHNOW" TargetMode="External"/><Relationship Id="rId5" Type="http://schemas.openxmlformats.org/officeDocument/2006/relationships/hyperlink" Target="https://docs.wbcsd.org/2020/06/WASH-Pledge%E2%80%93Frequently-Asked-Questions-Summary.pdf" TargetMode="External"/><Relationship Id="rId10" Type="http://schemas.openxmlformats.org/officeDocument/2006/relationships/hyperlink" Target="https://www.wbcsd.org/Programs/Food-and-Nature/Water/WASH-access-to-water-sanitation-and-hygiene/Resources/WASH-Pledge-impact-report-Maximizing-the-business-contribution-towards-water-sanitation-and-hygiene" TargetMode="External"/><Relationship Id="rId4" Type="http://schemas.openxmlformats.org/officeDocument/2006/relationships/image" Target="../media/image32.png"/><Relationship Id="rId9" Type="http://schemas.openxmlformats.org/officeDocument/2006/relationships/hyperlink" Target="http://bit.ly/2f7EmbM" TargetMode="Externa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15.xml"/><Relationship Id="rId4" Type="http://schemas.openxmlformats.org/officeDocument/2006/relationships/image" Target="../media/image25.emf"/></Relationships>
</file>

<file path=ppt/slides/_rels/slide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slideLayout" Target="../slideLayouts/slideLayout15.xml"/><Relationship Id="rId1" Type="http://schemas.openxmlformats.org/officeDocument/2006/relationships/themeOverride" Target="../theme/themeOverride1.xml"/><Relationship Id="rId5" Type="http://schemas.openxmlformats.org/officeDocument/2006/relationships/image" Target="../media/image25.emf"/><Relationship Id="rId4" Type="http://schemas.openxmlformats.org/officeDocument/2006/relationships/image" Target="../media/image24.emf"/></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69.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69.xml"/><Relationship Id="rId5" Type="http://schemas.openxmlformats.org/officeDocument/2006/relationships/hyperlink" Target="https://www.wbcsd.org/Programs/Food-and-Nature/Water/Water-stewardship/WASH-access-to-water-sanitation-and-hygiene/The-WASH-Pledge" TargetMode="Externa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e-DE" sz="4400" smtClean="0"/>
              <a:t>Please submit your questions in the Q&amp;A Box at  the end of the session, </a:t>
            </a:r>
            <a:br>
              <a:rPr lang="de-DE" sz="4400" smtClean="0"/>
            </a:br>
            <a:r>
              <a:rPr lang="de-DE" sz="4400"/>
              <a:t/>
            </a:r>
            <a:br>
              <a:rPr lang="de-DE" sz="4400"/>
            </a:br>
            <a:r>
              <a:rPr lang="de-DE" sz="4400" smtClean="0"/>
              <a:t>Thank you</a:t>
            </a:r>
            <a:endParaRPr lang="en-US" sz="4400"/>
          </a:p>
        </p:txBody>
      </p:sp>
      <p:sp>
        <p:nvSpPr>
          <p:cNvPr id="3" name="Subtitle 2"/>
          <p:cNvSpPr>
            <a:spLocks noGrp="1"/>
          </p:cNvSpPr>
          <p:nvPr>
            <p:ph type="subTitle" idx="1"/>
          </p:nvPr>
        </p:nvSpPr>
        <p:spPr/>
        <p:txBody>
          <a:bodyPr/>
          <a:lstStyle/>
          <a:p>
            <a:endParaRPr lang="en-US"/>
          </a:p>
        </p:txBody>
      </p:sp>
      <p:sp>
        <p:nvSpPr>
          <p:cNvPr id="4" name="Content Placeholder 3"/>
          <p:cNvSpPr>
            <a:spLocks noGrp="1"/>
          </p:cNvSpPr>
          <p:nvPr>
            <p:ph sz="quarter" idx="11"/>
          </p:nvPr>
        </p:nvSpPr>
        <p:spPr/>
        <p:txBody>
          <a:bodyPr/>
          <a:lstStyle/>
          <a:p>
            <a:endParaRPr lang="en-US"/>
          </a:p>
        </p:txBody>
      </p:sp>
      <p:sp>
        <p:nvSpPr>
          <p:cNvPr id="5" name="TextBox 4"/>
          <p:cNvSpPr txBox="1"/>
          <p:nvPr/>
        </p:nvSpPr>
        <p:spPr>
          <a:xfrm>
            <a:off x="6304750" y="1804086"/>
            <a:ext cx="4213589" cy="1200329"/>
          </a:xfrm>
          <a:prstGeom prst="rect">
            <a:avLst/>
          </a:prstGeom>
          <a:noFill/>
        </p:spPr>
        <p:txBody>
          <a:bodyPr wrap="none" rtlCol="0">
            <a:spAutoFit/>
          </a:bodyPr>
          <a:lstStyle/>
          <a:p>
            <a:r>
              <a:rPr lang="de-DE" sz="2400" smtClean="0">
                <a:solidFill>
                  <a:srgbClr val="0085AD"/>
                </a:solidFill>
              </a:rPr>
              <a:t>Welcome!</a:t>
            </a:r>
          </a:p>
          <a:p>
            <a:endParaRPr lang="de-DE" sz="2400">
              <a:solidFill>
                <a:srgbClr val="0085AD"/>
              </a:solidFill>
            </a:endParaRPr>
          </a:p>
          <a:p>
            <a:r>
              <a:rPr lang="de-DE" sz="2400" smtClean="0">
                <a:solidFill>
                  <a:srgbClr val="0085AD"/>
                </a:solidFill>
              </a:rPr>
              <a:t>You will be muted upon entry </a:t>
            </a:r>
            <a:endParaRPr lang="en-US" sz="2400">
              <a:solidFill>
                <a:srgbClr val="0085AD"/>
              </a:solidFill>
            </a:endParaRPr>
          </a:p>
        </p:txBody>
      </p:sp>
    </p:spTree>
    <p:extLst>
      <p:ext uri="{BB962C8B-B14F-4D97-AF65-F5344CB8AC3E}">
        <p14:creationId xmlns:p14="http://schemas.microsoft.com/office/powerpoint/2010/main" val="32397935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r>
              <a:rPr lang="de-DE">
                <a:solidFill>
                  <a:schemeClr val="bg2"/>
                </a:solidFill>
              </a:rPr>
              <a:t>How can my company sign up? </a:t>
            </a:r>
            <a:endParaRPr lang="en-US">
              <a:solidFill>
                <a:schemeClr val="bg2"/>
              </a:solidFill>
            </a:endParaRPr>
          </a:p>
        </p:txBody>
      </p:sp>
      <p:sp>
        <p:nvSpPr>
          <p:cNvPr id="3" name="Content Placeholder 2"/>
          <p:cNvSpPr>
            <a:spLocks noGrp="1"/>
          </p:cNvSpPr>
          <p:nvPr>
            <p:ph idx="1"/>
          </p:nvPr>
        </p:nvSpPr>
        <p:spPr>
          <a:xfrm>
            <a:off x="463671" y="1584251"/>
            <a:ext cx="11277598" cy="4292152"/>
          </a:xfrm>
        </p:spPr>
        <p:txBody>
          <a:bodyPr/>
          <a:lstStyle/>
          <a:p>
            <a:pPr marL="0">
              <a:spcBef>
                <a:spcPts val="0"/>
              </a:spcBef>
              <a:spcAft>
                <a:spcPts val="1500"/>
              </a:spcAft>
            </a:pPr>
            <a:r>
              <a:rPr lang="en-US" sz="2000" smtClean="0">
                <a:solidFill>
                  <a:srgbClr val="404040"/>
                </a:solidFill>
                <a:latin typeface="+mj-lt"/>
                <a:ea typeface="Calibri" panose="020F0502020204030204" pitchFamily="34" charset="0"/>
              </a:rPr>
              <a:t>The </a:t>
            </a:r>
            <a:r>
              <a:rPr lang="en-US" sz="2000">
                <a:solidFill>
                  <a:srgbClr val="404040"/>
                </a:solidFill>
                <a:latin typeface="+mj-lt"/>
                <a:ea typeface="Calibri" panose="020F0502020204030204" pitchFamily="34" charset="0"/>
              </a:rPr>
              <a:t>process is quite straightforward: A representative in a position to commit their business can sign the Pledge and submit a statement (see sample below) to the </a:t>
            </a:r>
            <a:r>
              <a:rPr lang="en-US" sz="2000" u="sng">
                <a:solidFill>
                  <a:srgbClr val="0095C6"/>
                </a:solidFill>
                <a:latin typeface="+mj-lt"/>
                <a:ea typeface="Calibri" panose="020F0502020204030204" pitchFamily="34" charset="0"/>
                <a:hlinkClick r:id="rId2"/>
              </a:rPr>
              <a:t>WBCSD Water team</a:t>
            </a:r>
            <a:r>
              <a:rPr lang="en-US" sz="2000" smtClean="0">
                <a:solidFill>
                  <a:srgbClr val="404040"/>
                </a:solidFill>
                <a:latin typeface="+mj-lt"/>
                <a:ea typeface="Calibri" panose="020F0502020204030204" pitchFamily="34" charset="0"/>
              </a:rPr>
              <a:t>. </a:t>
            </a:r>
          </a:p>
          <a:p>
            <a:pPr marL="0">
              <a:spcBef>
                <a:spcPts val="0"/>
              </a:spcBef>
              <a:spcAft>
                <a:spcPts val="1500"/>
              </a:spcAft>
            </a:pPr>
            <a:r>
              <a:rPr lang="en-US" sz="2000" smtClean="0">
                <a:solidFill>
                  <a:srgbClr val="404040"/>
                </a:solidFill>
                <a:latin typeface="+mj-lt"/>
                <a:ea typeface="Calibri" panose="020F0502020204030204" pitchFamily="34" charset="0"/>
              </a:rPr>
              <a:t>In </a:t>
            </a:r>
            <a:r>
              <a:rPr lang="en-US" sz="2000">
                <a:solidFill>
                  <a:srgbClr val="404040"/>
                </a:solidFill>
                <a:latin typeface="+mj-lt"/>
                <a:ea typeface="Calibri" panose="020F0502020204030204" pitchFamily="34" charset="0"/>
              </a:rPr>
              <a:t>addition, we request that you cc: </a:t>
            </a:r>
            <a:r>
              <a:rPr lang="en-US" sz="2000" smtClean="0">
                <a:solidFill>
                  <a:srgbClr val="404040"/>
                </a:solidFill>
                <a:latin typeface="+mj-lt"/>
                <a:ea typeface="Calibri" panose="020F0502020204030204" pitchFamily="34" charset="0"/>
              </a:rPr>
              <a:t>Xylem </a:t>
            </a:r>
            <a:r>
              <a:rPr lang="en-US" sz="2000">
                <a:solidFill>
                  <a:srgbClr val="404040"/>
                </a:solidFill>
                <a:latin typeface="+mj-lt"/>
                <a:ea typeface="Calibri" panose="020F0502020204030204" pitchFamily="34" charset="0"/>
              </a:rPr>
              <a:t>on your commitment email to the WBCSD at our sustainability email address  </a:t>
            </a:r>
            <a:r>
              <a:rPr lang="en-US" sz="2000" smtClean="0">
                <a:solidFill>
                  <a:srgbClr val="404040"/>
                </a:solidFill>
                <a:latin typeface="+mj-lt"/>
                <a:ea typeface="Calibri" panose="020F0502020204030204" pitchFamily="34" charset="0"/>
                <a:hlinkClick r:id="rId3"/>
              </a:rPr>
              <a:t>xylem.sustainability@xyleminc.com</a:t>
            </a:r>
            <a:r>
              <a:rPr lang="en-US" sz="2000" smtClean="0">
                <a:solidFill>
                  <a:srgbClr val="404040"/>
                </a:solidFill>
                <a:latin typeface="+mj-lt"/>
                <a:ea typeface="Calibri" panose="020F0502020204030204" pitchFamily="34" charset="0"/>
              </a:rPr>
              <a:t> so </a:t>
            </a:r>
            <a:r>
              <a:rPr lang="en-US" sz="2000">
                <a:solidFill>
                  <a:srgbClr val="404040"/>
                </a:solidFill>
                <a:latin typeface="+mj-lt"/>
                <a:ea typeface="Calibri" panose="020F0502020204030204" pitchFamily="34" charset="0"/>
              </a:rPr>
              <a:t>we can track completion. </a:t>
            </a:r>
            <a:endParaRPr lang="en-US" sz="2000">
              <a:latin typeface="+mj-lt"/>
              <a:ea typeface="Calibri" panose="020F0502020204030204" pitchFamily="34" charset="0"/>
            </a:endParaRPr>
          </a:p>
          <a:p>
            <a:pPr marL="0" marR="0">
              <a:spcBef>
                <a:spcPts val="0"/>
              </a:spcBef>
              <a:spcAft>
                <a:spcPts val="1500"/>
              </a:spcAft>
            </a:pPr>
            <a:endParaRPr lang="en-US" sz="2000" i="1" smtClean="0">
              <a:solidFill>
                <a:srgbClr val="404040"/>
              </a:solidFill>
              <a:latin typeface="+mj-lt"/>
              <a:ea typeface="Calibri" panose="020F0502020204030204" pitchFamily="34" charset="0"/>
            </a:endParaRPr>
          </a:p>
          <a:p>
            <a:pPr marL="0" marR="0">
              <a:spcBef>
                <a:spcPts val="0"/>
              </a:spcBef>
              <a:spcAft>
                <a:spcPts val="1500"/>
              </a:spcAft>
            </a:pPr>
            <a:r>
              <a:rPr lang="en-US" sz="2000" i="1" smtClean="0">
                <a:solidFill>
                  <a:srgbClr val="404040"/>
                </a:solidFill>
                <a:latin typeface="+mj-lt"/>
                <a:ea typeface="Calibri" panose="020F0502020204030204" pitchFamily="34" charset="0"/>
              </a:rPr>
              <a:t>Example statement: </a:t>
            </a:r>
            <a:endParaRPr lang="en-US" sz="2000">
              <a:latin typeface="+mj-lt"/>
              <a:ea typeface="Calibri" panose="020F0502020204030204" pitchFamily="34" charset="0"/>
            </a:endParaRPr>
          </a:p>
          <a:p>
            <a:pPr marL="0" marR="0">
              <a:spcBef>
                <a:spcPts val="0"/>
              </a:spcBef>
              <a:spcAft>
                <a:spcPts val="1500"/>
              </a:spcAft>
            </a:pPr>
            <a:r>
              <a:rPr lang="en-US" sz="2000">
                <a:solidFill>
                  <a:srgbClr val="404040"/>
                </a:solidFill>
                <a:latin typeface="+mj-lt"/>
                <a:ea typeface="Calibri" panose="020F0502020204030204" pitchFamily="34" charset="0"/>
              </a:rPr>
              <a:t>This email confirms that &lt;</a:t>
            </a:r>
            <a:r>
              <a:rPr lang="en-US" sz="2000" i="1">
                <a:solidFill>
                  <a:srgbClr val="404040"/>
                </a:solidFill>
                <a:latin typeface="+mj-lt"/>
                <a:ea typeface="Calibri" panose="020F0502020204030204" pitchFamily="34" charset="0"/>
              </a:rPr>
              <a:t>Name of the Company&gt;</a:t>
            </a:r>
            <a:r>
              <a:rPr lang="en-US" sz="2000">
                <a:solidFill>
                  <a:srgbClr val="404040"/>
                </a:solidFill>
                <a:latin typeface="+mj-lt"/>
                <a:ea typeface="Calibri" panose="020F0502020204030204" pitchFamily="34" charset="0"/>
              </a:rPr>
              <a:t> has committed to signing the </a:t>
            </a:r>
            <a:r>
              <a:rPr lang="en-US" sz="2000" b="1">
                <a:solidFill>
                  <a:srgbClr val="404040"/>
                </a:solidFill>
                <a:latin typeface="+mj-lt"/>
                <a:ea typeface="Calibri" panose="020F0502020204030204" pitchFamily="34" charset="0"/>
              </a:rPr>
              <a:t>WBCSD Pledge for Access to Safe Water, Sanitation and Hygiene</a:t>
            </a:r>
            <a:r>
              <a:rPr lang="en-US" sz="2000">
                <a:solidFill>
                  <a:srgbClr val="404040"/>
                </a:solidFill>
                <a:latin typeface="+mj-lt"/>
                <a:ea typeface="Calibri" panose="020F0502020204030204" pitchFamily="34" charset="0"/>
              </a:rPr>
              <a:t>. We recognize that by signing this Pledge, &lt;</a:t>
            </a:r>
            <a:r>
              <a:rPr lang="en-US" sz="2000" i="1">
                <a:solidFill>
                  <a:srgbClr val="404040"/>
                </a:solidFill>
                <a:latin typeface="+mj-lt"/>
                <a:ea typeface="Calibri" panose="020F0502020204030204" pitchFamily="34" charset="0"/>
              </a:rPr>
              <a:t>Name of the Company&gt;</a:t>
            </a:r>
            <a:r>
              <a:rPr lang="en-US" sz="2000">
                <a:solidFill>
                  <a:srgbClr val="404040"/>
                </a:solidFill>
                <a:latin typeface="+mj-lt"/>
                <a:ea typeface="Calibri" panose="020F0502020204030204" pitchFamily="34" charset="0"/>
              </a:rPr>
              <a:t> commits to implementing access to safe water, sanitation and hygiene at an appropriate level of standard for all employees in all premises under our direct control, and supporting partners across our value chains and communities that surround our workplaces within three years of signature</a:t>
            </a:r>
            <a:r>
              <a:rPr lang="en-US">
                <a:solidFill>
                  <a:srgbClr val="404040"/>
                </a:solidFill>
                <a:latin typeface="+mj-lt"/>
                <a:ea typeface="Calibri" panose="020F0502020204030204" pitchFamily="34" charset="0"/>
              </a:rPr>
              <a:t>.</a:t>
            </a:r>
            <a:endParaRPr lang="en-US">
              <a:latin typeface="+mj-lt"/>
              <a:ea typeface="Calibri" panose="020F0502020204030204" pitchFamily="34" charset="0"/>
            </a:endParaRPr>
          </a:p>
          <a:p>
            <a:endParaRPr lang="en-US"/>
          </a:p>
        </p:txBody>
      </p:sp>
      <p:sp>
        <p:nvSpPr>
          <p:cNvPr id="4" name="Slide Number Placeholder 3"/>
          <p:cNvSpPr>
            <a:spLocks noGrp="1"/>
          </p:cNvSpPr>
          <p:nvPr>
            <p:ph type="sldNum" sz="quarter" idx="10"/>
          </p:nvPr>
        </p:nvSpPr>
        <p:spPr/>
        <p:txBody>
          <a:bodyPr/>
          <a:lstStyle/>
          <a:p>
            <a:pPr>
              <a:defRPr/>
            </a:pPr>
            <a:fld id="{54FF9FE7-F917-804D-97B0-E22942320C40}" type="slidenum">
              <a:rPr lang="en-US" altLang="en-US" smtClean="0">
                <a:solidFill>
                  <a:prstClr val="black"/>
                </a:solidFill>
              </a:rPr>
              <a:pPr>
                <a:defRPr/>
              </a:pPr>
              <a:t>10</a:t>
            </a:fld>
            <a:endParaRPr lang="en-US" altLang="en-US">
              <a:solidFill>
                <a:prstClr val="black"/>
              </a:solidFill>
            </a:endParaRPr>
          </a:p>
        </p:txBody>
      </p:sp>
      <p:sp>
        <p:nvSpPr>
          <p:cNvPr id="5" name="TextBox 2"/>
          <p:cNvSpPr txBox="1"/>
          <p:nvPr/>
        </p:nvSpPr>
        <p:spPr>
          <a:xfrm>
            <a:off x="394633" y="6217724"/>
            <a:ext cx="9353843" cy="253916"/>
          </a:xfrm>
          <a:prstGeom prst="rect">
            <a:avLst/>
          </a:prstGeom>
          <a:noFill/>
        </p:spPr>
        <p:txBody>
          <a:bodyPr wrap="none" rtlCol="0">
            <a:spAutoFit/>
          </a:bodyPr>
          <a:lstStyle>
            <a:defPPr>
              <a:defRPr lang="en-US"/>
            </a:defPPr>
            <a:lvl1pPr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a:lstStyle>
          <a:p>
            <a:r>
              <a:rPr lang="de-DE" sz="1050" smtClean="0"/>
              <a:t>Source: </a:t>
            </a:r>
            <a:r>
              <a:rPr lang="en-US" sz="1050">
                <a:hlinkClick r:id="rId4"/>
              </a:rPr>
              <a:t>https://</a:t>
            </a:r>
            <a:r>
              <a:rPr lang="en-US" sz="1050" smtClean="0">
                <a:hlinkClick r:id="rId4"/>
              </a:rPr>
              <a:t>www.wbcsd.org/Programs/Food-and-Nature/Water/Water-stewardship/WASH-access-to-water-sanitation-and-hygiene/The-WASH-Pledge</a:t>
            </a:r>
            <a:r>
              <a:rPr lang="en-US" sz="1050" smtClean="0"/>
              <a:t>  </a:t>
            </a:r>
            <a:endParaRPr lang="en-US" sz="1050"/>
          </a:p>
        </p:txBody>
      </p:sp>
    </p:spTree>
    <p:extLst>
      <p:ext uri="{BB962C8B-B14F-4D97-AF65-F5344CB8AC3E}">
        <p14:creationId xmlns:p14="http://schemas.microsoft.com/office/powerpoint/2010/main" val="16569931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r>
              <a:rPr lang="de-DE">
                <a:solidFill>
                  <a:schemeClr val="bg2"/>
                </a:solidFill>
              </a:rPr>
              <a:t>My company signed the WASH Pledge, what‘s next? </a:t>
            </a:r>
            <a:endParaRPr lang="en-US">
              <a:solidFill>
                <a:schemeClr val="bg2"/>
              </a:solidFill>
            </a:endParaRPr>
          </a:p>
        </p:txBody>
      </p:sp>
      <p:pic>
        <p:nvPicPr>
          <p:cNvPr id="5" name="Picture 4"/>
          <p:cNvPicPr>
            <a:picLocks noChangeAspect="1"/>
          </p:cNvPicPr>
          <p:nvPr/>
        </p:nvPicPr>
        <p:blipFill rotWithShape="1">
          <a:blip r:embed="rId3"/>
          <a:srcRect t="8015"/>
          <a:stretch/>
        </p:blipFill>
        <p:spPr>
          <a:xfrm>
            <a:off x="452675" y="1207004"/>
            <a:ext cx="2561363" cy="2518247"/>
          </a:xfrm>
          <a:prstGeom prst="rect">
            <a:avLst/>
          </a:prstGeom>
        </p:spPr>
      </p:pic>
      <p:pic>
        <p:nvPicPr>
          <p:cNvPr id="6" name="Picture 5"/>
          <p:cNvPicPr>
            <a:picLocks noChangeAspect="1"/>
          </p:cNvPicPr>
          <p:nvPr/>
        </p:nvPicPr>
        <p:blipFill>
          <a:blip r:embed="rId4"/>
          <a:stretch>
            <a:fillRect/>
          </a:stretch>
        </p:blipFill>
        <p:spPr>
          <a:xfrm>
            <a:off x="4478821" y="1152673"/>
            <a:ext cx="7462736" cy="3493869"/>
          </a:xfrm>
          <a:prstGeom prst="rect">
            <a:avLst/>
          </a:prstGeom>
        </p:spPr>
      </p:pic>
      <p:sp>
        <p:nvSpPr>
          <p:cNvPr id="9" name="Rectangle 8"/>
          <p:cNvSpPr/>
          <p:nvPr/>
        </p:nvSpPr>
        <p:spPr>
          <a:xfrm>
            <a:off x="389240" y="3672086"/>
            <a:ext cx="3013179" cy="584775"/>
          </a:xfrm>
          <a:prstGeom prst="rect">
            <a:avLst/>
          </a:prstGeom>
        </p:spPr>
        <p:txBody>
          <a:bodyPr wrap="square">
            <a:spAutoFit/>
          </a:bodyPr>
          <a:lstStyle/>
          <a:p>
            <a:pPr marL="0" marR="0">
              <a:spcBef>
                <a:spcPts val="0"/>
              </a:spcBef>
              <a:spcAft>
                <a:spcPts val="0"/>
              </a:spcAft>
            </a:pPr>
            <a:r>
              <a:rPr lang="en-US" sz="1600" u="sng">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5"/>
              </a:rPr>
              <a:t>WASH Pledge frequently asked questions</a:t>
            </a:r>
            <a:endParaRPr lang="en-US" sz="140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5190291" y="4646542"/>
            <a:ext cx="6039795" cy="338554"/>
          </a:xfrm>
          <a:prstGeom prst="rect">
            <a:avLst/>
          </a:prstGeom>
        </p:spPr>
        <p:txBody>
          <a:bodyPr wrap="none">
            <a:spAutoFit/>
          </a:bodyPr>
          <a:lstStyle/>
          <a:p>
            <a:pPr marL="0" marR="0">
              <a:spcBef>
                <a:spcPts val="0"/>
              </a:spcBef>
              <a:spcAft>
                <a:spcPts val="0"/>
              </a:spcAft>
            </a:pPr>
            <a:r>
              <a:rPr lang="en-US" sz="1600" u="sng">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6"/>
              </a:rPr>
              <a:t>WASH Pledge implementation case </a:t>
            </a:r>
            <a:r>
              <a:rPr lang="en-US" sz="1600" u="sng" smtClean="0">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6"/>
              </a:rPr>
              <a:t>studies</a:t>
            </a:r>
            <a:r>
              <a:rPr lang="en-US" sz="1600" u="sng" smtClean="0">
                <a:solidFill>
                  <a:srgbClr val="0095C6"/>
                </a:solidFill>
                <a:latin typeface="Calibri" panose="020F0502020204030204" pitchFamily="34" charset="0"/>
                <a:ea typeface="Calibri" panose="020F0502020204030204" pitchFamily="34" charset="0"/>
                <a:cs typeface="Times New Roman" panose="02020603050405020304" pitchFamily="18" charset="0"/>
              </a:rPr>
              <a:t> e.g. Nestle implementation</a:t>
            </a:r>
            <a:endParaRPr lang="en-US" sz="140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7"/>
          <a:stretch>
            <a:fillRect/>
          </a:stretch>
        </p:blipFill>
        <p:spPr>
          <a:xfrm>
            <a:off x="452675" y="4323726"/>
            <a:ext cx="3211306" cy="1857520"/>
          </a:xfrm>
          <a:prstGeom prst="rect">
            <a:avLst/>
          </a:prstGeom>
        </p:spPr>
      </p:pic>
      <p:sp>
        <p:nvSpPr>
          <p:cNvPr id="12" name="Rectangle 11"/>
          <p:cNvSpPr/>
          <p:nvPr/>
        </p:nvSpPr>
        <p:spPr>
          <a:xfrm>
            <a:off x="389240" y="6243498"/>
            <a:ext cx="3274741" cy="584775"/>
          </a:xfrm>
          <a:prstGeom prst="rect">
            <a:avLst/>
          </a:prstGeom>
        </p:spPr>
        <p:txBody>
          <a:bodyPr wrap="square">
            <a:spAutoFit/>
          </a:bodyPr>
          <a:lstStyle/>
          <a:p>
            <a:pPr algn="r">
              <a:spcBef>
                <a:spcPts val="0"/>
              </a:spcBef>
              <a:spcAft>
                <a:spcPts val="0"/>
              </a:spcAft>
            </a:pPr>
            <a:r>
              <a:rPr lang="en-US" sz="1600" u="sng">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8"/>
              </a:rPr>
              <a:t>WASH Pledge self-assessment tool for business</a:t>
            </a:r>
            <a:endParaRPr lang="en-US" sz="1600" u="sng">
              <a:solidFill>
                <a:srgbClr val="0095C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p:cNvSpPr/>
          <p:nvPr/>
        </p:nvSpPr>
        <p:spPr>
          <a:xfrm>
            <a:off x="4754606" y="5577447"/>
            <a:ext cx="6911163" cy="646331"/>
          </a:xfrm>
          <a:prstGeom prst="rect">
            <a:avLst/>
          </a:prstGeom>
          <a:ln>
            <a:solidFill>
              <a:schemeClr val="bg2"/>
            </a:solidFill>
          </a:ln>
        </p:spPr>
        <p:txBody>
          <a:bodyPr wrap="square">
            <a:spAutoFit/>
          </a:bodyPr>
          <a:lstStyle/>
          <a:p>
            <a:pPr marL="0" marR="0">
              <a:spcBef>
                <a:spcPts val="0"/>
              </a:spcBef>
              <a:spcAft>
                <a:spcPts val="0"/>
              </a:spcAft>
            </a:pPr>
            <a:r>
              <a:rPr lang="en-US" u="sng" smtClean="0">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9"/>
              </a:rPr>
              <a:t>WASH </a:t>
            </a:r>
            <a:r>
              <a:rPr lang="en-US" u="sng">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9"/>
              </a:rPr>
              <a:t>Pledge guiding principles</a:t>
            </a:r>
            <a:endParaRPr lang="en-US" sz="160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u="sng">
                <a:solidFill>
                  <a:srgbClr val="0095C6"/>
                </a:solidFill>
                <a:latin typeface="Calibri" panose="020F0502020204030204" pitchFamily="34" charset="0"/>
                <a:ea typeface="Calibri" panose="020F0502020204030204" pitchFamily="34" charset="0"/>
                <a:cs typeface="Times New Roman" panose="02020603050405020304" pitchFamily="18" charset="0"/>
                <a:hlinkClick r:id="rId10"/>
              </a:rPr>
              <a:t>WASH Pledge impact report</a:t>
            </a:r>
            <a:endParaRPr lang="en-US" sz="1600">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p:cNvSpPr txBox="1"/>
          <p:nvPr/>
        </p:nvSpPr>
        <p:spPr>
          <a:xfrm>
            <a:off x="4754606" y="5208115"/>
            <a:ext cx="2582758" cy="369332"/>
          </a:xfrm>
          <a:prstGeom prst="rect">
            <a:avLst/>
          </a:prstGeom>
          <a:noFill/>
        </p:spPr>
        <p:txBody>
          <a:bodyPr wrap="none" rtlCol="0">
            <a:spAutoFit/>
          </a:bodyPr>
          <a:lstStyle/>
          <a:p>
            <a:r>
              <a:rPr lang="de-DE" smtClean="0">
                <a:solidFill>
                  <a:schemeClr val="tx1">
                    <a:lumMod val="75000"/>
                    <a:lumOff val="25000"/>
                  </a:schemeClr>
                </a:solidFill>
              </a:rPr>
              <a:t>Other useful resources:</a:t>
            </a:r>
            <a:endParaRPr lang="en-US">
              <a:solidFill>
                <a:schemeClr val="tx1">
                  <a:lumMod val="75000"/>
                  <a:lumOff val="25000"/>
                </a:schemeClr>
              </a:solidFill>
            </a:endParaRPr>
          </a:p>
        </p:txBody>
      </p:sp>
      <p:sp>
        <p:nvSpPr>
          <p:cNvPr id="3" name="Slide Number Placeholder 2"/>
          <p:cNvSpPr>
            <a:spLocks noGrp="1"/>
          </p:cNvSpPr>
          <p:nvPr>
            <p:ph type="sldNum" sz="quarter" idx="10"/>
          </p:nvPr>
        </p:nvSpPr>
        <p:spPr/>
        <p:txBody>
          <a:bodyPr/>
          <a:lstStyle/>
          <a:p>
            <a:pPr>
              <a:defRPr/>
            </a:pPr>
            <a:fld id="{54FF9FE7-F917-804D-97B0-E22942320C40}" type="slidenum">
              <a:rPr lang="en-US" altLang="en-US" smtClean="0">
                <a:solidFill>
                  <a:prstClr val="black"/>
                </a:solidFill>
              </a:rPr>
              <a:pPr>
                <a:defRPr/>
              </a:pPr>
              <a:t>11</a:t>
            </a:fld>
            <a:endParaRPr lang="en-US" altLang="en-US">
              <a:solidFill>
                <a:prstClr val="black"/>
              </a:solidFill>
            </a:endParaRPr>
          </a:p>
        </p:txBody>
      </p:sp>
    </p:spTree>
    <p:extLst>
      <p:ext uri="{BB962C8B-B14F-4D97-AF65-F5344CB8AC3E}">
        <p14:creationId xmlns:p14="http://schemas.microsoft.com/office/powerpoint/2010/main" val="37631305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de-DE" smtClean="0"/>
              <a:t>Agenda</a:t>
            </a:r>
            <a:endParaRPr lang="en-US"/>
          </a:p>
        </p:txBody>
      </p:sp>
      <p:graphicFrame>
        <p:nvGraphicFramePr>
          <p:cNvPr id="7" name="Diagram 6"/>
          <p:cNvGraphicFramePr/>
          <p:nvPr>
            <p:extLst>
              <p:ext uri="{D42A27DB-BD31-4B8C-83A1-F6EECF244321}">
                <p14:modId xmlns:p14="http://schemas.microsoft.com/office/powerpoint/2010/main" val="2354263468"/>
              </p:ext>
            </p:extLst>
          </p:nvPr>
        </p:nvGraphicFramePr>
        <p:xfrm>
          <a:off x="525131" y="1369778"/>
          <a:ext cx="11141739" cy="37745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0"/>
          </p:nvPr>
        </p:nvSpPr>
        <p:spPr/>
        <p:txBody>
          <a:bodyPr/>
          <a:lstStyle/>
          <a:p>
            <a:pPr>
              <a:defRPr/>
            </a:pPr>
            <a:fld id="{54FF9FE7-F917-804D-97B0-E22942320C40}" type="slidenum">
              <a:rPr lang="en-US" altLang="en-US" smtClean="0"/>
              <a:pPr>
                <a:defRPr/>
              </a:pPr>
              <a:t>12</a:t>
            </a:fld>
            <a:endParaRPr lang="en-US" altLang="en-US" dirty="0"/>
          </a:p>
        </p:txBody>
      </p:sp>
    </p:spTree>
    <p:extLst>
      <p:ext uri="{BB962C8B-B14F-4D97-AF65-F5344CB8AC3E}">
        <p14:creationId xmlns:p14="http://schemas.microsoft.com/office/powerpoint/2010/main" val="1818340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nSpc>
                <a:spcPct val="150000"/>
              </a:lnSpc>
            </a:pPr>
            <a:r>
              <a:rPr lang="de-DE" sz="4000" smtClean="0"/>
              <a:t>Thank you!</a:t>
            </a:r>
            <a:r>
              <a:rPr lang="de-DE" sz="2800" smtClean="0"/>
              <a:t/>
            </a:r>
            <a:br>
              <a:rPr lang="de-DE" sz="2800" smtClean="0"/>
            </a:br>
            <a:r>
              <a:rPr lang="de-DE" sz="2000" smtClean="0"/>
              <a:t>We look forward to you All joining us in making an impact on WASH. </a:t>
            </a:r>
            <a:br>
              <a:rPr lang="de-DE" sz="2000" smtClean="0"/>
            </a:br>
            <a:r>
              <a:rPr lang="de-DE" sz="2000" smtClean="0"/>
              <a:t>We kindly ask you to address this ask within your organization in the coming days,</a:t>
            </a:r>
            <a:br>
              <a:rPr lang="de-DE" sz="2000" smtClean="0"/>
            </a:br>
            <a:r>
              <a:rPr lang="de-DE" sz="2000" smtClean="0"/>
              <a:t>aiming to sign the WASH Pledge by the 30th of September!</a:t>
            </a:r>
            <a:br>
              <a:rPr lang="de-DE" sz="2000" smtClean="0"/>
            </a:br>
            <a:r>
              <a:rPr lang="de-DE" sz="2000"/>
              <a:t/>
            </a:r>
            <a:br>
              <a:rPr lang="de-DE" sz="2000"/>
            </a:br>
            <a:r>
              <a:rPr lang="de-DE" sz="2000" smtClean="0"/>
              <a:t>We will be sharing the slides and the recording with all of you at the </a:t>
            </a:r>
            <a:br>
              <a:rPr lang="de-DE" sz="2000" smtClean="0"/>
            </a:br>
            <a:r>
              <a:rPr lang="de-DE" sz="2000" smtClean="0"/>
              <a:t>conclusion of these sessions. </a:t>
            </a:r>
            <a:endParaRPr lang="en-US" sz="2000"/>
          </a:p>
        </p:txBody>
      </p:sp>
      <p:sp>
        <p:nvSpPr>
          <p:cNvPr id="4" name="Slide Number Placeholder 3"/>
          <p:cNvSpPr>
            <a:spLocks noGrp="1"/>
          </p:cNvSpPr>
          <p:nvPr>
            <p:ph type="sldNum" sz="quarter" idx="10"/>
          </p:nvPr>
        </p:nvSpPr>
        <p:spPr/>
        <p:txBody>
          <a:bodyPr/>
          <a:lstStyle/>
          <a:p>
            <a:pPr>
              <a:defRPr/>
            </a:pPr>
            <a:fld id="{54FF9FE7-F917-804D-97B0-E22942320C40}" type="slidenum">
              <a:rPr lang="en-US" altLang="en-US" smtClean="0">
                <a:solidFill>
                  <a:prstClr val="black"/>
                </a:solidFill>
              </a:rPr>
              <a:pPr>
                <a:defRPr/>
              </a:pPr>
              <a:t>13</a:t>
            </a:fld>
            <a:endParaRPr lang="en-US" altLang="en-US">
              <a:solidFill>
                <a:prstClr val="black"/>
              </a:solidFill>
            </a:endParaRPr>
          </a:p>
        </p:txBody>
      </p:sp>
    </p:spTree>
    <p:extLst>
      <p:ext uri="{BB962C8B-B14F-4D97-AF65-F5344CB8AC3E}">
        <p14:creationId xmlns:p14="http://schemas.microsoft.com/office/powerpoint/2010/main" val="1841734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1472" y="3057526"/>
            <a:ext cx="7772400" cy="1362075"/>
          </a:xfrm>
        </p:spPr>
        <p:txBody>
          <a:bodyPr/>
          <a:lstStyle/>
          <a:p>
            <a:pPr lvl="0" algn="ctr"/>
            <a:r>
              <a:rPr lang="it-IT" sz="5000" smtClean="0"/>
              <a:t/>
            </a:r>
            <a:br>
              <a:rPr lang="it-IT" sz="5000" smtClean="0"/>
            </a:br>
            <a:r>
              <a:rPr lang="it-IT" sz="5000" smtClean="0"/>
              <a:t>Please type your questions in the Q&amp;A Box</a:t>
            </a:r>
            <a:r>
              <a:rPr lang="en-US" sz="5400" dirty="0"/>
              <a:t/>
            </a:r>
            <a:br>
              <a:rPr lang="en-US" sz="5400" dirty="0"/>
            </a:br>
            <a:endParaRPr lang="en-US" sz="5000"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FB77FA00-368C-4466-BCAF-BCA0C26824BA}" type="slidenum">
              <a:rPr lang="en-US" smtClean="0">
                <a:solidFill>
                  <a:prstClr val="white"/>
                </a:solidFill>
              </a:rPr>
              <a:pPr fontAlgn="base">
                <a:spcBef>
                  <a:spcPct val="0"/>
                </a:spcBef>
                <a:spcAft>
                  <a:spcPct val="0"/>
                </a:spcAft>
              </a:pPr>
              <a:t>14</a:t>
            </a:fld>
            <a:endParaRPr lang="en-US" dirty="0">
              <a:solidFill>
                <a:prstClr val="white"/>
              </a:solidFill>
            </a:endParaRPr>
          </a:p>
        </p:txBody>
      </p:sp>
      <p:pic>
        <p:nvPicPr>
          <p:cNvPr id="2050" name="Picture 2" descr="Question Mark Note Duplicate - Free image o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2743" y="1642401"/>
            <a:ext cx="3969857" cy="2646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727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43779"/>
          <a:stretch/>
        </p:blipFill>
        <p:spPr>
          <a:xfrm>
            <a:off x="8006316" y="0"/>
            <a:ext cx="4100623" cy="38274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algn="ctr" rotWithShape="0">
              <a:srgbClr val="000000"/>
            </a:outerShdw>
            <a:softEdge rad="762000"/>
          </a:effectLst>
        </p:spPr>
      </p:pic>
      <p:sp>
        <p:nvSpPr>
          <p:cNvPr id="7" name="Subtitle 6">
            <a:extLst>
              <a:ext uri="{FF2B5EF4-FFF2-40B4-BE49-F238E27FC236}">
                <a16:creationId xmlns:a16="http://schemas.microsoft.com/office/drawing/2014/main" xmlns="" id="{C1B619FD-7381-0549-A762-741D656567F7}"/>
              </a:ext>
            </a:extLst>
          </p:cNvPr>
          <p:cNvSpPr>
            <a:spLocks noGrp="1"/>
          </p:cNvSpPr>
          <p:nvPr>
            <p:ph type="subTitle" idx="1"/>
          </p:nvPr>
        </p:nvSpPr>
        <p:spPr/>
        <p:txBody>
          <a:bodyPr/>
          <a:lstStyle/>
          <a:p>
            <a:r>
              <a:rPr lang="de-DE" smtClean="0"/>
              <a:t>Xylem global procurement </a:t>
            </a:r>
            <a:endParaRPr lang="en-US" dirty="0"/>
          </a:p>
        </p:txBody>
      </p:sp>
      <p:sp>
        <p:nvSpPr>
          <p:cNvPr id="8" name="AutoShape 6" descr="Welcome to Global Sourcing | Global Sourc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Content Placeholder 3"/>
          <p:cNvSpPr>
            <a:spLocks noGrp="1"/>
          </p:cNvSpPr>
          <p:nvPr>
            <p:ph sz="quarter" idx="11"/>
          </p:nvPr>
        </p:nvSpPr>
        <p:spPr>
          <a:xfrm>
            <a:off x="7906015" y="117475"/>
            <a:ext cx="4115872" cy="390525"/>
          </a:xfrm>
        </p:spPr>
        <p:txBody>
          <a:bodyPr/>
          <a:lstStyle/>
          <a:p>
            <a:r>
              <a:rPr lang="de-DE" smtClean="0"/>
              <a:t>Sept 2020</a:t>
            </a:r>
            <a:endParaRPr lang="en-US"/>
          </a:p>
        </p:txBody>
      </p:sp>
      <p:sp>
        <p:nvSpPr>
          <p:cNvPr id="6" name="Title 5"/>
          <p:cNvSpPr>
            <a:spLocks noGrp="1"/>
          </p:cNvSpPr>
          <p:nvPr>
            <p:ph type="ctrTitle"/>
          </p:nvPr>
        </p:nvSpPr>
        <p:spPr>
          <a:xfrm>
            <a:off x="457318" y="3763930"/>
            <a:ext cx="10855723" cy="1828800"/>
          </a:xfrm>
        </p:spPr>
        <p:txBody>
          <a:bodyPr/>
          <a:lstStyle/>
          <a:p>
            <a:r>
              <a:rPr lang="de-DE" sz="6600" smtClean="0">
                <a:solidFill>
                  <a:schemeClr val="bg2"/>
                </a:solidFill>
              </a:rPr>
              <a:t>WASH Pledge Intro for Preferred Suppliers</a:t>
            </a:r>
            <a:endParaRPr lang="en-US" sz="6600">
              <a:solidFill>
                <a:schemeClr val="bg2"/>
              </a:solidFill>
            </a:endParaRPr>
          </a:p>
        </p:txBody>
      </p:sp>
    </p:spTree>
    <p:extLst>
      <p:ext uri="{BB962C8B-B14F-4D97-AF65-F5344CB8AC3E}">
        <p14:creationId xmlns:p14="http://schemas.microsoft.com/office/powerpoint/2010/main" val="2549761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de-DE" smtClean="0"/>
              <a:t>Agenda</a:t>
            </a:r>
            <a:endParaRPr lang="en-US"/>
          </a:p>
        </p:txBody>
      </p:sp>
      <p:graphicFrame>
        <p:nvGraphicFramePr>
          <p:cNvPr id="7" name="Diagram 6"/>
          <p:cNvGraphicFramePr/>
          <p:nvPr>
            <p:extLst>
              <p:ext uri="{D42A27DB-BD31-4B8C-83A1-F6EECF244321}">
                <p14:modId xmlns:p14="http://schemas.microsoft.com/office/powerpoint/2010/main" val="753526638"/>
              </p:ext>
            </p:extLst>
          </p:nvPr>
        </p:nvGraphicFramePr>
        <p:xfrm>
          <a:off x="525131" y="1369778"/>
          <a:ext cx="11141739" cy="3774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0"/>
          </p:nvPr>
        </p:nvSpPr>
        <p:spPr/>
        <p:txBody>
          <a:bodyPr/>
          <a:lstStyle/>
          <a:p>
            <a:pPr>
              <a:defRPr/>
            </a:pPr>
            <a:fld id="{54FF9FE7-F917-804D-97B0-E22942320C40}" type="slidenum">
              <a:rPr lang="en-US" altLang="en-US" smtClean="0"/>
              <a:pPr>
                <a:defRPr/>
              </a:pPr>
              <a:t>3</a:t>
            </a:fld>
            <a:endParaRPr lang="en-US" altLang="en-US" dirty="0"/>
          </a:p>
        </p:txBody>
      </p:sp>
    </p:spTree>
    <p:extLst>
      <p:ext uri="{BB962C8B-B14F-4D97-AF65-F5344CB8AC3E}">
        <p14:creationId xmlns:p14="http://schemas.microsoft.com/office/powerpoint/2010/main" val="14458522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r>
              <a:rPr lang="en-US" altLang="en-US" dirty="0">
                <a:solidFill>
                  <a:schemeClr val="bg2"/>
                </a:solidFill>
              </a:rPr>
              <a:t>Xylem Sustainability 2025 Framework</a:t>
            </a:r>
          </a:p>
        </p:txBody>
      </p:sp>
      <p:sp>
        <p:nvSpPr>
          <p:cNvPr id="27651" name="Slide Number Placeholder 3"/>
          <p:cNvSpPr>
            <a:spLocks noGrp="1"/>
          </p:cNvSpPr>
          <p:nvPr>
            <p:ph type="sldNum" sz="quarter" idx="10"/>
          </p:nvPr>
        </p:nvSpPr>
        <p:spPr bwMode="auto">
          <a:extLst/>
        </p:spPr>
        <p:txBody>
          <a:bodyPr vert="horz" wrap="square" lIns="0" tIns="0" rIns="0" bIns="0" numCol="1" anchor="ctr" anchorCtr="0" compatLnSpc="1">
            <a:prstTxWarp prst="textNoShape">
              <a:avLst/>
            </a:prstTxWarp>
          </a:bodyPr>
          <a:lstStyle/>
          <a:p>
            <a:fld id="{9B78289A-27AB-244A-80D0-91CCD397B0B7}" type="slidenum">
              <a:rPr lang="en-US" altLang="en-US" sz="1200">
                <a:solidFill>
                  <a:prstClr val="black"/>
                </a:solidFill>
              </a:rPr>
              <a:pPr/>
              <a:t>4</a:t>
            </a:fld>
            <a:endParaRPr lang="en-US" altLang="en-US" sz="1200">
              <a:solidFill>
                <a:prstClr val="black"/>
              </a:solidFill>
            </a:endParaRPr>
          </a:p>
        </p:txBody>
      </p:sp>
      <p:grpSp>
        <p:nvGrpSpPr>
          <p:cNvPr id="6" name="Group 5"/>
          <p:cNvGrpSpPr/>
          <p:nvPr/>
        </p:nvGrpSpPr>
        <p:grpSpPr>
          <a:xfrm>
            <a:off x="3888397" y="1971675"/>
            <a:ext cx="4352305" cy="4207400"/>
            <a:chOff x="79478" y="1390673"/>
            <a:chExt cx="4761916" cy="4603374"/>
          </a:xfrm>
        </p:grpSpPr>
        <p:sp>
          <p:nvSpPr>
            <p:cNvPr id="7" name="Freeform 27"/>
            <p:cNvSpPr>
              <a:spLocks/>
            </p:cNvSpPr>
            <p:nvPr/>
          </p:nvSpPr>
          <p:spPr bwMode="auto">
            <a:xfrm>
              <a:off x="395944" y="4363359"/>
              <a:ext cx="1526916" cy="1493566"/>
            </a:xfrm>
            <a:custGeom>
              <a:avLst/>
              <a:gdLst>
                <a:gd name="T0" fmla="*/ 180 w 320"/>
                <a:gd name="T1" fmla="*/ 0 h 313"/>
                <a:gd name="T2" fmla="*/ 0 w 320"/>
                <a:gd name="T3" fmla="*/ 107 h 313"/>
                <a:gd name="T4" fmla="*/ 248 w 320"/>
                <a:gd name="T5" fmla="*/ 313 h 313"/>
                <a:gd name="T6" fmla="*/ 320 w 320"/>
                <a:gd name="T7" fmla="*/ 115 h 313"/>
                <a:gd name="T8" fmla="*/ 180 w 320"/>
                <a:gd name="T9" fmla="*/ 0 h 313"/>
              </a:gdLst>
              <a:ahLst/>
              <a:cxnLst>
                <a:cxn ang="0">
                  <a:pos x="T0" y="T1"/>
                </a:cxn>
                <a:cxn ang="0">
                  <a:pos x="T2" y="T3"/>
                </a:cxn>
                <a:cxn ang="0">
                  <a:pos x="T4" y="T5"/>
                </a:cxn>
                <a:cxn ang="0">
                  <a:pos x="T6" y="T7"/>
                </a:cxn>
                <a:cxn ang="0">
                  <a:pos x="T8" y="T9"/>
                </a:cxn>
              </a:cxnLst>
              <a:rect l="0" t="0" r="r" b="b"/>
              <a:pathLst>
                <a:path w="320" h="313">
                  <a:moveTo>
                    <a:pt x="180" y="0"/>
                  </a:moveTo>
                  <a:cubicBezTo>
                    <a:pt x="0" y="107"/>
                    <a:pt x="0" y="107"/>
                    <a:pt x="0" y="107"/>
                  </a:cubicBezTo>
                  <a:cubicBezTo>
                    <a:pt x="56" y="201"/>
                    <a:pt x="144" y="275"/>
                    <a:pt x="248" y="313"/>
                  </a:cubicBezTo>
                  <a:cubicBezTo>
                    <a:pt x="320" y="115"/>
                    <a:pt x="320" y="115"/>
                    <a:pt x="320" y="115"/>
                  </a:cubicBezTo>
                  <a:cubicBezTo>
                    <a:pt x="262" y="94"/>
                    <a:pt x="212" y="53"/>
                    <a:pt x="180" y="0"/>
                  </a:cubicBezTo>
                  <a:close/>
                </a:path>
              </a:pathLst>
            </a:custGeom>
            <a:solidFill>
              <a:srgbClr val="009A44"/>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54"/>
            <p:cNvSpPr>
              <a:spLocks/>
            </p:cNvSpPr>
            <p:nvPr/>
          </p:nvSpPr>
          <p:spPr bwMode="auto">
            <a:xfrm>
              <a:off x="3474571" y="3354029"/>
              <a:ext cx="1187782" cy="1516861"/>
            </a:xfrm>
            <a:custGeom>
              <a:avLst/>
              <a:gdLst>
                <a:gd name="T0" fmla="*/ 244 w 249"/>
                <a:gd name="T1" fmla="*/ 0 h 318"/>
                <a:gd name="T2" fmla="*/ 37 w 249"/>
                <a:gd name="T3" fmla="*/ 31 h 318"/>
                <a:gd name="T4" fmla="*/ 40 w 249"/>
                <a:gd name="T5" fmla="*/ 70 h 318"/>
                <a:gd name="T6" fmla="*/ 0 w 249"/>
                <a:gd name="T7" fmla="*/ 211 h 318"/>
                <a:gd name="T8" fmla="*/ 180 w 249"/>
                <a:gd name="T9" fmla="*/ 318 h 318"/>
                <a:gd name="T10" fmla="*/ 249 w 249"/>
                <a:gd name="T11" fmla="*/ 69 h 318"/>
                <a:gd name="T12" fmla="*/ 244 w 249"/>
                <a:gd name="T13" fmla="*/ 0 h 318"/>
              </a:gdLst>
              <a:ahLst/>
              <a:cxnLst>
                <a:cxn ang="0">
                  <a:pos x="T0" y="T1"/>
                </a:cxn>
                <a:cxn ang="0">
                  <a:pos x="T2" y="T3"/>
                </a:cxn>
                <a:cxn ang="0">
                  <a:pos x="T4" y="T5"/>
                </a:cxn>
                <a:cxn ang="0">
                  <a:pos x="T6" y="T7"/>
                </a:cxn>
                <a:cxn ang="0">
                  <a:pos x="T8" y="T9"/>
                </a:cxn>
                <a:cxn ang="0">
                  <a:pos x="T10" y="T11"/>
                </a:cxn>
                <a:cxn ang="0">
                  <a:pos x="T12" y="T13"/>
                </a:cxn>
              </a:cxnLst>
              <a:rect l="0" t="0" r="r" b="b"/>
              <a:pathLst>
                <a:path w="249" h="318">
                  <a:moveTo>
                    <a:pt x="244" y="0"/>
                  </a:moveTo>
                  <a:cubicBezTo>
                    <a:pt x="37" y="31"/>
                    <a:pt x="37" y="31"/>
                    <a:pt x="37" y="31"/>
                  </a:cubicBezTo>
                  <a:cubicBezTo>
                    <a:pt x="39" y="44"/>
                    <a:pt x="40" y="57"/>
                    <a:pt x="40" y="70"/>
                  </a:cubicBezTo>
                  <a:cubicBezTo>
                    <a:pt x="40" y="121"/>
                    <a:pt x="25" y="170"/>
                    <a:pt x="0" y="211"/>
                  </a:cubicBezTo>
                  <a:cubicBezTo>
                    <a:pt x="180" y="318"/>
                    <a:pt x="180" y="318"/>
                    <a:pt x="180" y="318"/>
                  </a:cubicBezTo>
                  <a:cubicBezTo>
                    <a:pt x="224" y="246"/>
                    <a:pt x="249" y="160"/>
                    <a:pt x="249" y="69"/>
                  </a:cubicBezTo>
                  <a:cubicBezTo>
                    <a:pt x="249" y="46"/>
                    <a:pt x="247" y="22"/>
                    <a:pt x="244" y="0"/>
                  </a:cubicBezTo>
                  <a:close/>
                </a:path>
              </a:pathLst>
            </a:custGeom>
            <a:solidFill>
              <a:srgbClr val="008C8F"/>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58"/>
            <p:cNvSpPr>
              <a:spLocks/>
            </p:cNvSpPr>
            <p:nvPr/>
          </p:nvSpPr>
          <p:spPr bwMode="auto">
            <a:xfrm>
              <a:off x="1578385" y="4896701"/>
              <a:ext cx="1654754" cy="1097346"/>
            </a:xfrm>
            <a:custGeom>
              <a:avLst/>
              <a:gdLst>
                <a:gd name="T0" fmla="*/ 165 w 346"/>
                <a:gd name="T1" fmla="*/ 20 h 230"/>
                <a:gd name="T2" fmla="*/ 72 w 346"/>
                <a:gd name="T3" fmla="*/ 4 h 230"/>
                <a:gd name="T4" fmla="*/ 0 w 346"/>
                <a:gd name="T5" fmla="*/ 202 h 230"/>
                <a:gd name="T6" fmla="*/ 164 w 346"/>
                <a:gd name="T7" fmla="*/ 230 h 230"/>
                <a:gd name="T8" fmla="*/ 346 w 346"/>
                <a:gd name="T9" fmla="*/ 194 h 230"/>
                <a:gd name="T10" fmla="*/ 267 w 346"/>
                <a:gd name="T11" fmla="*/ 0 h 230"/>
                <a:gd name="T12" fmla="*/ 165 w 346"/>
                <a:gd name="T13" fmla="*/ 20 h 230"/>
              </a:gdLst>
              <a:ahLst/>
              <a:cxnLst>
                <a:cxn ang="0">
                  <a:pos x="T0" y="T1"/>
                </a:cxn>
                <a:cxn ang="0">
                  <a:pos x="T2" y="T3"/>
                </a:cxn>
                <a:cxn ang="0">
                  <a:pos x="T4" y="T5"/>
                </a:cxn>
                <a:cxn ang="0">
                  <a:pos x="T6" y="T7"/>
                </a:cxn>
                <a:cxn ang="0">
                  <a:pos x="T8" y="T9"/>
                </a:cxn>
                <a:cxn ang="0">
                  <a:pos x="T10" y="T11"/>
                </a:cxn>
                <a:cxn ang="0">
                  <a:pos x="T12" y="T13"/>
                </a:cxn>
              </a:cxnLst>
              <a:rect l="0" t="0" r="r" b="b"/>
              <a:pathLst>
                <a:path w="346" h="230">
                  <a:moveTo>
                    <a:pt x="165" y="20"/>
                  </a:moveTo>
                  <a:cubicBezTo>
                    <a:pt x="132" y="20"/>
                    <a:pt x="101" y="14"/>
                    <a:pt x="72" y="4"/>
                  </a:cubicBezTo>
                  <a:cubicBezTo>
                    <a:pt x="0" y="202"/>
                    <a:pt x="0" y="202"/>
                    <a:pt x="0" y="202"/>
                  </a:cubicBezTo>
                  <a:cubicBezTo>
                    <a:pt x="52" y="220"/>
                    <a:pt x="107" y="230"/>
                    <a:pt x="164" y="230"/>
                  </a:cubicBezTo>
                  <a:cubicBezTo>
                    <a:pt x="229" y="230"/>
                    <a:pt x="290" y="218"/>
                    <a:pt x="346" y="194"/>
                  </a:cubicBezTo>
                  <a:cubicBezTo>
                    <a:pt x="267" y="0"/>
                    <a:pt x="267" y="0"/>
                    <a:pt x="267" y="0"/>
                  </a:cubicBezTo>
                  <a:cubicBezTo>
                    <a:pt x="235" y="13"/>
                    <a:pt x="201" y="20"/>
                    <a:pt x="165" y="20"/>
                  </a:cubicBezTo>
                  <a:close/>
                </a:path>
              </a:pathLst>
            </a:custGeom>
            <a:solidFill>
              <a:srgbClr val="009A44"/>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62"/>
            <p:cNvSpPr>
              <a:spLocks/>
            </p:cNvSpPr>
            <p:nvPr/>
          </p:nvSpPr>
          <p:spPr bwMode="auto">
            <a:xfrm>
              <a:off x="2857781" y="4364725"/>
              <a:ext cx="1476098" cy="1455453"/>
            </a:xfrm>
            <a:custGeom>
              <a:avLst/>
              <a:gdLst>
                <a:gd name="T0" fmla="*/ 0 w 309"/>
                <a:gd name="T1" fmla="*/ 111 h 305"/>
                <a:gd name="T2" fmla="*/ 79 w 309"/>
                <a:gd name="T3" fmla="*/ 305 h 305"/>
                <a:gd name="T4" fmla="*/ 309 w 309"/>
                <a:gd name="T5" fmla="*/ 107 h 305"/>
                <a:gd name="T6" fmla="*/ 129 w 309"/>
                <a:gd name="T7" fmla="*/ 0 h 305"/>
                <a:gd name="T8" fmla="*/ 0 w 309"/>
                <a:gd name="T9" fmla="*/ 111 h 305"/>
              </a:gdLst>
              <a:ahLst/>
              <a:cxnLst>
                <a:cxn ang="0">
                  <a:pos x="T0" y="T1"/>
                </a:cxn>
                <a:cxn ang="0">
                  <a:pos x="T2" y="T3"/>
                </a:cxn>
                <a:cxn ang="0">
                  <a:pos x="T4" y="T5"/>
                </a:cxn>
                <a:cxn ang="0">
                  <a:pos x="T6" y="T7"/>
                </a:cxn>
                <a:cxn ang="0">
                  <a:pos x="T8" y="T9"/>
                </a:cxn>
              </a:cxnLst>
              <a:rect l="0" t="0" r="r" b="b"/>
              <a:pathLst>
                <a:path w="309" h="305">
                  <a:moveTo>
                    <a:pt x="0" y="111"/>
                  </a:moveTo>
                  <a:cubicBezTo>
                    <a:pt x="79" y="305"/>
                    <a:pt x="79" y="305"/>
                    <a:pt x="79" y="305"/>
                  </a:cubicBezTo>
                  <a:cubicBezTo>
                    <a:pt x="175" y="266"/>
                    <a:pt x="256" y="196"/>
                    <a:pt x="309" y="107"/>
                  </a:cubicBezTo>
                  <a:cubicBezTo>
                    <a:pt x="129" y="0"/>
                    <a:pt x="129" y="0"/>
                    <a:pt x="129" y="0"/>
                  </a:cubicBezTo>
                  <a:cubicBezTo>
                    <a:pt x="99" y="50"/>
                    <a:pt x="54" y="89"/>
                    <a:pt x="0" y="111"/>
                  </a:cubicBezTo>
                  <a:close/>
                </a:path>
              </a:pathLst>
            </a:custGeom>
            <a:solidFill>
              <a:srgbClr val="009A44"/>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66"/>
            <p:cNvSpPr>
              <a:spLocks/>
            </p:cNvSpPr>
            <p:nvPr/>
          </p:nvSpPr>
          <p:spPr bwMode="auto">
            <a:xfrm>
              <a:off x="3242839" y="1986189"/>
              <a:ext cx="1395107" cy="1515005"/>
            </a:xfrm>
            <a:custGeom>
              <a:avLst/>
              <a:gdLst>
                <a:gd name="T0" fmla="*/ 85 w 292"/>
                <a:gd name="T1" fmla="*/ 318 h 318"/>
                <a:gd name="T2" fmla="*/ 292 w 292"/>
                <a:gd name="T3" fmla="*/ 287 h 318"/>
                <a:gd name="T4" fmla="*/ 141 w 292"/>
                <a:gd name="T5" fmla="*/ 0 h 318"/>
                <a:gd name="T6" fmla="*/ 0 w 292"/>
                <a:gd name="T7" fmla="*/ 156 h 318"/>
                <a:gd name="T8" fmla="*/ 85 w 292"/>
                <a:gd name="T9" fmla="*/ 318 h 318"/>
              </a:gdLst>
              <a:ahLst/>
              <a:cxnLst>
                <a:cxn ang="0">
                  <a:pos x="T0" y="T1"/>
                </a:cxn>
                <a:cxn ang="0">
                  <a:pos x="T2" y="T3"/>
                </a:cxn>
                <a:cxn ang="0">
                  <a:pos x="T4" y="T5"/>
                </a:cxn>
                <a:cxn ang="0">
                  <a:pos x="T6" y="T7"/>
                </a:cxn>
                <a:cxn ang="0">
                  <a:pos x="T8" y="T9"/>
                </a:cxn>
              </a:cxnLst>
              <a:rect l="0" t="0" r="r" b="b"/>
              <a:pathLst>
                <a:path w="292" h="318">
                  <a:moveTo>
                    <a:pt x="85" y="318"/>
                  </a:moveTo>
                  <a:cubicBezTo>
                    <a:pt x="292" y="287"/>
                    <a:pt x="292" y="287"/>
                    <a:pt x="292" y="287"/>
                  </a:cubicBezTo>
                  <a:cubicBezTo>
                    <a:pt x="276" y="174"/>
                    <a:pt x="221" y="74"/>
                    <a:pt x="141" y="0"/>
                  </a:cubicBezTo>
                  <a:cubicBezTo>
                    <a:pt x="0" y="156"/>
                    <a:pt x="0" y="156"/>
                    <a:pt x="0" y="156"/>
                  </a:cubicBezTo>
                  <a:cubicBezTo>
                    <a:pt x="45" y="198"/>
                    <a:pt x="76" y="255"/>
                    <a:pt x="85" y="318"/>
                  </a:cubicBezTo>
                  <a:close/>
                </a:path>
              </a:pathLst>
            </a:custGeom>
            <a:solidFill>
              <a:srgbClr val="008C8F"/>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70"/>
            <p:cNvSpPr>
              <a:spLocks/>
            </p:cNvSpPr>
            <p:nvPr/>
          </p:nvSpPr>
          <p:spPr bwMode="auto">
            <a:xfrm>
              <a:off x="2370957" y="1390673"/>
              <a:ext cx="1545972" cy="1340319"/>
            </a:xfrm>
            <a:custGeom>
              <a:avLst/>
              <a:gdLst>
                <a:gd name="T0" fmla="*/ 17 w 324"/>
                <a:gd name="T1" fmla="*/ 210 h 281"/>
                <a:gd name="T2" fmla="*/ 27 w 324"/>
                <a:gd name="T3" fmla="*/ 210 h 281"/>
                <a:gd name="T4" fmla="*/ 183 w 324"/>
                <a:gd name="T5" fmla="*/ 281 h 281"/>
                <a:gd name="T6" fmla="*/ 324 w 324"/>
                <a:gd name="T7" fmla="*/ 125 h 281"/>
                <a:gd name="T8" fmla="*/ 48 w 324"/>
                <a:gd name="T9" fmla="*/ 1 h 281"/>
                <a:gd name="T10" fmla="*/ 31 w 324"/>
                <a:gd name="T11" fmla="*/ 0 h 281"/>
                <a:gd name="T12" fmla="*/ 0 w 324"/>
                <a:gd name="T13" fmla="*/ 0 h 281"/>
                <a:gd name="T14" fmla="*/ 0 w 324"/>
                <a:gd name="T15" fmla="*/ 210 h 281"/>
                <a:gd name="T16" fmla="*/ 17 w 324"/>
                <a:gd name="T17" fmla="*/ 21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281">
                  <a:moveTo>
                    <a:pt x="17" y="210"/>
                  </a:moveTo>
                  <a:cubicBezTo>
                    <a:pt x="27" y="210"/>
                    <a:pt x="27" y="210"/>
                    <a:pt x="27" y="210"/>
                  </a:cubicBezTo>
                  <a:cubicBezTo>
                    <a:pt x="87" y="217"/>
                    <a:pt x="141" y="242"/>
                    <a:pt x="183" y="281"/>
                  </a:cubicBezTo>
                  <a:cubicBezTo>
                    <a:pt x="324" y="125"/>
                    <a:pt x="324" y="125"/>
                    <a:pt x="324" y="125"/>
                  </a:cubicBezTo>
                  <a:cubicBezTo>
                    <a:pt x="250" y="57"/>
                    <a:pt x="154" y="11"/>
                    <a:pt x="48" y="1"/>
                  </a:cubicBezTo>
                  <a:cubicBezTo>
                    <a:pt x="31" y="0"/>
                    <a:pt x="31" y="0"/>
                    <a:pt x="31" y="0"/>
                  </a:cubicBezTo>
                  <a:cubicBezTo>
                    <a:pt x="0" y="0"/>
                    <a:pt x="0" y="0"/>
                    <a:pt x="0" y="0"/>
                  </a:cubicBezTo>
                  <a:cubicBezTo>
                    <a:pt x="0" y="210"/>
                    <a:pt x="0" y="210"/>
                    <a:pt x="0" y="210"/>
                  </a:cubicBezTo>
                  <a:lnTo>
                    <a:pt x="17" y="210"/>
                  </a:lnTo>
                  <a:close/>
                </a:path>
              </a:pathLst>
            </a:custGeom>
            <a:solidFill>
              <a:srgbClr val="008C8F"/>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74"/>
            <p:cNvSpPr>
              <a:spLocks/>
            </p:cNvSpPr>
            <p:nvPr/>
          </p:nvSpPr>
          <p:spPr bwMode="auto">
            <a:xfrm>
              <a:off x="79478" y="1390673"/>
              <a:ext cx="2289976" cy="1006827"/>
            </a:xfrm>
            <a:custGeom>
              <a:avLst/>
              <a:gdLst>
                <a:gd name="T0" fmla="*/ 1256 w 2884"/>
                <a:gd name="T1" fmla="*/ 1262 h 1268"/>
                <a:gd name="T2" fmla="*/ 2884 w 2884"/>
                <a:gd name="T3" fmla="*/ 1262 h 1268"/>
                <a:gd name="T4" fmla="*/ 2884 w 2884"/>
                <a:gd name="T5" fmla="*/ 0 h 1268"/>
                <a:gd name="T6" fmla="*/ 0 w 2884"/>
                <a:gd name="T7" fmla="*/ 0 h 1268"/>
                <a:gd name="T8" fmla="*/ 1256 w 2884"/>
                <a:gd name="T9" fmla="*/ 1268 h 1268"/>
                <a:gd name="T10" fmla="*/ 1256 w 2884"/>
                <a:gd name="T11" fmla="*/ 1262 h 1268"/>
              </a:gdLst>
              <a:ahLst/>
              <a:cxnLst>
                <a:cxn ang="0">
                  <a:pos x="T0" y="T1"/>
                </a:cxn>
                <a:cxn ang="0">
                  <a:pos x="T2" y="T3"/>
                </a:cxn>
                <a:cxn ang="0">
                  <a:pos x="T4" y="T5"/>
                </a:cxn>
                <a:cxn ang="0">
                  <a:pos x="T6" y="T7"/>
                </a:cxn>
                <a:cxn ang="0">
                  <a:pos x="T8" y="T9"/>
                </a:cxn>
                <a:cxn ang="0">
                  <a:pos x="T10" y="T11"/>
                </a:cxn>
              </a:cxnLst>
              <a:rect l="0" t="0" r="r" b="b"/>
              <a:pathLst>
                <a:path w="2884" h="1268">
                  <a:moveTo>
                    <a:pt x="1256" y="1262"/>
                  </a:moveTo>
                  <a:lnTo>
                    <a:pt x="2884" y="1262"/>
                  </a:lnTo>
                  <a:lnTo>
                    <a:pt x="2884" y="0"/>
                  </a:lnTo>
                  <a:lnTo>
                    <a:pt x="0" y="0"/>
                  </a:lnTo>
                  <a:lnTo>
                    <a:pt x="1256" y="1268"/>
                  </a:lnTo>
                  <a:lnTo>
                    <a:pt x="1256" y="1262"/>
                  </a:lnTo>
                  <a:close/>
                </a:path>
              </a:pathLst>
            </a:custGeom>
            <a:solidFill>
              <a:srgbClr val="0085AD"/>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78"/>
            <p:cNvSpPr>
              <a:spLocks/>
            </p:cNvSpPr>
            <p:nvPr/>
          </p:nvSpPr>
          <p:spPr bwMode="auto">
            <a:xfrm>
              <a:off x="79478" y="1390673"/>
              <a:ext cx="997299" cy="2180400"/>
            </a:xfrm>
            <a:custGeom>
              <a:avLst/>
              <a:gdLst>
                <a:gd name="T0" fmla="*/ 1256 w 1256"/>
                <a:gd name="T1" fmla="*/ 1268 h 2746"/>
                <a:gd name="T2" fmla="*/ 0 w 1256"/>
                <a:gd name="T3" fmla="*/ 0 h 2746"/>
                <a:gd name="T4" fmla="*/ 0 w 1256"/>
                <a:gd name="T5" fmla="*/ 0 h 2746"/>
                <a:gd name="T6" fmla="*/ 0 w 1256"/>
                <a:gd name="T7" fmla="*/ 2613 h 2746"/>
                <a:gd name="T8" fmla="*/ 1256 w 1256"/>
                <a:gd name="T9" fmla="*/ 2746 h 2746"/>
                <a:gd name="T10" fmla="*/ 1256 w 1256"/>
                <a:gd name="T11" fmla="*/ 1268 h 2746"/>
              </a:gdLst>
              <a:ahLst/>
              <a:cxnLst>
                <a:cxn ang="0">
                  <a:pos x="T0" y="T1"/>
                </a:cxn>
                <a:cxn ang="0">
                  <a:pos x="T2" y="T3"/>
                </a:cxn>
                <a:cxn ang="0">
                  <a:pos x="T4" y="T5"/>
                </a:cxn>
                <a:cxn ang="0">
                  <a:pos x="T6" y="T7"/>
                </a:cxn>
                <a:cxn ang="0">
                  <a:pos x="T8" y="T9"/>
                </a:cxn>
                <a:cxn ang="0">
                  <a:pos x="T10" y="T11"/>
                </a:cxn>
              </a:cxnLst>
              <a:rect l="0" t="0" r="r" b="b"/>
              <a:pathLst>
                <a:path w="1256" h="2746">
                  <a:moveTo>
                    <a:pt x="1256" y="1268"/>
                  </a:moveTo>
                  <a:lnTo>
                    <a:pt x="0" y="0"/>
                  </a:lnTo>
                  <a:lnTo>
                    <a:pt x="0" y="0"/>
                  </a:lnTo>
                  <a:lnTo>
                    <a:pt x="0" y="2613"/>
                  </a:lnTo>
                  <a:lnTo>
                    <a:pt x="1256" y="2746"/>
                  </a:lnTo>
                  <a:lnTo>
                    <a:pt x="1256" y="1268"/>
                  </a:lnTo>
                  <a:close/>
                </a:path>
              </a:pathLst>
            </a:custGeom>
            <a:solidFill>
              <a:srgbClr val="0085AD"/>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5" name="Freeform 82"/>
            <p:cNvSpPr>
              <a:spLocks/>
            </p:cNvSpPr>
            <p:nvPr/>
          </p:nvSpPr>
          <p:spPr bwMode="auto">
            <a:xfrm>
              <a:off x="79478" y="3471948"/>
              <a:ext cx="1178774" cy="1408467"/>
            </a:xfrm>
            <a:custGeom>
              <a:avLst/>
              <a:gdLst>
                <a:gd name="T0" fmla="*/ 210 w 247"/>
                <a:gd name="T1" fmla="*/ 74 h 295"/>
                <a:gd name="T2" fmla="*/ 209 w 247"/>
                <a:gd name="T3" fmla="*/ 65 h 295"/>
                <a:gd name="T4" fmla="*/ 209 w 247"/>
                <a:gd name="T5" fmla="*/ 47 h 295"/>
                <a:gd name="T6" fmla="*/ 209 w 247"/>
                <a:gd name="T7" fmla="*/ 22 h 295"/>
                <a:gd name="T8" fmla="*/ 0 w 247"/>
                <a:gd name="T9" fmla="*/ 0 h 295"/>
                <a:gd name="T10" fmla="*/ 0 w 247"/>
                <a:gd name="T11" fmla="*/ 46 h 295"/>
                <a:gd name="T12" fmla="*/ 0 w 247"/>
                <a:gd name="T13" fmla="*/ 78 h 295"/>
                <a:gd name="T14" fmla="*/ 1 w 247"/>
                <a:gd name="T15" fmla="*/ 96 h 295"/>
                <a:gd name="T16" fmla="*/ 67 w 247"/>
                <a:gd name="T17" fmla="*/ 295 h 295"/>
                <a:gd name="T18" fmla="*/ 247 w 247"/>
                <a:gd name="T19" fmla="*/ 188 h 295"/>
                <a:gd name="T20" fmla="*/ 210 w 247"/>
                <a:gd name="T21" fmla="*/ 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7" h="295">
                  <a:moveTo>
                    <a:pt x="210" y="74"/>
                  </a:moveTo>
                  <a:cubicBezTo>
                    <a:pt x="209" y="65"/>
                    <a:pt x="209" y="65"/>
                    <a:pt x="209" y="65"/>
                  </a:cubicBezTo>
                  <a:cubicBezTo>
                    <a:pt x="209" y="47"/>
                    <a:pt x="209" y="47"/>
                    <a:pt x="209" y="47"/>
                  </a:cubicBezTo>
                  <a:cubicBezTo>
                    <a:pt x="209" y="22"/>
                    <a:pt x="209" y="22"/>
                    <a:pt x="209" y="22"/>
                  </a:cubicBezTo>
                  <a:cubicBezTo>
                    <a:pt x="0" y="0"/>
                    <a:pt x="0" y="0"/>
                    <a:pt x="0" y="0"/>
                  </a:cubicBezTo>
                  <a:cubicBezTo>
                    <a:pt x="0" y="46"/>
                    <a:pt x="0" y="46"/>
                    <a:pt x="0" y="46"/>
                  </a:cubicBezTo>
                  <a:cubicBezTo>
                    <a:pt x="0" y="78"/>
                    <a:pt x="0" y="78"/>
                    <a:pt x="0" y="78"/>
                  </a:cubicBezTo>
                  <a:cubicBezTo>
                    <a:pt x="1" y="96"/>
                    <a:pt x="1" y="96"/>
                    <a:pt x="1" y="96"/>
                  </a:cubicBezTo>
                  <a:cubicBezTo>
                    <a:pt x="8" y="168"/>
                    <a:pt x="31" y="236"/>
                    <a:pt x="67" y="295"/>
                  </a:cubicBezTo>
                  <a:cubicBezTo>
                    <a:pt x="247" y="188"/>
                    <a:pt x="247" y="188"/>
                    <a:pt x="247" y="188"/>
                  </a:cubicBezTo>
                  <a:cubicBezTo>
                    <a:pt x="227" y="154"/>
                    <a:pt x="214" y="116"/>
                    <a:pt x="210" y="74"/>
                  </a:cubicBezTo>
                  <a:close/>
                </a:path>
              </a:pathLst>
            </a:custGeom>
            <a:solidFill>
              <a:srgbClr val="0085AD"/>
            </a:solidFill>
            <a:ln w="127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TextBox 15">
              <a:extLst>
                <a:ext uri="{FF2B5EF4-FFF2-40B4-BE49-F238E27FC236}">
                  <a16:creationId xmlns:a16="http://schemas.microsoft.com/office/drawing/2014/main" xmlns="" id="{5F1C3F56-A7F5-E24B-A615-DE81251E07EA}"/>
                </a:ext>
              </a:extLst>
            </p:cNvPr>
            <p:cNvSpPr txBox="1"/>
            <p:nvPr/>
          </p:nvSpPr>
          <p:spPr>
            <a:xfrm>
              <a:off x="2381521" y="1740340"/>
              <a:ext cx="1181697" cy="269394"/>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Operations</a:t>
              </a:r>
            </a:p>
          </p:txBody>
        </p:sp>
        <p:sp>
          <p:nvSpPr>
            <p:cNvPr id="17" name="TextBox 16">
              <a:extLst>
                <a:ext uri="{FF2B5EF4-FFF2-40B4-BE49-F238E27FC236}">
                  <a16:creationId xmlns:a16="http://schemas.microsoft.com/office/drawing/2014/main" xmlns="" id="{AB3167B2-1DD6-FB45-8B0A-1C4CD402DFFB}"/>
                </a:ext>
              </a:extLst>
            </p:cNvPr>
            <p:cNvSpPr txBox="1"/>
            <p:nvPr/>
          </p:nvSpPr>
          <p:spPr>
            <a:xfrm>
              <a:off x="3454035" y="2633588"/>
              <a:ext cx="1013624" cy="437766"/>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Culture/</a:t>
              </a:r>
            </a:p>
            <a:p>
              <a:r>
                <a:rPr lang="en-US" sz="1000" dirty="0">
                  <a:solidFill>
                    <a:prstClr val="white"/>
                  </a:solidFill>
                </a:rPr>
                <a:t>Talent</a:t>
              </a:r>
            </a:p>
          </p:txBody>
        </p:sp>
        <p:sp>
          <p:nvSpPr>
            <p:cNvPr id="18" name="TextBox 17">
              <a:extLst>
                <a:ext uri="{FF2B5EF4-FFF2-40B4-BE49-F238E27FC236}">
                  <a16:creationId xmlns:a16="http://schemas.microsoft.com/office/drawing/2014/main" xmlns="" id="{C7343CD4-50D8-4B44-B5B7-34ED74FB13BB}"/>
                </a:ext>
              </a:extLst>
            </p:cNvPr>
            <p:cNvSpPr txBox="1"/>
            <p:nvPr/>
          </p:nvSpPr>
          <p:spPr>
            <a:xfrm>
              <a:off x="3454035" y="3728699"/>
              <a:ext cx="1387359" cy="437766"/>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Supply </a:t>
              </a:r>
              <a:r>
                <a:rPr lang="en-US" sz="1000">
                  <a:solidFill>
                    <a:prstClr val="white"/>
                  </a:solidFill>
                </a:rPr>
                <a:t/>
              </a:r>
              <a:br>
                <a:rPr lang="en-US" sz="1000">
                  <a:solidFill>
                    <a:prstClr val="white"/>
                  </a:solidFill>
                </a:rPr>
              </a:br>
              <a:r>
                <a:rPr lang="en-US" sz="1000">
                  <a:solidFill>
                    <a:prstClr val="white"/>
                  </a:solidFill>
                </a:rPr>
                <a:t>Chain</a:t>
              </a:r>
              <a:endParaRPr lang="en-US" sz="1000" dirty="0">
                <a:solidFill>
                  <a:prstClr val="white"/>
                </a:solidFill>
              </a:endParaRPr>
            </a:p>
          </p:txBody>
        </p:sp>
        <p:sp>
          <p:nvSpPr>
            <p:cNvPr id="19" name="TextBox 18">
              <a:extLst>
                <a:ext uri="{FF2B5EF4-FFF2-40B4-BE49-F238E27FC236}">
                  <a16:creationId xmlns:a16="http://schemas.microsoft.com/office/drawing/2014/main" xmlns="" id="{1F362EE7-59A9-5E42-BF31-DEB4FAF2F53A}"/>
                </a:ext>
              </a:extLst>
            </p:cNvPr>
            <p:cNvSpPr txBox="1"/>
            <p:nvPr/>
          </p:nvSpPr>
          <p:spPr>
            <a:xfrm>
              <a:off x="3026721" y="4810779"/>
              <a:ext cx="1055523" cy="505114"/>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Disaster</a:t>
              </a:r>
              <a:r>
                <a:rPr lang="en-US" dirty="0">
                  <a:solidFill>
                    <a:prstClr val="white"/>
                  </a:solidFill>
                </a:rPr>
                <a:t> </a:t>
              </a:r>
              <a:br>
                <a:rPr lang="en-US" dirty="0">
                  <a:solidFill>
                    <a:prstClr val="white"/>
                  </a:solidFill>
                </a:rPr>
              </a:br>
              <a:r>
                <a:rPr lang="en-US" sz="1000" dirty="0">
                  <a:solidFill>
                    <a:prstClr val="white"/>
                  </a:solidFill>
                </a:rPr>
                <a:t>Response</a:t>
              </a:r>
            </a:p>
          </p:txBody>
        </p:sp>
        <p:sp>
          <p:nvSpPr>
            <p:cNvPr id="20" name="TextBox 19">
              <a:extLst>
                <a:ext uri="{FF2B5EF4-FFF2-40B4-BE49-F238E27FC236}">
                  <a16:creationId xmlns:a16="http://schemas.microsoft.com/office/drawing/2014/main" xmlns="" id="{2608FB8B-9519-D449-9095-19185FE2BD3D}"/>
                </a:ext>
              </a:extLst>
            </p:cNvPr>
            <p:cNvSpPr txBox="1"/>
            <p:nvPr/>
          </p:nvSpPr>
          <p:spPr>
            <a:xfrm>
              <a:off x="631804" y="4759780"/>
              <a:ext cx="1190824" cy="437766"/>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Living </a:t>
              </a:r>
              <a:br>
                <a:rPr lang="en-US" sz="1000" dirty="0">
                  <a:solidFill>
                    <a:prstClr val="white"/>
                  </a:solidFill>
                </a:rPr>
              </a:br>
              <a:r>
                <a:rPr lang="en-US" sz="1000" dirty="0">
                  <a:solidFill>
                    <a:prstClr val="white"/>
                  </a:solidFill>
                </a:rPr>
                <a:t>the Mission</a:t>
              </a:r>
            </a:p>
          </p:txBody>
        </p:sp>
        <p:sp>
          <p:nvSpPr>
            <p:cNvPr id="21" name="TextBox 20">
              <a:extLst>
                <a:ext uri="{FF2B5EF4-FFF2-40B4-BE49-F238E27FC236}">
                  <a16:creationId xmlns:a16="http://schemas.microsoft.com/office/drawing/2014/main" xmlns="" id="{4CF3D80C-9CA1-454E-BFAE-805A55F42313}"/>
                </a:ext>
              </a:extLst>
            </p:cNvPr>
            <p:cNvSpPr txBox="1"/>
            <p:nvPr/>
          </p:nvSpPr>
          <p:spPr>
            <a:xfrm>
              <a:off x="79479" y="3984099"/>
              <a:ext cx="1100912" cy="269394"/>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Resilience</a:t>
              </a:r>
            </a:p>
          </p:txBody>
        </p:sp>
        <p:sp>
          <p:nvSpPr>
            <p:cNvPr id="22" name="TextBox 21">
              <a:extLst>
                <a:ext uri="{FF2B5EF4-FFF2-40B4-BE49-F238E27FC236}">
                  <a16:creationId xmlns:a16="http://schemas.microsoft.com/office/drawing/2014/main" xmlns="" id="{DDD9EF77-64FA-3245-A0DA-1209D6437A60}"/>
                </a:ext>
              </a:extLst>
            </p:cNvPr>
            <p:cNvSpPr txBox="1"/>
            <p:nvPr/>
          </p:nvSpPr>
          <p:spPr>
            <a:xfrm>
              <a:off x="91846" y="2546894"/>
              <a:ext cx="941933" cy="269394"/>
            </a:xfrm>
            <a:prstGeom prst="rect">
              <a:avLst/>
            </a:prstGeom>
            <a:noFill/>
          </p:spPr>
          <p:txBody>
            <a:bodyPr wrap="square" rtlCol="0">
              <a:spAutoFit/>
            </a:bodyPr>
            <a:lstStyle/>
            <a:p>
              <a:pPr algn="ctr"/>
              <a:r>
                <a:rPr lang="en-US" sz="1000" b="1" dirty="0">
                  <a:solidFill>
                    <a:prstClr val="white"/>
                  </a:solidFill>
                </a:rPr>
                <a:t>Scarcity</a:t>
              </a:r>
            </a:p>
          </p:txBody>
        </p:sp>
        <p:sp>
          <p:nvSpPr>
            <p:cNvPr id="23" name="TextBox 22">
              <a:extLst>
                <a:ext uri="{FF2B5EF4-FFF2-40B4-BE49-F238E27FC236}">
                  <a16:creationId xmlns:a16="http://schemas.microsoft.com/office/drawing/2014/main" xmlns="" id="{3809DC25-BC0A-0346-9B3D-7DD6EDA49852}"/>
                </a:ext>
              </a:extLst>
            </p:cNvPr>
            <p:cNvSpPr txBox="1"/>
            <p:nvPr/>
          </p:nvSpPr>
          <p:spPr>
            <a:xfrm>
              <a:off x="708304" y="1740340"/>
              <a:ext cx="1574304" cy="269394"/>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Affordability</a:t>
              </a:r>
            </a:p>
          </p:txBody>
        </p:sp>
        <p:sp>
          <p:nvSpPr>
            <p:cNvPr id="24" name="TextBox 23"/>
            <p:cNvSpPr txBox="1"/>
            <p:nvPr/>
          </p:nvSpPr>
          <p:spPr>
            <a:xfrm>
              <a:off x="1726400" y="5218518"/>
              <a:ext cx="1378901" cy="437766"/>
            </a:xfrm>
            <a:prstGeom prst="rect">
              <a:avLst/>
            </a:prstGeom>
            <a:noFill/>
          </p:spPr>
          <p:txBody>
            <a:bodyPr wrap="square" rtlCol="0">
              <a:spAutoFit/>
            </a:bodyPr>
            <a:lstStyle>
              <a:defPPr>
                <a:defRPr lang="en-US"/>
              </a:defPPr>
              <a:lvl1pPr algn="ctr">
                <a:defRPr sz="1400" b="1">
                  <a:solidFill>
                    <a:schemeClr val="bg1"/>
                  </a:solidFill>
                </a:defRPr>
              </a:lvl1pPr>
            </a:lstStyle>
            <a:p>
              <a:r>
                <a:rPr lang="en-US" sz="1000" dirty="0">
                  <a:solidFill>
                    <a:prstClr val="white"/>
                  </a:solidFill>
                </a:rPr>
                <a:t>Education </a:t>
              </a:r>
              <a:br>
                <a:rPr lang="en-US" sz="1000" dirty="0">
                  <a:solidFill>
                    <a:prstClr val="white"/>
                  </a:solidFill>
                </a:rPr>
              </a:br>
              <a:r>
                <a:rPr lang="en-US" sz="1000" dirty="0">
                  <a:solidFill>
                    <a:prstClr val="white"/>
                  </a:solidFill>
                </a:rPr>
                <a:t>&amp; Awareness</a:t>
              </a:r>
            </a:p>
          </p:txBody>
        </p:sp>
        <p:grpSp>
          <p:nvGrpSpPr>
            <p:cNvPr id="25" name="Group 24"/>
            <p:cNvGrpSpPr/>
            <p:nvPr/>
          </p:nvGrpSpPr>
          <p:grpSpPr>
            <a:xfrm>
              <a:off x="1068123" y="2380488"/>
              <a:ext cx="2622060" cy="2638628"/>
              <a:chOff x="-111955" y="502513"/>
              <a:chExt cx="6117257" cy="6155911"/>
            </a:xfrm>
          </p:grpSpPr>
          <p:pic>
            <p:nvPicPr>
              <p:cNvPr id="27" name="Picture 26"/>
              <p:cNvPicPr>
                <a:picLocks noChangeAspect="1"/>
              </p:cNvPicPr>
              <p:nvPr/>
            </p:nvPicPr>
            <p:blipFill rotWithShape="1">
              <a:blip r:embed="rId2" cstate="screen">
                <a:extLst>
                  <a:ext uri="{28A0092B-C50C-407E-A947-70E740481C1C}">
                    <a14:useLocalDpi xmlns:a14="http://schemas.microsoft.com/office/drawing/2010/main"/>
                  </a:ext>
                </a:extLst>
              </a:blip>
              <a:srcRect r="46053" b="18918"/>
              <a:stretch/>
            </p:blipFill>
            <p:spPr>
              <a:xfrm>
                <a:off x="-111955" y="502513"/>
                <a:ext cx="3103633" cy="4695652"/>
              </a:xfrm>
              <a:prstGeom prst="rect">
                <a:avLst/>
              </a:prstGeom>
            </p:spPr>
          </p:pic>
          <p:pic>
            <p:nvPicPr>
              <p:cNvPr id="28" name="Picture 27"/>
              <p:cNvPicPr>
                <a:picLocks noChangeAspect="1"/>
              </p:cNvPicPr>
              <p:nvPr/>
            </p:nvPicPr>
            <p:blipFill rotWithShape="1">
              <a:blip r:embed="rId3" cstate="screen">
                <a:extLst>
                  <a:ext uri="{28A0092B-C50C-407E-A947-70E740481C1C}">
                    <a14:useLocalDpi xmlns:a14="http://schemas.microsoft.com/office/drawing/2010/main"/>
                  </a:ext>
                </a:extLst>
              </a:blip>
              <a:srcRect l="45836" b="18746"/>
              <a:stretch/>
            </p:blipFill>
            <p:spPr>
              <a:xfrm>
                <a:off x="2882347" y="502513"/>
                <a:ext cx="3122955" cy="4705591"/>
              </a:xfrm>
              <a:prstGeom prst="rect">
                <a:avLst/>
              </a:prstGeom>
            </p:spPr>
          </p:pic>
          <p:pic>
            <p:nvPicPr>
              <p:cNvPr id="29" name="Picture 28"/>
              <p:cNvPicPr>
                <a:picLocks noChangeAspect="1"/>
              </p:cNvPicPr>
              <p:nvPr/>
            </p:nvPicPr>
            <p:blipFill rotWithShape="1">
              <a:blip r:embed="rId4" cstate="screen">
                <a:extLst>
                  <a:ext uri="{28A0092B-C50C-407E-A947-70E740481C1C}">
                    <a14:useLocalDpi xmlns:a14="http://schemas.microsoft.com/office/drawing/2010/main"/>
                  </a:ext>
                </a:extLst>
              </a:blip>
              <a:srcRect t="61365"/>
              <a:stretch/>
            </p:blipFill>
            <p:spPr>
              <a:xfrm>
                <a:off x="236714" y="4661452"/>
                <a:ext cx="5397500" cy="1996972"/>
              </a:xfrm>
              <a:prstGeom prst="rect">
                <a:avLst/>
              </a:prstGeom>
            </p:spPr>
          </p:pic>
        </p:grpSp>
        <p:sp>
          <p:nvSpPr>
            <p:cNvPr id="26" name="TextBox 25">
              <a:extLst>
                <a:ext uri="{FF2B5EF4-FFF2-40B4-BE49-F238E27FC236}">
                  <a16:creationId xmlns:a16="http://schemas.microsoft.com/office/drawing/2014/main" xmlns="" id="{9B147CFC-B2A6-3C41-BA58-BE50CBFDD523}"/>
                </a:ext>
              </a:extLst>
            </p:cNvPr>
            <p:cNvSpPr txBox="1"/>
            <p:nvPr/>
          </p:nvSpPr>
          <p:spPr>
            <a:xfrm>
              <a:off x="1361278" y="3288912"/>
              <a:ext cx="2025810" cy="808182"/>
            </a:xfrm>
            <a:prstGeom prst="rect">
              <a:avLst/>
            </a:prstGeom>
            <a:noFill/>
          </p:spPr>
          <p:txBody>
            <a:bodyPr wrap="square" rtlCol="0">
              <a:spAutoFit/>
            </a:bodyPr>
            <a:lstStyle/>
            <a:p>
              <a:pPr algn="ctr">
                <a:spcBef>
                  <a:spcPts val="600"/>
                </a:spcBef>
              </a:pPr>
              <a:r>
                <a:rPr lang="en-US" sz="1400" dirty="0">
                  <a:solidFill>
                    <a:srgbClr val="0D739C"/>
                  </a:solidFill>
                  <a:latin typeface="Arial"/>
                </a:rPr>
                <a:t>Creating a </a:t>
              </a:r>
              <a:br>
                <a:rPr lang="en-US" sz="1400" dirty="0">
                  <a:solidFill>
                    <a:srgbClr val="0D739C"/>
                  </a:solidFill>
                  <a:latin typeface="Arial"/>
                </a:rPr>
              </a:br>
              <a:r>
                <a:rPr lang="en-US" sz="1400" dirty="0">
                  <a:solidFill>
                    <a:srgbClr val="0D739C"/>
                  </a:solidFill>
                  <a:latin typeface="Arial"/>
                </a:rPr>
                <a:t>Water-Secure </a:t>
              </a:r>
              <a:br>
                <a:rPr lang="en-US" sz="1400" dirty="0">
                  <a:solidFill>
                    <a:srgbClr val="0D739C"/>
                  </a:solidFill>
                  <a:latin typeface="Arial"/>
                </a:rPr>
              </a:br>
              <a:r>
                <a:rPr lang="en-US" sz="1400" dirty="0">
                  <a:solidFill>
                    <a:srgbClr val="0D739C"/>
                  </a:solidFill>
                  <a:latin typeface="Arial"/>
                </a:rPr>
                <a:t>World</a:t>
              </a:r>
            </a:p>
          </p:txBody>
        </p:sp>
      </p:grpSp>
      <p:sp>
        <p:nvSpPr>
          <p:cNvPr id="30" name="TextBox 29"/>
          <p:cNvSpPr txBox="1"/>
          <p:nvPr/>
        </p:nvSpPr>
        <p:spPr>
          <a:xfrm>
            <a:off x="8381093" y="3813431"/>
            <a:ext cx="1925619" cy="369332"/>
          </a:xfrm>
          <a:prstGeom prst="rect">
            <a:avLst/>
          </a:prstGeom>
          <a:noFill/>
        </p:spPr>
        <p:txBody>
          <a:bodyPr wrap="square" rtlCol="0">
            <a:spAutoFit/>
          </a:bodyPr>
          <a:lstStyle/>
          <a:p>
            <a:r>
              <a:rPr lang="en-US" dirty="0">
                <a:solidFill>
                  <a:prstClr val="black"/>
                </a:solidFill>
              </a:rPr>
              <a:t> </a:t>
            </a:r>
          </a:p>
        </p:txBody>
      </p:sp>
      <p:sp>
        <p:nvSpPr>
          <p:cNvPr id="31" name="TextBox 30"/>
          <p:cNvSpPr txBox="1"/>
          <p:nvPr/>
        </p:nvSpPr>
        <p:spPr>
          <a:xfrm>
            <a:off x="596469" y="2054801"/>
            <a:ext cx="2992581" cy="2262158"/>
          </a:xfrm>
          <a:prstGeom prst="rect">
            <a:avLst/>
          </a:prstGeom>
          <a:solidFill>
            <a:schemeClr val="bg1"/>
          </a:solidFill>
        </p:spPr>
        <p:txBody>
          <a:bodyPr wrap="square" rtlCol="0">
            <a:spAutoFit/>
          </a:bodyPr>
          <a:lstStyle/>
          <a:p>
            <a:r>
              <a:rPr lang="en-US" sz="1600" b="1" dirty="0">
                <a:solidFill>
                  <a:srgbClr val="0089B1"/>
                </a:solidFill>
              </a:rPr>
              <a:t>Serving Our Customers</a:t>
            </a:r>
          </a:p>
          <a:p>
            <a:pPr>
              <a:spcBef>
                <a:spcPts val="600"/>
              </a:spcBef>
            </a:pPr>
            <a:r>
              <a:rPr lang="en-US" sz="1200" dirty="0">
                <a:solidFill>
                  <a:srgbClr val="53565A"/>
                </a:solidFill>
              </a:rPr>
              <a:t>We provide innovative technologies, solutions and expertise that help our customers solve major water challenges like water affordability, scarcity and resilience. We are harnessing the power of data and analytics to transform water management and deliver </a:t>
            </a:r>
            <a:r>
              <a:rPr lang="en-US" sz="1200" dirty="0">
                <a:solidFill>
                  <a:prstClr val="black"/>
                </a:solidFill>
              </a:rPr>
              <a:t>powerful water, energy and cost savings for our customers and the communities </a:t>
            </a:r>
            <a:r>
              <a:rPr lang="en-US" sz="1200" dirty="0">
                <a:solidFill>
                  <a:srgbClr val="53565A"/>
                </a:solidFill>
              </a:rPr>
              <a:t>they serve.</a:t>
            </a:r>
          </a:p>
        </p:txBody>
      </p:sp>
      <p:sp>
        <p:nvSpPr>
          <p:cNvPr id="32" name="TextBox 31"/>
          <p:cNvSpPr txBox="1"/>
          <p:nvPr/>
        </p:nvSpPr>
        <p:spPr>
          <a:xfrm>
            <a:off x="8559571" y="2054802"/>
            <a:ext cx="3073876" cy="2877711"/>
          </a:xfrm>
          <a:prstGeom prst="rect">
            <a:avLst/>
          </a:prstGeom>
          <a:noFill/>
        </p:spPr>
        <p:txBody>
          <a:bodyPr wrap="square" rtlCol="0">
            <a:spAutoFit/>
          </a:bodyPr>
          <a:lstStyle/>
          <a:p>
            <a:r>
              <a:rPr lang="en-US" sz="1600" b="1" dirty="0">
                <a:solidFill>
                  <a:srgbClr val="008C95"/>
                </a:solidFill>
              </a:rPr>
              <a:t>Building a Sustainable Company</a:t>
            </a:r>
            <a:endParaRPr lang="en-US" sz="1200" b="1" dirty="0">
              <a:solidFill>
                <a:srgbClr val="008C95"/>
              </a:solidFill>
            </a:endParaRPr>
          </a:p>
          <a:p>
            <a:pPr>
              <a:spcBef>
                <a:spcPts val="600"/>
              </a:spcBef>
            </a:pPr>
            <a:r>
              <a:rPr lang="en-US" sz="1200" dirty="0">
                <a:solidFill>
                  <a:srgbClr val="53565A"/>
                </a:solidFill>
              </a:rPr>
              <a:t>We know that in order to be a</a:t>
            </a:r>
          </a:p>
          <a:p>
            <a:r>
              <a:rPr lang="en-US" sz="1200" dirty="0">
                <a:solidFill>
                  <a:srgbClr val="53565A"/>
                </a:solidFill>
              </a:rPr>
              <a:t>company that advances sustainability,</a:t>
            </a:r>
          </a:p>
          <a:p>
            <a:r>
              <a:rPr lang="en-US" sz="1200" dirty="0">
                <a:solidFill>
                  <a:srgbClr val="53565A"/>
                </a:solidFill>
              </a:rPr>
              <a:t>we have to be a company with a</a:t>
            </a:r>
          </a:p>
          <a:p>
            <a:r>
              <a:rPr lang="en-US" sz="1200" dirty="0">
                <a:solidFill>
                  <a:srgbClr val="53565A"/>
                </a:solidFill>
              </a:rPr>
              <a:t>strong </a:t>
            </a:r>
            <a:r>
              <a:rPr lang="en-US" sz="1200" dirty="0">
                <a:solidFill>
                  <a:prstClr val="black"/>
                </a:solidFill>
              </a:rPr>
              <a:t>financial foundation </a:t>
            </a:r>
            <a:r>
              <a:rPr lang="en-US" sz="1200" dirty="0">
                <a:solidFill>
                  <a:srgbClr val="53565A"/>
                </a:solidFill>
              </a:rPr>
              <a:t>that executes with discipline today while also focusing</a:t>
            </a:r>
          </a:p>
          <a:p>
            <a:r>
              <a:rPr lang="en-US" sz="1200" dirty="0">
                <a:solidFill>
                  <a:srgbClr val="53565A"/>
                </a:solidFill>
              </a:rPr>
              <a:t>on the future. We adhere to and</a:t>
            </a:r>
          </a:p>
          <a:p>
            <a:r>
              <a:rPr lang="en-US" sz="1200" dirty="0">
                <a:solidFill>
                  <a:srgbClr val="53565A"/>
                </a:solidFill>
              </a:rPr>
              <a:t>champion responsible business</a:t>
            </a:r>
          </a:p>
          <a:p>
            <a:r>
              <a:rPr lang="en-US" sz="1200" dirty="0">
                <a:solidFill>
                  <a:srgbClr val="53565A"/>
                </a:solidFill>
              </a:rPr>
              <a:t>practices, including promoting</a:t>
            </a:r>
          </a:p>
          <a:p>
            <a:r>
              <a:rPr lang="en-US" sz="1200" dirty="0">
                <a:solidFill>
                  <a:srgbClr val="53565A"/>
                </a:solidFill>
              </a:rPr>
              <a:t>diversity and inclusion, and look to</a:t>
            </a:r>
          </a:p>
          <a:p>
            <a:r>
              <a:rPr lang="en-US" sz="1200" dirty="0">
                <a:solidFill>
                  <a:srgbClr val="53565A"/>
                </a:solidFill>
              </a:rPr>
              <a:t>be a standard-setter. We still have much to do but we are fully committed to this purpose.</a:t>
            </a:r>
          </a:p>
        </p:txBody>
      </p:sp>
      <p:sp>
        <p:nvSpPr>
          <p:cNvPr id="33" name="TextBox 32"/>
          <p:cNvSpPr txBox="1"/>
          <p:nvPr/>
        </p:nvSpPr>
        <p:spPr>
          <a:xfrm>
            <a:off x="596468" y="4517578"/>
            <a:ext cx="3086100" cy="2077492"/>
          </a:xfrm>
          <a:prstGeom prst="rect">
            <a:avLst/>
          </a:prstGeom>
          <a:noFill/>
        </p:spPr>
        <p:txBody>
          <a:bodyPr wrap="square" rtlCol="0">
            <a:spAutoFit/>
          </a:bodyPr>
          <a:lstStyle/>
          <a:p>
            <a:r>
              <a:rPr lang="en-US" sz="1600" b="1" dirty="0">
                <a:solidFill>
                  <a:srgbClr val="00966C"/>
                </a:solidFill>
              </a:rPr>
              <a:t>Empowering Communities</a:t>
            </a:r>
          </a:p>
          <a:p>
            <a:pPr>
              <a:spcBef>
                <a:spcPts val="600"/>
              </a:spcBef>
            </a:pPr>
            <a:r>
              <a:rPr lang="en-US" sz="1200" dirty="0">
                <a:solidFill>
                  <a:prstClr val="black"/>
                </a:solidFill>
              </a:rPr>
              <a:t>As part of our commitment to create both economic and social value, we strive every day to deliver social impact by solving water for communities globally, including those impacted by water-related disasters, recognizing that water challenges </a:t>
            </a:r>
            <a:r>
              <a:rPr lang="en-US" sz="1200" dirty="0">
                <a:solidFill>
                  <a:srgbClr val="53565A"/>
                </a:solidFill>
              </a:rPr>
              <a:t>dramatically affect the quality of life and economic prospects for millions of people around the globe.</a:t>
            </a:r>
          </a:p>
        </p:txBody>
      </p:sp>
      <p:sp>
        <p:nvSpPr>
          <p:cNvPr id="34" name="Rectangle 33"/>
          <p:cNvSpPr/>
          <p:nvPr/>
        </p:nvSpPr>
        <p:spPr>
          <a:xfrm>
            <a:off x="597689" y="1085072"/>
            <a:ext cx="10493891" cy="646331"/>
          </a:xfrm>
          <a:prstGeom prst="rect">
            <a:avLst/>
          </a:prstGeom>
        </p:spPr>
        <p:txBody>
          <a:bodyPr wrap="square">
            <a:spAutoFit/>
          </a:bodyPr>
          <a:lstStyle/>
          <a:p>
            <a:r>
              <a:rPr lang="en-US" altLang="en-US" b="1" dirty="0">
                <a:solidFill>
                  <a:srgbClr val="53565A"/>
                </a:solidFill>
                <a:cs typeface="Arial" charset="0"/>
              </a:rPr>
              <a:t>At Xylem, we define sustainability broadly, as responsible practices that strengthen  the environment, global economy and society, creating a safer and more equitable world.</a:t>
            </a:r>
            <a:endParaRPr lang="en-US" b="1" dirty="0">
              <a:solidFill>
                <a:prstClr val="black"/>
              </a:solidFill>
            </a:endParaRPr>
          </a:p>
        </p:txBody>
      </p:sp>
    </p:spTree>
    <p:extLst>
      <p:ext uri="{BB962C8B-B14F-4D97-AF65-F5344CB8AC3E}">
        <p14:creationId xmlns:p14="http://schemas.microsoft.com/office/powerpoint/2010/main" val="198064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P spid="3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itle 1"/>
          <p:cNvSpPr>
            <a:spLocks noGrp="1"/>
          </p:cNvSpPr>
          <p:nvPr>
            <p:ph type="title"/>
          </p:nvPr>
        </p:nvSpPr>
        <p:spPr>
          <a:noFill/>
          <a:ln>
            <a:noFill/>
          </a:ln>
          <a:extLst/>
        </p:spPr>
        <p:txBody>
          <a:bodyPr vert="horz" wrap="square" lIns="0" tIns="45720" rIns="0" bIns="45720" numCol="1" anchor="ctr" anchorCtr="0" compatLnSpc="1">
            <a:prstTxWarp prst="textNoShape">
              <a:avLst/>
            </a:prstTxWarp>
          </a:bodyPr>
          <a:lstStyle/>
          <a:p>
            <a:r>
              <a:rPr lang="en-US" altLang="en-US" dirty="0">
                <a:solidFill>
                  <a:schemeClr val="bg2"/>
                </a:solidFill>
              </a:rPr>
              <a:t>Building a Sustainable Supply Chain</a:t>
            </a:r>
          </a:p>
        </p:txBody>
      </p:sp>
      <p:sp>
        <p:nvSpPr>
          <p:cNvPr id="27651" name="Slide Number Placeholder 3"/>
          <p:cNvSpPr>
            <a:spLocks noGrp="1"/>
          </p:cNvSpPr>
          <p:nvPr>
            <p:ph type="sldNum" sz="quarter" idx="10"/>
          </p:nvPr>
        </p:nvSpPr>
        <p:spPr bwMode="auto">
          <a:extLst/>
        </p:spPr>
        <p:txBody>
          <a:bodyPr vert="horz" wrap="square" lIns="0" tIns="0" rIns="0" bIns="0" numCol="1" anchor="ctr" anchorCtr="0" compatLnSpc="1">
            <a:prstTxWarp prst="textNoShape">
              <a:avLst/>
            </a:prstTxWarp>
          </a:bodyPr>
          <a:lstStyle/>
          <a:p>
            <a:fld id="{9B78289A-27AB-244A-80D0-91CCD397B0B7}" type="slidenum">
              <a:rPr lang="en-US" altLang="en-US" sz="1200">
                <a:solidFill>
                  <a:prstClr val="black"/>
                </a:solidFill>
              </a:rPr>
              <a:pPr/>
              <a:t>5</a:t>
            </a:fld>
            <a:endParaRPr lang="en-US" altLang="en-US" sz="1200">
              <a:solidFill>
                <a:prstClr val="black"/>
              </a:solidFill>
            </a:endParaRPr>
          </a:p>
        </p:txBody>
      </p:sp>
      <p:grpSp>
        <p:nvGrpSpPr>
          <p:cNvPr id="6" name="Group 5"/>
          <p:cNvGrpSpPr/>
          <p:nvPr/>
        </p:nvGrpSpPr>
        <p:grpSpPr>
          <a:xfrm>
            <a:off x="226346" y="1724229"/>
            <a:ext cx="2761403" cy="2697440"/>
            <a:chOff x="-111955" y="502513"/>
            <a:chExt cx="6117257" cy="6155911"/>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r="46053" b="18918"/>
            <a:stretch/>
          </p:blipFill>
          <p:spPr>
            <a:xfrm>
              <a:off x="-111955" y="502513"/>
              <a:ext cx="3103633" cy="4695652"/>
            </a:xfrm>
            <a:prstGeom prst="rect">
              <a:avLst/>
            </a:prstGeom>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l="45836" b="18746"/>
            <a:stretch/>
          </p:blipFill>
          <p:spPr>
            <a:xfrm>
              <a:off x="2882347" y="502513"/>
              <a:ext cx="3122955" cy="4705591"/>
            </a:xfrm>
            <a:prstGeom prst="rect">
              <a:avLst/>
            </a:prstGeom>
          </p:spPr>
        </p:pic>
        <p:pic>
          <p:nvPicPr>
            <p:cNvPr id="9" name="Picture 8"/>
            <p:cNvPicPr>
              <a:picLocks noChangeAspect="1"/>
            </p:cNvPicPr>
            <p:nvPr/>
          </p:nvPicPr>
          <p:blipFill rotWithShape="1">
            <a:blip r:embed="rId5" cstate="screen">
              <a:extLst>
                <a:ext uri="{28A0092B-C50C-407E-A947-70E740481C1C}">
                  <a14:useLocalDpi xmlns:a14="http://schemas.microsoft.com/office/drawing/2010/main"/>
                </a:ext>
              </a:extLst>
            </a:blip>
            <a:srcRect t="61365"/>
            <a:stretch/>
          </p:blipFill>
          <p:spPr>
            <a:xfrm>
              <a:off x="236714" y="4661452"/>
              <a:ext cx="5397500" cy="1996972"/>
            </a:xfrm>
            <a:prstGeom prst="rect">
              <a:avLst/>
            </a:prstGeom>
          </p:spPr>
        </p:pic>
      </p:grpSp>
      <p:sp>
        <p:nvSpPr>
          <p:cNvPr id="11" name="TextBox 10">
            <a:extLst>
              <a:ext uri="{FF2B5EF4-FFF2-40B4-BE49-F238E27FC236}">
                <a16:creationId xmlns="" xmlns:a16="http://schemas.microsoft.com/office/drawing/2014/main" id="{9B147CFC-B2A6-3C41-BA58-BE50CBFDD523}"/>
              </a:ext>
            </a:extLst>
          </p:cNvPr>
          <p:cNvSpPr txBox="1"/>
          <p:nvPr/>
        </p:nvSpPr>
        <p:spPr>
          <a:xfrm>
            <a:off x="666990" y="2760839"/>
            <a:ext cx="1857854" cy="738472"/>
          </a:xfrm>
          <a:prstGeom prst="rect">
            <a:avLst/>
          </a:prstGeom>
          <a:noFill/>
        </p:spPr>
        <p:txBody>
          <a:bodyPr wrap="square" rtlCol="0">
            <a:spAutoFit/>
          </a:bodyPr>
          <a:lstStyle/>
          <a:p>
            <a:pPr algn="ctr">
              <a:spcBef>
                <a:spcPts val="600"/>
              </a:spcBef>
            </a:pPr>
            <a:r>
              <a:rPr lang="en-US" sz="1400" dirty="0">
                <a:solidFill>
                  <a:srgbClr val="0D739C"/>
                </a:solidFill>
                <a:latin typeface="Arial"/>
              </a:rPr>
              <a:t>Creating a </a:t>
            </a:r>
            <a:br>
              <a:rPr lang="en-US" sz="1400" dirty="0">
                <a:solidFill>
                  <a:srgbClr val="0D739C"/>
                </a:solidFill>
                <a:latin typeface="Arial"/>
              </a:rPr>
            </a:br>
            <a:r>
              <a:rPr lang="en-US" sz="1400" dirty="0">
                <a:solidFill>
                  <a:srgbClr val="0D739C"/>
                </a:solidFill>
                <a:latin typeface="Arial"/>
              </a:rPr>
              <a:t>Water-Secure </a:t>
            </a:r>
            <a:br>
              <a:rPr lang="en-US" sz="1400" dirty="0">
                <a:solidFill>
                  <a:srgbClr val="0D739C"/>
                </a:solidFill>
                <a:latin typeface="Arial"/>
              </a:rPr>
            </a:br>
            <a:r>
              <a:rPr lang="en-US" sz="1400" dirty="0">
                <a:solidFill>
                  <a:srgbClr val="0D739C"/>
                </a:solidFill>
                <a:latin typeface="Arial"/>
              </a:rPr>
              <a:t>World</a:t>
            </a:r>
          </a:p>
        </p:txBody>
      </p:sp>
      <p:sp>
        <p:nvSpPr>
          <p:cNvPr id="12" name="Freeform 54"/>
          <p:cNvSpPr>
            <a:spLocks/>
          </p:cNvSpPr>
          <p:nvPr/>
        </p:nvSpPr>
        <p:spPr bwMode="auto">
          <a:xfrm rot="183326">
            <a:off x="2792287" y="2781452"/>
            <a:ext cx="1106086" cy="1565430"/>
          </a:xfrm>
          <a:custGeom>
            <a:avLst/>
            <a:gdLst>
              <a:gd name="T0" fmla="*/ 244 w 249"/>
              <a:gd name="T1" fmla="*/ 0 h 318"/>
              <a:gd name="T2" fmla="*/ 37 w 249"/>
              <a:gd name="T3" fmla="*/ 31 h 318"/>
              <a:gd name="T4" fmla="*/ 40 w 249"/>
              <a:gd name="T5" fmla="*/ 70 h 318"/>
              <a:gd name="T6" fmla="*/ 0 w 249"/>
              <a:gd name="T7" fmla="*/ 211 h 318"/>
              <a:gd name="T8" fmla="*/ 180 w 249"/>
              <a:gd name="T9" fmla="*/ 318 h 318"/>
              <a:gd name="T10" fmla="*/ 249 w 249"/>
              <a:gd name="T11" fmla="*/ 69 h 318"/>
              <a:gd name="T12" fmla="*/ 244 w 249"/>
              <a:gd name="T13" fmla="*/ 0 h 318"/>
            </a:gdLst>
            <a:ahLst/>
            <a:cxnLst>
              <a:cxn ang="0">
                <a:pos x="T0" y="T1"/>
              </a:cxn>
              <a:cxn ang="0">
                <a:pos x="T2" y="T3"/>
              </a:cxn>
              <a:cxn ang="0">
                <a:pos x="T4" y="T5"/>
              </a:cxn>
              <a:cxn ang="0">
                <a:pos x="T6" y="T7"/>
              </a:cxn>
              <a:cxn ang="0">
                <a:pos x="T8" y="T9"/>
              </a:cxn>
              <a:cxn ang="0">
                <a:pos x="T10" y="T11"/>
              </a:cxn>
              <a:cxn ang="0">
                <a:pos x="T12" y="T13"/>
              </a:cxn>
            </a:cxnLst>
            <a:rect l="0" t="0" r="r" b="b"/>
            <a:pathLst>
              <a:path w="249" h="318">
                <a:moveTo>
                  <a:pt x="244" y="0"/>
                </a:moveTo>
                <a:cubicBezTo>
                  <a:pt x="37" y="31"/>
                  <a:pt x="37" y="31"/>
                  <a:pt x="37" y="31"/>
                </a:cubicBezTo>
                <a:cubicBezTo>
                  <a:pt x="39" y="44"/>
                  <a:pt x="40" y="57"/>
                  <a:pt x="40" y="70"/>
                </a:cubicBezTo>
                <a:cubicBezTo>
                  <a:pt x="40" y="121"/>
                  <a:pt x="25" y="170"/>
                  <a:pt x="0" y="211"/>
                </a:cubicBezTo>
                <a:cubicBezTo>
                  <a:pt x="180" y="318"/>
                  <a:pt x="180" y="318"/>
                  <a:pt x="180" y="318"/>
                </a:cubicBezTo>
                <a:cubicBezTo>
                  <a:pt x="224" y="246"/>
                  <a:pt x="249" y="160"/>
                  <a:pt x="249" y="69"/>
                </a:cubicBezTo>
                <a:cubicBezTo>
                  <a:pt x="249" y="46"/>
                  <a:pt x="247" y="22"/>
                  <a:pt x="244" y="0"/>
                </a:cubicBezTo>
                <a:close/>
              </a:path>
            </a:pathLst>
          </a:custGeom>
          <a:solidFill>
            <a:srgbClr val="008C8F"/>
          </a:solidFill>
          <a:ln w="12700" cap="flat">
            <a:solidFill>
              <a:schemeClr val="bg1"/>
            </a:solidFill>
            <a:prstDash val="solid"/>
            <a:miter lim="800000"/>
            <a:headEnd/>
            <a:tailEnd/>
          </a:ln>
        </p:spPr>
        <p:txBody>
          <a:bodyPr vert="horz" wrap="square" lIns="91416" tIns="45708" rIns="91416" bIns="45708" numCol="1" anchor="t" anchorCtr="0" compatLnSpc="1">
            <a:prstTxWarp prst="textNoShape">
              <a:avLst/>
            </a:prstTxWarp>
          </a:bodyPr>
          <a:lstStyle/>
          <a:p>
            <a:endParaRPr lang="en-US" dirty="0">
              <a:solidFill>
                <a:prstClr val="black"/>
              </a:solidFill>
            </a:endParaRPr>
          </a:p>
        </p:txBody>
      </p:sp>
      <p:sp>
        <p:nvSpPr>
          <p:cNvPr id="13" name="TextBox 12">
            <a:extLst>
              <a:ext uri="{FF2B5EF4-FFF2-40B4-BE49-F238E27FC236}">
                <a16:creationId xmlns="" xmlns:a16="http://schemas.microsoft.com/office/drawing/2014/main" id="{5F1C3F56-A7F5-E24B-A615-DE81251E07EA}"/>
              </a:ext>
            </a:extLst>
          </p:cNvPr>
          <p:cNvSpPr txBox="1"/>
          <p:nvPr/>
        </p:nvSpPr>
        <p:spPr>
          <a:xfrm>
            <a:off x="1590069" y="1127458"/>
            <a:ext cx="1286816" cy="307697"/>
          </a:xfrm>
          <a:prstGeom prst="rect">
            <a:avLst/>
          </a:prstGeom>
          <a:noFill/>
        </p:spPr>
        <p:txBody>
          <a:bodyPr wrap="square" rtlCol="0">
            <a:spAutoFit/>
          </a:bodyPr>
          <a:lstStyle>
            <a:defPPr>
              <a:defRPr lang="en-US"/>
            </a:defPPr>
            <a:lvl1pPr algn="ctr">
              <a:defRPr sz="1400" b="1">
                <a:solidFill>
                  <a:schemeClr val="bg1"/>
                </a:solidFill>
              </a:defRPr>
            </a:lvl1pPr>
          </a:lstStyle>
          <a:p>
            <a:r>
              <a:rPr lang="en-US" dirty="0">
                <a:solidFill>
                  <a:prstClr val="white"/>
                </a:solidFill>
              </a:rPr>
              <a:t>Operations</a:t>
            </a:r>
          </a:p>
        </p:txBody>
      </p:sp>
      <p:sp>
        <p:nvSpPr>
          <p:cNvPr id="14" name="TextBox 13">
            <a:extLst>
              <a:ext uri="{FF2B5EF4-FFF2-40B4-BE49-F238E27FC236}">
                <a16:creationId xmlns="" xmlns:a16="http://schemas.microsoft.com/office/drawing/2014/main" id="{AB3167B2-1DD6-FB45-8B0A-1C4CD402DFFB}"/>
              </a:ext>
            </a:extLst>
          </p:cNvPr>
          <p:cNvSpPr txBox="1"/>
          <p:nvPr/>
        </p:nvSpPr>
        <p:spPr>
          <a:xfrm>
            <a:off x="2718185" y="1913873"/>
            <a:ext cx="1103792" cy="523084"/>
          </a:xfrm>
          <a:prstGeom prst="rect">
            <a:avLst/>
          </a:prstGeom>
          <a:noFill/>
        </p:spPr>
        <p:txBody>
          <a:bodyPr wrap="square" rtlCol="0">
            <a:spAutoFit/>
          </a:bodyPr>
          <a:lstStyle>
            <a:defPPr>
              <a:defRPr lang="en-US"/>
            </a:defPPr>
            <a:lvl1pPr algn="ctr">
              <a:defRPr sz="1400" b="1">
                <a:solidFill>
                  <a:schemeClr val="bg1"/>
                </a:solidFill>
              </a:defRPr>
            </a:lvl1pPr>
          </a:lstStyle>
          <a:p>
            <a:r>
              <a:rPr lang="en-US" dirty="0">
                <a:solidFill>
                  <a:prstClr val="white"/>
                </a:solidFill>
              </a:rPr>
              <a:t>Culture/</a:t>
            </a:r>
          </a:p>
          <a:p>
            <a:r>
              <a:rPr lang="en-US" dirty="0">
                <a:solidFill>
                  <a:prstClr val="white"/>
                </a:solidFill>
              </a:rPr>
              <a:t>Talent</a:t>
            </a:r>
          </a:p>
        </p:txBody>
      </p:sp>
      <p:sp>
        <p:nvSpPr>
          <p:cNvPr id="15" name="TextBox 14">
            <a:extLst>
              <a:ext uri="{FF2B5EF4-FFF2-40B4-BE49-F238E27FC236}">
                <a16:creationId xmlns="" xmlns:a16="http://schemas.microsoft.com/office/drawing/2014/main" id="{C7343CD4-50D8-4B44-B5B7-34ED74FB13BB}"/>
              </a:ext>
            </a:extLst>
          </p:cNvPr>
          <p:cNvSpPr txBox="1"/>
          <p:nvPr/>
        </p:nvSpPr>
        <p:spPr>
          <a:xfrm>
            <a:off x="2655041" y="3165841"/>
            <a:ext cx="1510775" cy="523084"/>
          </a:xfrm>
          <a:prstGeom prst="rect">
            <a:avLst/>
          </a:prstGeom>
          <a:noFill/>
        </p:spPr>
        <p:txBody>
          <a:bodyPr wrap="square" rtlCol="0">
            <a:spAutoFit/>
          </a:bodyPr>
          <a:lstStyle>
            <a:defPPr>
              <a:defRPr lang="en-US"/>
            </a:defPPr>
            <a:lvl1pPr algn="ctr">
              <a:defRPr sz="1400" b="1">
                <a:solidFill>
                  <a:schemeClr val="bg1"/>
                </a:solidFill>
              </a:defRPr>
            </a:lvl1pPr>
          </a:lstStyle>
          <a:p>
            <a:r>
              <a:rPr lang="en-US" dirty="0">
                <a:solidFill>
                  <a:prstClr val="white"/>
                </a:solidFill>
              </a:rPr>
              <a:t>Supply </a:t>
            </a:r>
            <a:br>
              <a:rPr lang="en-US" dirty="0">
                <a:solidFill>
                  <a:prstClr val="white"/>
                </a:solidFill>
              </a:rPr>
            </a:br>
            <a:r>
              <a:rPr lang="en-US" dirty="0">
                <a:solidFill>
                  <a:prstClr val="white"/>
                </a:solidFill>
              </a:rPr>
              <a:t>Chain</a:t>
            </a:r>
          </a:p>
        </p:txBody>
      </p:sp>
      <p:sp>
        <p:nvSpPr>
          <p:cNvPr id="21" name="Content Placeholder 2"/>
          <p:cNvSpPr txBox="1">
            <a:spLocks/>
          </p:cNvSpPr>
          <p:nvPr/>
        </p:nvSpPr>
        <p:spPr bwMode="auto">
          <a:xfrm>
            <a:off x="4727925" y="1848912"/>
            <a:ext cx="4162110" cy="843319"/>
          </a:xfrm>
          <a:prstGeom prst="rect">
            <a:avLst/>
          </a:prstGeom>
          <a:solidFill>
            <a:schemeClr val="bg1">
              <a:lumMod val="85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sz="1600" b="1" u="sng" smtClean="0">
                <a:solidFill>
                  <a:srgbClr val="008C95"/>
                </a:solidFill>
                <a:latin typeface="Arial" charset="0"/>
                <a:ea typeface="ヒラギノ角ゴ Pro W3" charset="-128"/>
              </a:rPr>
              <a:t>Engage </a:t>
            </a:r>
            <a:r>
              <a:rPr lang="en-US" sz="1600" b="1" u="sng" dirty="0">
                <a:solidFill>
                  <a:srgbClr val="008C95"/>
                </a:solidFill>
                <a:latin typeface="Arial" charset="0"/>
                <a:ea typeface="ヒラギノ角ゴ Pro W3" charset="-128"/>
              </a:rPr>
              <a:t>Preferred suppliers in sustainability initiatives through audit program and corrective action plans</a:t>
            </a:r>
            <a:endParaRPr lang="en-US" altLang="en-US" sz="2800" u="sng" dirty="0">
              <a:solidFill>
                <a:srgbClr val="53565A"/>
              </a:solidFill>
            </a:endParaRPr>
          </a:p>
        </p:txBody>
      </p:sp>
      <p:sp>
        <p:nvSpPr>
          <p:cNvPr id="24" name="Content Placeholder 2"/>
          <p:cNvSpPr txBox="1">
            <a:spLocks/>
          </p:cNvSpPr>
          <p:nvPr/>
        </p:nvSpPr>
        <p:spPr bwMode="auto">
          <a:xfrm>
            <a:off x="8966333" y="1848912"/>
            <a:ext cx="2663521" cy="843319"/>
          </a:xfrm>
          <a:prstGeom prst="rect">
            <a:avLst/>
          </a:prstGeom>
          <a:solidFill>
            <a:schemeClr val="bg1">
              <a:lumMod val="85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altLang="zh-CN" sz="1600" b="1" dirty="0">
                <a:solidFill>
                  <a:prstClr val="black"/>
                </a:solidFill>
                <a:latin typeface="Arial" charset="0"/>
                <a:ea typeface="ヒラギノ角ゴ Pro W3" charset="-128"/>
              </a:rPr>
              <a:t>1</a:t>
            </a:r>
            <a:r>
              <a:rPr lang="en-US" sz="1600" b="1" dirty="0">
                <a:solidFill>
                  <a:prstClr val="black"/>
                </a:solidFill>
                <a:latin typeface="Arial" charset="0"/>
                <a:ea typeface="ヒラギノ角ゴ Pro W3" charset="-128"/>
              </a:rPr>
              <a:t>00% of Sustainability critical &amp; preferred suppli</a:t>
            </a:r>
            <a:r>
              <a:rPr lang="en-US" altLang="zh-CN" sz="1600" b="1" dirty="0">
                <a:solidFill>
                  <a:prstClr val="black"/>
                </a:solidFill>
                <a:latin typeface="Arial" charset="0"/>
                <a:ea typeface="ヒラギノ角ゴ Pro W3" charset="-128"/>
              </a:rPr>
              <a:t>e</a:t>
            </a:r>
            <a:r>
              <a:rPr lang="en-US" sz="1600" b="1" dirty="0">
                <a:solidFill>
                  <a:prstClr val="black"/>
                </a:solidFill>
                <a:latin typeface="Arial" charset="0"/>
                <a:ea typeface="ヒラギノ角ゴ Pro W3" charset="-128"/>
              </a:rPr>
              <a:t>rs </a:t>
            </a:r>
          </a:p>
        </p:txBody>
      </p:sp>
      <p:sp>
        <p:nvSpPr>
          <p:cNvPr id="25" name="Content Placeholder 2"/>
          <p:cNvSpPr txBox="1">
            <a:spLocks/>
          </p:cNvSpPr>
          <p:nvPr/>
        </p:nvSpPr>
        <p:spPr bwMode="auto">
          <a:xfrm>
            <a:off x="4727925" y="2751751"/>
            <a:ext cx="4162110" cy="843319"/>
          </a:xfrm>
          <a:prstGeom prst="rect">
            <a:avLst/>
          </a:prstGeom>
          <a:solidFill>
            <a:schemeClr val="bg2">
              <a:lumMod val="20000"/>
              <a:lumOff val="80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sz="1600" b="1" u="sng" smtClean="0">
                <a:solidFill>
                  <a:srgbClr val="008C95"/>
                </a:solidFill>
                <a:latin typeface="Arial" charset="0"/>
                <a:ea typeface="ヒラギノ角ゴ Pro W3" charset="-128"/>
              </a:rPr>
              <a:t>Preferred </a:t>
            </a:r>
            <a:r>
              <a:rPr lang="en-US" sz="1600" b="1" u="sng" dirty="0">
                <a:solidFill>
                  <a:srgbClr val="008C95"/>
                </a:solidFill>
                <a:latin typeface="Arial" charset="0"/>
                <a:ea typeface="ヒラギノ角ゴ Pro W3" charset="-128"/>
              </a:rPr>
              <a:t>Suppliers will provide Scope 1 &amp; 2 GHG emissions and water usage via CDP Supply Chain</a:t>
            </a:r>
          </a:p>
        </p:txBody>
      </p:sp>
      <p:sp>
        <p:nvSpPr>
          <p:cNvPr id="27" name="Content Placeholder 2"/>
          <p:cNvSpPr txBox="1">
            <a:spLocks/>
          </p:cNvSpPr>
          <p:nvPr/>
        </p:nvSpPr>
        <p:spPr bwMode="auto">
          <a:xfrm>
            <a:off x="8966333" y="2751751"/>
            <a:ext cx="2663521" cy="843319"/>
          </a:xfrm>
          <a:prstGeom prst="rect">
            <a:avLst/>
          </a:prstGeom>
          <a:solidFill>
            <a:schemeClr val="bg2">
              <a:lumMod val="20000"/>
              <a:lumOff val="80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altLang="zh-CN" sz="1600" b="1" smtClean="0">
                <a:solidFill>
                  <a:prstClr val="black"/>
                </a:solidFill>
                <a:latin typeface="Arial" charset="0"/>
                <a:ea typeface="ヒラギノ角ゴ Pro W3" charset="-128"/>
              </a:rPr>
              <a:t>To Be Defined in 2021</a:t>
            </a:r>
            <a:endParaRPr lang="en-US" sz="1600" b="1" dirty="0">
              <a:solidFill>
                <a:prstClr val="black"/>
              </a:solidFill>
              <a:latin typeface="Arial" charset="0"/>
              <a:ea typeface="ヒラギノ角ゴ Pro W3" charset="-128"/>
            </a:endParaRPr>
          </a:p>
        </p:txBody>
      </p:sp>
      <p:sp>
        <p:nvSpPr>
          <p:cNvPr id="28" name="Content Placeholder 2"/>
          <p:cNvSpPr txBox="1">
            <a:spLocks/>
          </p:cNvSpPr>
          <p:nvPr/>
        </p:nvSpPr>
        <p:spPr bwMode="auto">
          <a:xfrm>
            <a:off x="4727925" y="3654590"/>
            <a:ext cx="4162110" cy="843319"/>
          </a:xfrm>
          <a:prstGeom prst="rect">
            <a:avLst/>
          </a:prstGeom>
          <a:solidFill>
            <a:schemeClr val="bg1">
              <a:lumMod val="85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sz="1600" b="1" u="sng" smtClean="0">
                <a:solidFill>
                  <a:srgbClr val="008C95"/>
                </a:solidFill>
                <a:latin typeface="Arial" charset="0"/>
                <a:ea typeface="ヒラギノ角ゴ Pro W3" charset="-128"/>
              </a:rPr>
              <a:t>Preferred </a:t>
            </a:r>
            <a:r>
              <a:rPr lang="en-US" sz="1600" b="1" u="sng" dirty="0">
                <a:solidFill>
                  <a:srgbClr val="008C95"/>
                </a:solidFill>
                <a:latin typeface="Arial" charset="0"/>
                <a:ea typeface="ヒラギノ角ゴ Pro W3" charset="-128"/>
              </a:rPr>
              <a:t>suppliers will disclose sustainability information via EcoVadis (or equivalent) system</a:t>
            </a:r>
          </a:p>
        </p:txBody>
      </p:sp>
      <p:sp>
        <p:nvSpPr>
          <p:cNvPr id="30" name="Content Placeholder 2"/>
          <p:cNvSpPr txBox="1">
            <a:spLocks/>
          </p:cNvSpPr>
          <p:nvPr/>
        </p:nvSpPr>
        <p:spPr bwMode="auto">
          <a:xfrm>
            <a:off x="8966333" y="3654590"/>
            <a:ext cx="2663521" cy="843319"/>
          </a:xfrm>
          <a:prstGeom prst="rect">
            <a:avLst/>
          </a:prstGeom>
          <a:solidFill>
            <a:schemeClr val="bg1">
              <a:lumMod val="85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sz="1600" b="1">
                <a:solidFill>
                  <a:prstClr val="black"/>
                </a:solidFill>
                <a:latin typeface="Arial" charset="0"/>
                <a:ea typeface="ヒラギノ角ゴ Pro W3" charset="-128"/>
              </a:rPr>
              <a:t>60</a:t>
            </a:r>
            <a:r>
              <a:rPr lang="en-US" sz="1600" b="1" smtClean="0">
                <a:solidFill>
                  <a:prstClr val="black"/>
                </a:solidFill>
                <a:latin typeface="Arial" charset="0"/>
                <a:ea typeface="ヒラギノ角ゴ Pro W3" charset="-128"/>
              </a:rPr>
              <a:t>% of Preferred Suppliers</a:t>
            </a:r>
            <a:endParaRPr lang="en-US" sz="1600" b="1" dirty="0">
              <a:solidFill>
                <a:prstClr val="black"/>
              </a:solidFill>
              <a:latin typeface="Arial" charset="0"/>
              <a:ea typeface="ヒラギノ角ゴ Pro W3" charset="-128"/>
            </a:endParaRPr>
          </a:p>
        </p:txBody>
      </p:sp>
      <p:sp>
        <p:nvSpPr>
          <p:cNvPr id="31" name="Content Placeholder 2"/>
          <p:cNvSpPr txBox="1">
            <a:spLocks/>
          </p:cNvSpPr>
          <p:nvPr/>
        </p:nvSpPr>
        <p:spPr bwMode="auto">
          <a:xfrm>
            <a:off x="4727925" y="4557429"/>
            <a:ext cx="4162110" cy="843319"/>
          </a:xfrm>
          <a:prstGeom prst="rect">
            <a:avLst/>
          </a:prstGeom>
          <a:solidFill>
            <a:schemeClr val="bg2">
              <a:lumMod val="20000"/>
              <a:lumOff val="80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defPPr>
              <a:defRPr lang="en-US"/>
            </a:defPPr>
            <a:lvl1pPr marL="455613" indent="-455613" defTabSz="608013">
              <a:spcAft>
                <a:spcPts val="800"/>
              </a:spcAft>
              <a:buClr>
                <a:schemeClr val="bg2"/>
              </a:buClr>
              <a:buFont typeface="Arial" charset="0"/>
              <a:defRPr sz="2200">
                <a:latin typeface="Arial"/>
                <a:ea typeface="ヒラギノ角ゴ Pro W3" charset="0"/>
                <a:cs typeface="Arial"/>
              </a:defRPr>
            </a:lvl1pPr>
            <a:lvl2pPr marL="180975" lvl="1" indent="-180975" defTabSz="608013">
              <a:spcBef>
                <a:spcPts val="600"/>
              </a:spcBef>
              <a:spcAft>
                <a:spcPts val="538"/>
              </a:spcAft>
              <a:buClr>
                <a:schemeClr val="tx1"/>
              </a:buClr>
              <a:buSzPct val="100000"/>
              <a:buFont typeface="Arial" charset="0"/>
              <a:buChar char="•"/>
              <a:defRPr sz="1400" b="1">
                <a:solidFill>
                  <a:schemeClr val="tx2"/>
                </a:solidFill>
                <a:cs typeface="Arial"/>
              </a:defRPr>
            </a:lvl2pPr>
            <a:lvl3pPr marL="363538" indent="-180975" defTabSz="608013">
              <a:spcAft>
                <a:spcPts val="538"/>
              </a:spcAft>
              <a:buFont typeface="Lucida Grande" charset="0"/>
              <a:buChar char="-"/>
              <a:defRPr>
                <a:latin typeface="Arial"/>
                <a:ea typeface="Arial" charset="0"/>
                <a:cs typeface="Arial"/>
              </a:defRPr>
            </a:lvl3pPr>
            <a:lvl4pPr marL="547688" indent="-180975" defTabSz="608013">
              <a:spcAft>
                <a:spcPts val="538"/>
              </a:spcAft>
              <a:buFont typeface="Arial" charset="0"/>
              <a:buChar char="•"/>
              <a:defRPr sz="1600">
                <a:latin typeface="Arial"/>
                <a:ea typeface="Arial" charset="0"/>
                <a:cs typeface="Arial"/>
              </a:defRPr>
            </a:lvl4pPr>
            <a:lvl5pPr marL="728663" indent="-180975" defTabSz="608013">
              <a:spcAft>
                <a:spcPts val="538"/>
              </a:spcAft>
              <a:buFont typeface="Lucida Grande" charset="0"/>
              <a:buChar char="-"/>
              <a:defRPr sz="1600">
                <a:latin typeface="Arial"/>
                <a:ea typeface="Arial" charset="0"/>
                <a:cs typeface="Arial"/>
              </a:defRPr>
            </a:lvl5pPr>
            <a:lvl6pPr marL="3352018" indent="-304729" defTabSz="609458">
              <a:spcBef>
                <a:spcPct val="20000"/>
              </a:spcBef>
              <a:buFont typeface="Arial"/>
              <a:buChar char="•"/>
              <a:defRPr sz="2666">
                <a:latin typeface="+mn-lt"/>
                <a:ea typeface="+mn-ea"/>
              </a:defRPr>
            </a:lvl6pPr>
            <a:lvl7pPr marL="3961475" indent="-304729" defTabSz="609458">
              <a:spcBef>
                <a:spcPct val="20000"/>
              </a:spcBef>
              <a:buFont typeface="Arial"/>
              <a:buChar char="•"/>
              <a:defRPr sz="2666">
                <a:latin typeface="+mn-lt"/>
                <a:ea typeface="+mn-ea"/>
              </a:defRPr>
            </a:lvl7pPr>
            <a:lvl8pPr marL="4570933" indent="-304729" defTabSz="609458">
              <a:spcBef>
                <a:spcPct val="20000"/>
              </a:spcBef>
              <a:buFont typeface="Arial"/>
              <a:buChar char="•"/>
              <a:defRPr sz="2666">
                <a:latin typeface="+mn-lt"/>
                <a:ea typeface="+mn-ea"/>
              </a:defRPr>
            </a:lvl8pPr>
            <a:lvl9pPr marL="5180391" indent="-304729" defTabSz="609458">
              <a:spcBef>
                <a:spcPct val="20000"/>
              </a:spcBef>
              <a:buFont typeface="Arial"/>
              <a:buChar char="•"/>
              <a:defRPr sz="2666">
                <a:latin typeface="+mn-lt"/>
                <a:ea typeface="+mn-ea"/>
              </a:defRPr>
            </a:lvl9pPr>
          </a:lstStyle>
          <a:p>
            <a:pPr marL="0" lvl="1" indent="0">
              <a:buClr>
                <a:prstClr val="black"/>
              </a:buClr>
              <a:buNone/>
            </a:pPr>
            <a:r>
              <a:rPr lang="en-US" sz="1600" u="sng" smtClean="0">
                <a:solidFill>
                  <a:srgbClr val="008C95"/>
                </a:solidFill>
              </a:rPr>
              <a:t>Preferred </a:t>
            </a:r>
            <a:r>
              <a:rPr lang="en-US" sz="1600" u="sng" dirty="0">
                <a:solidFill>
                  <a:srgbClr val="008C95"/>
                </a:solidFill>
              </a:rPr>
              <a:t>Suppliers will take the WASH Pledge for the Workplace</a:t>
            </a:r>
          </a:p>
        </p:txBody>
      </p:sp>
      <p:sp>
        <p:nvSpPr>
          <p:cNvPr id="33" name="Content Placeholder 2"/>
          <p:cNvSpPr txBox="1">
            <a:spLocks/>
          </p:cNvSpPr>
          <p:nvPr/>
        </p:nvSpPr>
        <p:spPr bwMode="auto">
          <a:xfrm>
            <a:off x="8966333" y="4557429"/>
            <a:ext cx="2663521" cy="843319"/>
          </a:xfrm>
          <a:prstGeom prst="rect">
            <a:avLst/>
          </a:prstGeom>
          <a:solidFill>
            <a:schemeClr val="bg2">
              <a:lumMod val="20000"/>
              <a:lumOff val="80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defPPr>
              <a:defRPr lang="en-US"/>
            </a:defPPr>
            <a:lvl1pPr marL="455613" indent="-455613" defTabSz="608013">
              <a:spcAft>
                <a:spcPts val="800"/>
              </a:spcAft>
              <a:buClr>
                <a:schemeClr val="bg2"/>
              </a:buClr>
              <a:buFont typeface="Arial" charset="0"/>
              <a:defRPr sz="2200">
                <a:latin typeface="Arial"/>
                <a:ea typeface="ヒラギノ角ゴ Pro W3" charset="0"/>
                <a:cs typeface="Arial"/>
              </a:defRPr>
            </a:lvl1pPr>
            <a:lvl2pPr marL="180975" lvl="1" indent="-180975" defTabSz="608013">
              <a:spcBef>
                <a:spcPts val="600"/>
              </a:spcBef>
              <a:spcAft>
                <a:spcPts val="538"/>
              </a:spcAft>
              <a:buClr>
                <a:schemeClr val="tx1"/>
              </a:buClr>
              <a:buSzPct val="100000"/>
              <a:buFont typeface="Arial" charset="0"/>
              <a:buChar char="•"/>
              <a:defRPr sz="1400" b="1"/>
            </a:lvl2pPr>
            <a:lvl3pPr marL="363538" indent="-180975" defTabSz="608013">
              <a:spcAft>
                <a:spcPts val="538"/>
              </a:spcAft>
              <a:buFont typeface="Lucida Grande" charset="0"/>
              <a:buChar char="-"/>
              <a:defRPr>
                <a:latin typeface="Arial"/>
                <a:ea typeface="Arial" charset="0"/>
                <a:cs typeface="Arial"/>
              </a:defRPr>
            </a:lvl3pPr>
            <a:lvl4pPr marL="547688" indent="-180975" defTabSz="608013">
              <a:spcAft>
                <a:spcPts val="538"/>
              </a:spcAft>
              <a:buFont typeface="Arial" charset="0"/>
              <a:buChar char="•"/>
              <a:defRPr sz="1600">
                <a:latin typeface="Arial"/>
                <a:ea typeface="Arial" charset="0"/>
                <a:cs typeface="Arial"/>
              </a:defRPr>
            </a:lvl4pPr>
            <a:lvl5pPr marL="728663" indent="-180975" defTabSz="608013">
              <a:spcAft>
                <a:spcPts val="538"/>
              </a:spcAft>
              <a:buFont typeface="Lucida Grande" charset="0"/>
              <a:buChar char="-"/>
              <a:defRPr sz="1600">
                <a:latin typeface="Arial"/>
                <a:ea typeface="Arial" charset="0"/>
                <a:cs typeface="Arial"/>
              </a:defRPr>
            </a:lvl5pPr>
            <a:lvl6pPr marL="3352018" indent="-304729" defTabSz="609458">
              <a:spcBef>
                <a:spcPct val="20000"/>
              </a:spcBef>
              <a:buFont typeface="Arial"/>
              <a:buChar char="•"/>
              <a:defRPr sz="2666">
                <a:latin typeface="+mn-lt"/>
                <a:ea typeface="+mn-ea"/>
              </a:defRPr>
            </a:lvl6pPr>
            <a:lvl7pPr marL="3961475" indent="-304729" defTabSz="609458">
              <a:spcBef>
                <a:spcPct val="20000"/>
              </a:spcBef>
              <a:buFont typeface="Arial"/>
              <a:buChar char="•"/>
              <a:defRPr sz="2666">
                <a:latin typeface="+mn-lt"/>
                <a:ea typeface="+mn-ea"/>
              </a:defRPr>
            </a:lvl7pPr>
            <a:lvl8pPr marL="4570933" indent="-304729" defTabSz="609458">
              <a:spcBef>
                <a:spcPct val="20000"/>
              </a:spcBef>
              <a:buFont typeface="Arial"/>
              <a:buChar char="•"/>
              <a:defRPr sz="2666">
                <a:latin typeface="+mn-lt"/>
                <a:ea typeface="+mn-ea"/>
              </a:defRPr>
            </a:lvl8pPr>
            <a:lvl9pPr marL="5180391" indent="-304729" defTabSz="609458">
              <a:spcBef>
                <a:spcPct val="20000"/>
              </a:spcBef>
              <a:buFont typeface="Arial"/>
              <a:buChar char="•"/>
              <a:defRPr sz="2666">
                <a:latin typeface="+mn-lt"/>
                <a:ea typeface="+mn-ea"/>
              </a:defRPr>
            </a:lvl9pPr>
          </a:lstStyle>
          <a:p>
            <a:pPr marL="0" lvl="1" indent="0">
              <a:buClr>
                <a:prstClr val="black"/>
              </a:buClr>
              <a:buNone/>
            </a:pPr>
            <a:r>
              <a:rPr lang="en-US" altLang="zh-CN" sz="1600">
                <a:solidFill>
                  <a:prstClr val="black"/>
                </a:solidFill>
              </a:rPr>
              <a:t>1</a:t>
            </a:r>
            <a:r>
              <a:rPr lang="en-US" sz="1600">
                <a:solidFill>
                  <a:prstClr val="black"/>
                </a:solidFill>
              </a:rPr>
              <a:t>00</a:t>
            </a:r>
            <a:r>
              <a:rPr lang="en-US" sz="1600" smtClean="0">
                <a:solidFill>
                  <a:prstClr val="black"/>
                </a:solidFill>
              </a:rPr>
              <a:t>% - </a:t>
            </a:r>
            <a:r>
              <a:rPr lang="en-US" altLang="zh-CN" sz="1600">
                <a:solidFill>
                  <a:prstClr val="black"/>
                </a:solidFill>
              </a:rPr>
              <a:t>Mandatory condition to be Preferred </a:t>
            </a:r>
            <a:r>
              <a:rPr lang="en-US" altLang="zh-CN" sz="1600" smtClean="0">
                <a:solidFill>
                  <a:prstClr val="black"/>
                </a:solidFill>
              </a:rPr>
              <a:t>Supplier</a:t>
            </a:r>
            <a:endParaRPr lang="en-US" sz="1600">
              <a:solidFill>
                <a:prstClr val="black"/>
              </a:solidFill>
            </a:endParaRPr>
          </a:p>
        </p:txBody>
      </p:sp>
      <p:sp>
        <p:nvSpPr>
          <p:cNvPr id="34" name="Content Placeholder 2"/>
          <p:cNvSpPr txBox="1">
            <a:spLocks/>
          </p:cNvSpPr>
          <p:nvPr/>
        </p:nvSpPr>
        <p:spPr bwMode="auto">
          <a:xfrm>
            <a:off x="4727925" y="5460268"/>
            <a:ext cx="4162110" cy="843319"/>
          </a:xfrm>
          <a:prstGeom prst="rect">
            <a:avLst/>
          </a:prstGeom>
          <a:solidFill>
            <a:schemeClr val="bg1">
              <a:lumMod val="85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sz="1600" b="1" u="sng" smtClean="0">
                <a:solidFill>
                  <a:srgbClr val="008C95"/>
                </a:solidFill>
                <a:latin typeface="Arial" charset="0"/>
                <a:ea typeface="ヒラギノ角ゴ Pro W3" charset="-128"/>
              </a:rPr>
              <a:t>Implement </a:t>
            </a:r>
            <a:r>
              <a:rPr lang="en-US" sz="1600" b="1" u="sng" dirty="0">
                <a:solidFill>
                  <a:srgbClr val="008C95"/>
                </a:solidFill>
                <a:latin typeface="Arial" charset="0"/>
                <a:ea typeface="ヒラギノ角ゴ Pro W3" charset="-128"/>
              </a:rPr>
              <a:t>a supplier diversity program in the US and increase diverse supplier spend</a:t>
            </a:r>
            <a:endParaRPr lang="en-US" altLang="en-US" sz="1600" b="1" u="sng" dirty="0">
              <a:solidFill>
                <a:srgbClr val="008C95"/>
              </a:solidFill>
              <a:latin typeface="Arial" charset="0"/>
              <a:ea typeface="ヒラギノ角ゴ Pro W3" charset="-128"/>
            </a:endParaRPr>
          </a:p>
        </p:txBody>
      </p:sp>
      <p:sp>
        <p:nvSpPr>
          <p:cNvPr id="36" name="Content Placeholder 2"/>
          <p:cNvSpPr txBox="1">
            <a:spLocks/>
          </p:cNvSpPr>
          <p:nvPr/>
        </p:nvSpPr>
        <p:spPr bwMode="auto">
          <a:xfrm>
            <a:off x="8966333" y="5460268"/>
            <a:ext cx="2663521" cy="843319"/>
          </a:xfrm>
          <a:prstGeom prst="rect">
            <a:avLst/>
          </a:prstGeom>
          <a:solidFill>
            <a:schemeClr val="bg1">
              <a:lumMod val="85000"/>
            </a:schemeClr>
          </a:solidFill>
          <a:ln>
            <a:noFill/>
          </a:ln>
          <a:extLst>
            <a:ext uri="{FAA26D3D-D897-4be2-8F04-BA451C77F1D7}">
              <ma14:placeholderFlag xmlns:ma14="http://schemas.microsoft.com/office/mac/drawingml/2011/main" xmlns="" val="1"/>
            </a:ext>
          </a:extLst>
        </p:spPr>
        <p:txBody>
          <a:bodyPr vert="horz" wrap="square" lIns="91440" tIns="91440" rIns="91440" bIns="9144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altLang="zh-CN" sz="1600" b="1">
                <a:solidFill>
                  <a:prstClr val="black"/>
                </a:solidFill>
                <a:latin typeface="Arial" charset="0"/>
                <a:ea typeface="ヒラギノ角ゴ Pro W3" charset="-128"/>
              </a:rPr>
              <a:t>12</a:t>
            </a:r>
            <a:r>
              <a:rPr lang="en-US" altLang="zh-CN" sz="1600" b="1" smtClean="0">
                <a:solidFill>
                  <a:prstClr val="black"/>
                </a:solidFill>
                <a:latin typeface="Arial" charset="0"/>
                <a:ea typeface="ヒラギノ角ゴ Pro W3" charset="-128"/>
              </a:rPr>
              <a:t>% of spend</a:t>
            </a:r>
            <a:endParaRPr lang="en-US" sz="1600" b="1" dirty="0">
              <a:solidFill>
                <a:prstClr val="black"/>
              </a:solidFill>
              <a:latin typeface="Arial" charset="0"/>
              <a:ea typeface="ヒラギノ角ゴ Pro W3" charset="-128"/>
            </a:endParaRPr>
          </a:p>
        </p:txBody>
      </p:sp>
      <p:sp>
        <p:nvSpPr>
          <p:cNvPr id="37" name="Content Placeholder 2"/>
          <p:cNvSpPr txBox="1">
            <a:spLocks/>
          </p:cNvSpPr>
          <p:nvPr/>
        </p:nvSpPr>
        <p:spPr bwMode="auto">
          <a:xfrm>
            <a:off x="4727925" y="1423632"/>
            <a:ext cx="4162110" cy="365760"/>
          </a:xfrm>
          <a:prstGeom prst="rect">
            <a:avLst/>
          </a:prstGeom>
          <a:solidFill>
            <a:schemeClr val="tx2"/>
          </a:solidFill>
          <a:ln>
            <a:noFill/>
          </a:ln>
          <a:extLst>
            <a:ext uri="{FAA26D3D-D897-4be2-8F04-BA451C77F1D7}">
              <ma14:placeholderFlag xmlns:ma14="http://schemas.microsoft.com/office/mac/drawingml/2011/main" xmlns="" val="1"/>
            </a:ext>
          </a:extLst>
        </p:spPr>
        <p:txBody>
          <a:bodyPr vert="horz" wrap="square" lIns="91440" tIns="0" rIns="0" bIns="0" numCol="1" anchor="t" anchorCtr="0" compatLnSpc="1">
            <a:prstTxWarp prst="textNoShape">
              <a:avLst/>
            </a:prstTxWarp>
          </a:bodyPr>
          <a:lstStyle>
            <a:lvl1pPr marL="455613" indent="-455613" algn="l" defTabSz="608013" rtl="0" eaLnBrk="0" fontAlgn="base" hangingPunct="0">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0" fontAlgn="base" hangingPunct="0">
              <a:spcBef>
                <a:spcPct val="0"/>
              </a:spcBef>
              <a:spcAft>
                <a:spcPts val="538"/>
              </a:spcAft>
              <a:buClr>
                <a:schemeClr val="tx1"/>
              </a:buClr>
              <a:buSzPct val="100000"/>
              <a:buFont typeface="Arial" charset="0"/>
              <a:buChar char="•"/>
              <a:defRPr sz="2000" kern="1200">
                <a:solidFill>
                  <a:schemeClr val="tx1"/>
                </a:solidFill>
                <a:latin typeface="Arial"/>
                <a:ea typeface="Arial" charset="0"/>
                <a:cs typeface="Arial"/>
              </a:defRPr>
            </a:lvl2pPr>
            <a:lvl3pPr marL="363538" indent="-180975" algn="l" defTabSz="608013" rtl="0" eaLnBrk="0" fontAlgn="base" hangingPunct="0">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0" fontAlgn="base" hangingPunct="0">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0" fontAlgn="base" hangingPunct="0">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0" lvl="1" indent="0">
              <a:spcBef>
                <a:spcPts val="600"/>
              </a:spcBef>
              <a:buClr>
                <a:prstClr val="black"/>
              </a:buClr>
              <a:buNone/>
            </a:pPr>
            <a:r>
              <a:rPr lang="en-US" sz="1800" b="1" u="sng" dirty="0">
                <a:solidFill>
                  <a:prstClr val="white"/>
                </a:solidFill>
                <a:latin typeface="Arial" charset="0"/>
                <a:ea typeface="ヒラギノ角ゴ Pro W3" charset="-128"/>
              </a:rPr>
              <a:t>Goals</a:t>
            </a:r>
          </a:p>
        </p:txBody>
      </p:sp>
      <p:sp>
        <p:nvSpPr>
          <p:cNvPr id="39" name="Content Placeholder 2"/>
          <p:cNvSpPr txBox="1">
            <a:spLocks/>
          </p:cNvSpPr>
          <p:nvPr/>
        </p:nvSpPr>
        <p:spPr bwMode="auto">
          <a:xfrm>
            <a:off x="8966333" y="1423632"/>
            <a:ext cx="2663521" cy="365760"/>
          </a:xfrm>
          <a:prstGeom prst="rect">
            <a:avLst/>
          </a:prstGeom>
          <a:solidFill>
            <a:schemeClr val="tx2"/>
          </a:solidFill>
          <a:ln>
            <a:noFill/>
          </a:ln>
          <a:extLst>
            <a:ext uri="{FAA26D3D-D897-4be2-8F04-BA451C77F1D7}">
              <ma14:placeholderFlag xmlns:ma14="http://schemas.microsoft.com/office/mac/drawingml/2011/main" xmlns="" val="1"/>
            </a:ext>
          </a:extLst>
        </p:spPr>
        <p:txBody>
          <a:bodyPr vert="horz" wrap="square" lIns="91440" tIns="0" rIns="0" bIns="0" numCol="1" anchor="t" anchorCtr="0" compatLnSpc="1">
            <a:prstTxWarp prst="textNoShape">
              <a:avLst/>
            </a:prstTxWarp>
          </a:bodyPr>
          <a:lstStyle>
            <a:defPPr>
              <a:defRPr lang="en-US"/>
            </a:defPPr>
            <a:lvl1pPr marL="455613" indent="-455613" defTabSz="608013">
              <a:spcAft>
                <a:spcPts val="800"/>
              </a:spcAft>
              <a:buClr>
                <a:schemeClr val="bg2"/>
              </a:buClr>
              <a:buFont typeface="Arial" charset="0"/>
              <a:defRPr sz="2200">
                <a:latin typeface="Arial"/>
                <a:ea typeface="ヒラギノ角ゴ Pro W3" charset="0"/>
                <a:cs typeface="Arial"/>
              </a:defRPr>
            </a:lvl1pPr>
            <a:lvl2pPr marL="0" lvl="1" indent="0" defTabSz="608013">
              <a:spcBef>
                <a:spcPts val="600"/>
              </a:spcBef>
              <a:spcAft>
                <a:spcPts val="538"/>
              </a:spcAft>
              <a:buClr>
                <a:schemeClr val="tx1"/>
              </a:buClr>
              <a:buSzPct val="100000"/>
              <a:buFont typeface="Arial" charset="0"/>
              <a:buNone/>
              <a:defRPr sz="1800" b="1" u="sng">
                <a:solidFill>
                  <a:schemeClr val="bg1"/>
                </a:solidFill>
              </a:defRPr>
            </a:lvl2pPr>
            <a:lvl3pPr marL="363538" indent="-180975" defTabSz="608013">
              <a:spcAft>
                <a:spcPts val="538"/>
              </a:spcAft>
              <a:buFont typeface="Lucida Grande" charset="0"/>
              <a:buChar char="-"/>
              <a:defRPr>
                <a:latin typeface="Arial"/>
                <a:ea typeface="Arial" charset="0"/>
                <a:cs typeface="Arial"/>
              </a:defRPr>
            </a:lvl3pPr>
            <a:lvl4pPr marL="547688" indent="-180975" defTabSz="608013">
              <a:spcAft>
                <a:spcPts val="538"/>
              </a:spcAft>
              <a:buFont typeface="Arial" charset="0"/>
              <a:buChar char="•"/>
              <a:defRPr sz="1600">
                <a:latin typeface="Arial"/>
                <a:ea typeface="Arial" charset="0"/>
                <a:cs typeface="Arial"/>
              </a:defRPr>
            </a:lvl4pPr>
            <a:lvl5pPr marL="728663" indent="-180975" defTabSz="608013">
              <a:spcAft>
                <a:spcPts val="538"/>
              </a:spcAft>
              <a:buFont typeface="Lucida Grande" charset="0"/>
              <a:buChar char="-"/>
              <a:defRPr sz="1600">
                <a:latin typeface="Arial"/>
                <a:ea typeface="Arial" charset="0"/>
                <a:cs typeface="Arial"/>
              </a:defRPr>
            </a:lvl5pPr>
            <a:lvl6pPr marL="3352018" indent="-304729" defTabSz="609458">
              <a:spcBef>
                <a:spcPct val="20000"/>
              </a:spcBef>
              <a:buFont typeface="Arial"/>
              <a:buChar char="•"/>
              <a:defRPr sz="2666">
                <a:latin typeface="+mn-lt"/>
                <a:ea typeface="+mn-ea"/>
              </a:defRPr>
            </a:lvl6pPr>
            <a:lvl7pPr marL="3961475" indent="-304729" defTabSz="609458">
              <a:spcBef>
                <a:spcPct val="20000"/>
              </a:spcBef>
              <a:buFont typeface="Arial"/>
              <a:buChar char="•"/>
              <a:defRPr sz="2666">
                <a:latin typeface="+mn-lt"/>
                <a:ea typeface="+mn-ea"/>
              </a:defRPr>
            </a:lvl7pPr>
            <a:lvl8pPr marL="4570933" indent="-304729" defTabSz="609458">
              <a:spcBef>
                <a:spcPct val="20000"/>
              </a:spcBef>
              <a:buFont typeface="Arial"/>
              <a:buChar char="•"/>
              <a:defRPr sz="2666">
                <a:latin typeface="+mn-lt"/>
                <a:ea typeface="+mn-ea"/>
              </a:defRPr>
            </a:lvl8pPr>
            <a:lvl9pPr marL="5180391" indent="-304729" defTabSz="609458">
              <a:spcBef>
                <a:spcPct val="20000"/>
              </a:spcBef>
              <a:buFont typeface="Arial"/>
              <a:buChar char="•"/>
              <a:defRPr sz="2666">
                <a:latin typeface="+mn-lt"/>
                <a:ea typeface="+mn-ea"/>
              </a:defRPr>
            </a:lvl9pPr>
          </a:lstStyle>
          <a:p>
            <a:pPr lvl="1">
              <a:buClr>
                <a:prstClr val="black"/>
              </a:buClr>
            </a:pPr>
            <a:r>
              <a:rPr lang="en-US" altLang="zh-CN" dirty="0">
                <a:solidFill>
                  <a:prstClr val="white"/>
                </a:solidFill>
              </a:rPr>
              <a:t>2025</a:t>
            </a:r>
            <a:endParaRPr lang="en-US" dirty="0">
              <a:solidFill>
                <a:prstClr val="white"/>
              </a:solidFill>
            </a:endParaRPr>
          </a:p>
        </p:txBody>
      </p:sp>
      <p:sp>
        <p:nvSpPr>
          <p:cNvPr id="3" name="TextBox 2"/>
          <p:cNvSpPr txBox="1"/>
          <p:nvPr/>
        </p:nvSpPr>
        <p:spPr>
          <a:xfrm>
            <a:off x="4212951" y="1947405"/>
            <a:ext cx="441146" cy="646331"/>
          </a:xfrm>
          <a:prstGeom prst="rect">
            <a:avLst/>
          </a:prstGeom>
          <a:noFill/>
        </p:spPr>
        <p:txBody>
          <a:bodyPr wrap="none" rtlCol="0">
            <a:spAutoFit/>
          </a:bodyPr>
          <a:lstStyle/>
          <a:p>
            <a:r>
              <a:rPr lang="de-DE" sz="3600" b="1" smtClean="0">
                <a:solidFill>
                  <a:schemeClr val="tx2"/>
                </a:solidFill>
              </a:rPr>
              <a:t>1</a:t>
            </a:r>
            <a:endParaRPr lang="en-US" sz="3600" b="1">
              <a:solidFill>
                <a:schemeClr val="tx2"/>
              </a:solidFill>
            </a:endParaRPr>
          </a:p>
        </p:txBody>
      </p:sp>
      <p:sp>
        <p:nvSpPr>
          <p:cNvPr id="40" name="TextBox 39"/>
          <p:cNvSpPr txBox="1"/>
          <p:nvPr/>
        </p:nvSpPr>
        <p:spPr>
          <a:xfrm>
            <a:off x="4212951" y="2852980"/>
            <a:ext cx="441146" cy="646331"/>
          </a:xfrm>
          <a:prstGeom prst="rect">
            <a:avLst/>
          </a:prstGeom>
          <a:noFill/>
        </p:spPr>
        <p:txBody>
          <a:bodyPr wrap="none" rtlCol="0">
            <a:spAutoFit/>
          </a:bodyPr>
          <a:lstStyle/>
          <a:p>
            <a:r>
              <a:rPr lang="de-DE" sz="3600" b="1">
                <a:solidFill>
                  <a:schemeClr val="tx2"/>
                </a:solidFill>
              </a:rPr>
              <a:t>2</a:t>
            </a:r>
            <a:endParaRPr lang="en-US" sz="3600" b="1">
              <a:solidFill>
                <a:schemeClr val="tx2"/>
              </a:solidFill>
            </a:endParaRPr>
          </a:p>
        </p:txBody>
      </p:sp>
      <p:sp>
        <p:nvSpPr>
          <p:cNvPr id="41" name="TextBox 40"/>
          <p:cNvSpPr txBox="1"/>
          <p:nvPr/>
        </p:nvSpPr>
        <p:spPr>
          <a:xfrm>
            <a:off x="4212951" y="3748250"/>
            <a:ext cx="441146" cy="646331"/>
          </a:xfrm>
          <a:prstGeom prst="rect">
            <a:avLst/>
          </a:prstGeom>
          <a:noFill/>
        </p:spPr>
        <p:txBody>
          <a:bodyPr wrap="none" rtlCol="0">
            <a:spAutoFit/>
          </a:bodyPr>
          <a:lstStyle/>
          <a:p>
            <a:r>
              <a:rPr lang="de-DE" sz="3600" b="1">
                <a:solidFill>
                  <a:schemeClr val="tx2"/>
                </a:solidFill>
              </a:rPr>
              <a:t>3</a:t>
            </a:r>
            <a:endParaRPr lang="en-US" sz="3600" b="1">
              <a:solidFill>
                <a:schemeClr val="tx2"/>
              </a:solidFill>
            </a:endParaRPr>
          </a:p>
        </p:txBody>
      </p:sp>
      <p:sp>
        <p:nvSpPr>
          <p:cNvPr id="42" name="TextBox 41"/>
          <p:cNvSpPr txBox="1"/>
          <p:nvPr/>
        </p:nvSpPr>
        <p:spPr>
          <a:xfrm>
            <a:off x="4212951" y="5538790"/>
            <a:ext cx="441146" cy="646331"/>
          </a:xfrm>
          <a:prstGeom prst="rect">
            <a:avLst/>
          </a:prstGeom>
          <a:noFill/>
        </p:spPr>
        <p:txBody>
          <a:bodyPr wrap="none" rtlCol="0">
            <a:spAutoFit/>
          </a:bodyPr>
          <a:lstStyle/>
          <a:p>
            <a:r>
              <a:rPr lang="de-DE" sz="3600" b="1">
                <a:solidFill>
                  <a:schemeClr val="tx2"/>
                </a:solidFill>
              </a:rPr>
              <a:t>5</a:t>
            </a:r>
            <a:endParaRPr lang="en-US" sz="3600" b="1">
              <a:solidFill>
                <a:schemeClr val="tx2"/>
              </a:solidFill>
            </a:endParaRPr>
          </a:p>
        </p:txBody>
      </p:sp>
      <p:sp>
        <p:nvSpPr>
          <p:cNvPr id="43" name="TextBox 42"/>
          <p:cNvSpPr txBox="1"/>
          <p:nvPr/>
        </p:nvSpPr>
        <p:spPr>
          <a:xfrm>
            <a:off x="4212951" y="4643520"/>
            <a:ext cx="441146" cy="646331"/>
          </a:xfrm>
          <a:prstGeom prst="rect">
            <a:avLst/>
          </a:prstGeom>
          <a:noFill/>
        </p:spPr>
        <p:txBody>
          <a:bodyPr wrap="none" rtlCol="0">
            <a:spAutoFit/>
          </a:bodyPr>
          <a:lstStyle/>
          <a:p>
            <a:r>
              <a:rPr lang="de-DE" sz="3600" b="1" smtClean="0">
                <a:solidFill>
                  <a:schemeClr val="tx2"/>
                </a:solidFill>
              </a:rPr>
              <a:t>4</a:t>
            </a:r>
            <a:endParaRPr lang="en-US" sz="3600" b="1">
              <a:solidFill>
                <a:schemeClr val="tx2"/>
              </a:solidFill>
            </a:endParaRPr>
          </a:p>
        </p:txBody>
      </p:sp>
    </p:spTree>
    <p:extLst>
      <p:ext uri="{BB962C8B-B14F-4D97-AF65-F5344CB8AC3E}">
        <p14:creationId xmlns:p14="http://schemas.microsoft.com/office/powerpoint/2010/main" val="22508776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de-DE" smtClean="0"/>
              <a:t>Agenda</a:t>
            </a:r>
            <a:endParaRPr lang="en-US"/>
          </a:p>
        </p:txBody>
      </p:sp>
      <p:graphicFrame>
        <p:nvGraphicFramePr>
          <p:cNvPr id="7" name="Diagram 6"/>
          <p:cNvGraphicFramePr/>
          <p:nvPr>
            <p:extLst>
              <p:ext uri="{D42A27DB-BD31-4B8C-83A1-F6EECF244321}">
                <p14:modId xmlns:p14="http://schemas.microsoft.com/office/powerpoint/2010/main" val="2451500950"/>
              </p:ext>
            </p:extLst>
          </p:nvPr>
        </p:nvGraphicFramePr>
        <p:xfrm>
          <a:off x="525131" y="1369778"/>
          <a:ext cx="11141739" cy="3774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0"/>
          </p:nvPr>
        </p:nvSpPr>
        <p:spPr/>
        <p:txBody>
          <a:bodyPr vert="horz" wrap="square" lIns="0" tIns="0" rIns="0" bIns="0" numCol="1" anchor="ctr" anchorCtr="0" compatLnSpc="1">
            <a:prstTxWarp prst="textNoShape">
              <a:avLst/>
            </a:prstTxWarp>
          </a:bodyPr>
          <a:lstStyle/>
          <a:p>
            <a:fld id="{54FF9FE7-F917-804D-97B0-E22942320C40}" type="slidenum">
              <a:rPr lang="en-US" altLang="en-US" smtClean="0">
                <a:solidFill>
                  <a:prstClr val="black"/>
                </a:solidFill>
              </a:rPr>
              <a:pPr/>
              <a:t>6</a:t>
            </a:fld>
            <a:endParaRPr lang="en-US" altLang="en-US" dirty="0">
              <a:solidFill>
                <a:prstClr val="black"/>
              </a:solidFill>
            </a:endParaRPr>
          </a:p>
        </p:txBody>
      </p:sp>
    </p:spTree>
    <p:extLst>
      <p:ext uri="{BB962C8B-B14F-4D97-AF65-F5344CB8AC3E}">
        <p14:creationId xmlns:p14="http://schemas.microsoft.com/office/powerpoint/2010/main" val="2169415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 xmlns:a16="http://schemas.microsoft.com/office/drawing/2014/main" id="{F2CE919B-6E0C-4063-BDBC-7067E89F020D}"/>
              </a:ext>
            </a:extLst>
          </p:cNvPr>
          <p:cNvSpPr>
            <a:spLocks noGrp="1"/>
          </p:cNvSpPr>
          <p:nvPr>
            <p:ph type="title"/>
          </p:nvPr>
        </p:nvSpPr>
        <p:spPr/>
        <p:txBody>
          <a:bodyPr>
            <a:normAutofit/>
          </a:bodyPr>
          <a:lstStyle/>
          <a:p>
            <a:r>
              <a:rPr lang="en-AU" b="1">
                <a:solidFill>
                  <a:srgbClr val="0070C0"/>
                </a:solidFill>
                <a:latin typeface="Century Gothic" panose="020B0502020202020204" pitchFamily="34" charset="0"/>
              </a:rPr>
              <a:t>Universality: </a:t>
            </a:r>
            <a:r>
              <a:rPr lang="en-AU">
                <a:solidFill>
                  <a:srgbClr val="0070C0"/>
                </a:solidFill>
                <a:latin typeface="Century Gothic" panose="020B0502020202020204" pitchFamily="34" charset="0"/>
              </a:rPr>
              <a:t>Basic for all AND moving up the ladder</a:t>
            </a:r>
            <a:endParaRPr lang="en-US" dirty="0">
              <a:solidFill>
                <a:srgbClr val="0070C0"/>
              </a:solidFill>
              <a:latin typeface="Century Gothic" panose="020B0502020202020204" pitchFamily="34" charset="0"/>
            </a:endParaRPr>
          </a:p>
        </p:txBody>
      </p:sp>
      <p:pic>
        <p:nvPicPr>
          <p:cNvPr id="4" name="Picture 3">
            <a:extLst>
              <a:ext uri="{FF2B5EF4-FFF2-40B4-BE49-F238E27FC236}">
                <a16:creationId xmlns="" xmlns:a16="http://schemas.microsoft.com/office/drawing/2014/main" id="{D6BC966C-9651-46FA-B532-DDA32EA095B8}"/>
              </a:ext>
            </a:extLst>
          </p:cNvPr>
          <p:cNvPicPr>
            <a:picLocks noChangeAspect="1"/>
          </p:cNvPicPr>
          <p:nvPr/>
        </p:nvPicPr>
        <p:blipFill rotWithShape="1">
          <a:blip r:embed="rId3"/>
          <a:srcRect t="1283"/>
          <a:stretch/>
        </p:blipFill>
        <p:spPr>
          <a:xfrm>
            <a:off x="413676" y="1809946"/>
            <a:ext cx="11376837" cy="4481126"/>
          </a:xfrm>
          <a:prstGeom prst="rect">
            <a:avLst/>
          </a:prstGeom>
        </p:spPr>
      </p:pic>
      <p:sp>
        <p:nvSpPr>
          <p:cNvPr id="5" name="TextBox 4">
            <a:extLst>
              <a:ext uri="{FF2B5EF4-FFF2-40B4-BE49-F238E27FC236}">
                <a16:creationId xmlns="" xmlns:a16="http://schemas.microsoft.com/office/drawing/2014/main" id="{BF873E33-C785-40AA-BEA0-D384C513ABE6}"/>
              </a:ext>
            </a:extLst>
          </p:cNvPr>
          <p:cNvSpPr txBox="1"/>
          <p:nvPr/>
        </p:nvSpPr>
        <p:spPr>
          <a:xfrm>
            <a:off x="463296" y="1143160"/>
            <a:ext cx="2067297" cy="666786"/>
          </a:xfrm>
          <a:prstGeom prst="rect">
            <a:avLst/>
          </a:prstGeom>
          <a:noFill/>
        </p:spPr>
        <p:txBody>
          <a:bodyPr wrap="none" rtlCol="0">
            <a:spAutoFit/>
          </a:bodyPr>
          <a:lstStyle/>
          <a:p>
            <a:pPr defTabSz="914377" eaLnBrk="1" fontAlgn="auto" hangingPunct="1">
              <a:spcBef>
                <a:spcPts val="0"/>
              </a:spcBef>
              <a:spcAft>
                <a:spcPts val="0"/>
              </a:spcAft>
              <a:defRPr/>
            </a:pPr>
            <a:r>
              <a:rPr lang="en-US" sz="3733" dirty="0">
                <a:solidFill>
                  <a:srgbClr val="00B0F0"/>
                </a:solidFill>
                <a:latin typeface="Arial Black" panose="020B0A04020102020204" pitchFamily="34" charset="0"/>
                <a:ea typeface="+mn-ea"/>
              </a:rPr>
              <a:t>WATER</a:t>
            </a:r>
          </a:p>
        </p:txBody>
      </p:sp>
      <p:sp>
        <p:nvSpPr>
          <p:cNvPr id="6" name="TextBox 5">
            <a:extLst>
              <a:ext uri="{FF2B5EF4-FFF2-40B4-BE49-F238E27FC236}">
                <a16:creationId xmlns="" xmlns:a16="http://schemas.microsoft.com/office/drawing/2014/main" id="{1D4C8202-052F-4982-A72E-3423124DE5AF}"/>
              </a:ext>
            </a:extLst>
          </p:cNvPr>
          <p:cNvSpPr txBox="1"/>
          <p:nvPr/>
        </p:nvSpPr>
        <p:spPr>
          <a:xfrm>
            <a:off x="6300769" y="1135513"/>
            <a:ext cx="3471078" cy="666786"/>
          </a:xfrm>
          <a:prstGeom prst="rect">
            <a:avLst/>
          </a:prstGeom>
          <a:noFill/>
        </p:spPr>
        <p:txBody>
          <a:bodyPr wrap="none" rtlCol="0">
            <a:spAutoFit/>
          </a:bodyPr>
          <a:lstStyle/>
          <a:p>
            <a:pPr defTabSz="914377" eaLnBrk="1" fontAlgn="auto" hangingPunct="1">
              <a:spcBef>
                <a:spcPts val="0"/>
              </a:spcBef>
              <a:spcAft>
                <a:spcPts val="0"/>
              </a:spcAft>
              <a:defRPr/>
            </a:pPr>
            <a:r>
              <a:rPr lang="en-US" sz="3733" dirty="0">
                <a:solidFill>
                  <a:srgbClr val="00B0F0"/>
                </a:solidFill>
                <a:latin typeface="Arial Black" panose="020B0A04020102020204" pitchFamily="34" charset="0"/>
                <a:ea typeface="+mn-ea"/>
              </a:rPr>
              <a:t>SANITATION</a:t>
            </a:r>
          </a:p>
        </p:txBody>
      </p:sp>
      <p:sp>
        <p:nvSpPr>
          <p:cNvPr id="9" name="Title 1"/>
          <p:cNvSpPr txBox="1">
            <a:spLocks/>
          </p:cNvSpPr>
          <p:nvPr/>
        </p:nvSpPr>
        <p:spPr bwMode="auto">
          <a:xfrm>
            <a:off x="457319" y="1"/>
            <a:ext cx="8703354"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bodyPr>
          <a:lstStyle>
            <a:lvl1pPr algn="l" defTabSz="608013" rtl="0" eaLnBrk="0" fontAlgn="base" hangingPunct="0">
              <a:lnSpc>
                <a:spcPts val="2900"/>
              </a:lnSpc>
              <a:spcBef>
                <a:spcPct val="0"/>
              </a:spcBef>
              <a:spcAft>
                <a:spcPct val="0"/>
              </a:spcAft>
              <a:defRPr sz="2800" kern="1200">
                <a:solidFill>
                  <a:srgbClr val="53565A"/>
                </a:solidFill>
                <a:latin typeface="Arial"/>
                <a:ea typeface="ヒラギノ角ゴ Pro W3" charset="0"/>
                <a:cs typeface="Arial"/>
              </a:defRPr>
            </a:lvl1pPr>
            <a:lvl2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0" fontAlgn="base" hangingPunct="0">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a:lstStyle>
          <a:p>
            <a:r>
              <a:rPr lang="en-US" altLang="en-US" smtClean="0">
                <a:solidFill>
                  <a:schemeClr val="bg2"/>
                </a:solidFill>
              </a:rPr>
              <a:t>WASH: Water, Sanitation &amp; Hygiene</a:t>
            </a:r>
            <a:endParaRPr lang="en-US" altLang="en-US" dirty="0">
              <a:solidFill>
                <a:schemeClr val="bg2"/>
              </a:solidFill>
            </a:endParaRPr>
          </a:p>
        </p:txBody>
      </p:sp>
      <p:pic>
        <p:nvPicPr>
          <p:cNvPr id="10" name="Picture 9"/>
          <p:cNvPicPr>
            <a:picLocks noChangeAspect="1"/>
          </p:cNvPicPr>
          <p:nvPr/>
        </p:nvPicPr>
        <p:blipFill>
          <a:blip r:embed="rId4"/>
          <a:stretch>
            <a:fillRect/>
          </a:stretch>
        </p:blipFill>
        <p:spPr>
          <a:xfrm>
            <a:off x="10048105" y="6336816"/>
            <a:ext cx="463139" cy="457386"/>
          </a:xfrm>
          <a:prstGeom prst="rect">
            <a:avLst/>
          </a:prstGeom>
        </p:spPr>
      </p:pic>
      <p:sp>
        <p:nvSpPr>
          <p:cNvPr id="3" name="Slide Number Placeholder 2"/>
          <p:cNvSpPr>
            <a:spLocks noGrp="1"/>
          </p:cNvSpPr>
          <p:nvPr>
            <p:ph type="sldNum" sz="quarter" idx="10"/>
          </p:nvPr>
        </p:nvSpPr>
        <p:spPr/>
        <p:txBody>
          <a:bodyPr/>
          <a:lstStyle/>
          <a:p>
            <a:pPr>
              <a:defRPr/>
            </a:pPr>
            <a:fld id="{54FF9FE7-F917-804D-97B0-E22942320C40}" type="slidenum">
              <a:rPr lang="en-US" altLang="en-US" smtClean="0">
                <a:solidFill>
                  <a:prstClr val="black"/>
                </a:solidFill>
              </a:rPr>
              <a:pPr>
                <a:defRPr/>
              </a:pPr>
              <a:t>7</a:t>
            </a:fld>
            <a:endParaRPr lang="en-US" altLang="en-US">
              <a:solidFill>
                <a:prstClr val="black"/>
              </a:solidFill>
            </a:endParaRPr>
          </a:p>
        </p:txBody>
      </p:sp>
    </p:spTree>
    <p:extLst>
      <p:ext uri="{BB962C8B-B14F-4D97-AF65-F5344CB8AC3E}">
        <p14:creationId xmlns:p14="http://schemas.microsoft.com/office/powerpoint/2010/main" val="742191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r>
              <a:rPr lang="de-DE">
                <a:solidFill>
                  <a:schemeClr val="bg2"/>
                </a:solidFill>
              </a:rPr>
              <a:t>WASH </a:t>
            </a:r>
            <a:r>
              <a:rPr lang="de-DE" smtClean="0">
                <a:solidFill>
                  <a:schemeClr val="bg2"/>
                </a:solidFill>
              </a:rPr>
              <a:t>Pledge at the Workplace</a:t>
            </a:r>
            <a:endParaRPr lang="en-US">
              <a:solidFill>
                <a:schemeClr val="bg2"/>
              </a:solidFill>
            </a:endParaRPr>
          </a:p>
        </p:txBody>
      </p:sp>
      <p:sp>
        <p:nvSpPr>
          <p:cNvPr id="4" name="Slide Number Placeholder 3"/>
          <p:cNvSpPr>
            <a:spLocks noGrp="1"/>
          </p:cNvSpPr>
          <p:nvPr>
            <p:ph type="sldNum" sz="quarter" idx="10"/>
          </p:nvPr>
        </p:nvSpPr>
        <p:spPr/>
        <p:txBody>
          <a:bodyPr/>
          <a:lstStyle/>
          <a:p>
            <a:pPr>
              <a:defRPr/>
            </a:pPr>
            <a:fld id="{54FF9FE7-F917-804D-97B0-E22942320C40}" type="slidenum">
              <a:rPr lang="en-US" altLang="en-US" smtClean="0">
                <a:solidFill>
                  <a:prstClr val="black"/>
                </a:solidFill>
              </a:rPr>
              <a:pPr>
                <a:defRPr/>
              </a:pPr>
              <a:t>8</a:t>
            </a:fld>
            <a:endParaRPr lang="en-US" altLang="en-US">
              <a:solidFill>
                <a:prstClr val="black"/>
              </a:solidFill>
            </a:endParaRPr>
          </a:p>
        </p:txBody>
      </p:sp>
      <p:sp>
        <p:nvSpPr>
          <p:cNvPr id="6" name="Content Placeholder 5"/>
          <p:cNvSpPr>
            <a:spLocks noGrp="1"/>
          </p:cNvSpPr>
          <p:nvPr>
            <p:ph idx="1"/>
          </p:nvPr>
        </p:nvSpPr>
        <p:spPr>
          <a:xfrm>
            <a:off x="356971" y="1528382"/>
            <a:ext cx="7468592" cy="4690872"/>
          </a:xfrm>
        </p:spPr>
        <p:txBody>
          <a:bodyPr/>
          <a:lstStyle/>
          <a:p>
            <a:r>
              <a:rPr lang="en-US" sz="2000">
                <a:solidFill>
                  <a:schemeClr val="tx1">
                    <a:lumMod val="75000"/>
                    <a:lumOff val="25000"/>
                  </a:schemeClr>
                </a:solidFill>
              </a:rPr>
              <a:t>The WBCSD Pledge for access to safe water, sanitation and hygiene (WASH) is an opportunity for companies to contribute concretely to the implementation of SDG 6, while at the same time ensuring that they provide international best practice on WASH.</a:t>
            </a:r>
          </a:p>
          <a:p>
            <a:endParaRPr lang="en-US" sz="2000">
              <a:solidFill>
                <a:schemeClr val="tx1">
                  <a:lumMod val="75000"/>
                  <a:lumOff val="25000"/>
                </a:schemeClr>
              </a:solidFill>
            </a:endParaRPr>
          </a:p>
          <a:p>
            <a:r>
              <a:rPr lang="en-US" sz="2000">
                <a:solidFill>
                  <a:schemeClr val="tx1">
                    <a:lumMod val="75000"/>
                    <a:lumOff val="25000"/>
                  </a:schemeClr>
                </a:solidFill>
              </a:rPr>
              <a:t>By signing the WASH Pledge, </a:t>
            </a:r>
            <a:r>
              <a:rPr lang="en-US" sz="2000" b="1">
                <a:solidFill>
                  <a:schemeClr val="tx1">
                    <a:lumMod val="75000"/>
                    <a:lumOff val="25000"/>
                  </a:schemeClr>
                </a:solidFill>
              </a:rPr>
              <a:t>companies commit to implementing access to safe water, sanitation and hygiene at the workplace at an appropriate level of standard for all employees in all premises, under their control within three years of signature</a:t>
            </a:r>
            <a:r>
              <a:rPr lang="en-US" sz="2000">
                <a:solidFill>
                  <a:schemeClr val="tx1">
                    <a:lumMod val="75000"/>
                    <a:lumOff val="25000"/>
                  </a:schemeClr>
                </a:solidFill>
              </a:rPr>
              <a:t>. Under the Pledge, companies are also encouraged to address WASH across their value chain, including among their suppliers, as well as in the communities that surround their workplaces and/or where their workers live.</a:t>
            </a:r>
          </a:p>
          <a:p>
            <a:endParaRPr lang="en-US" sz="2000">
              <a:solidFill>
                <a:schemeClr val="tx1">
                  <a:lumMod val="75000"/>
                  <a:lumOff val="25000"/>
                </a:schemeClr>
              </a:solidFill>
            </a:endParaRPr>
          </a:p>
        </p:txBody>
      </p:sp>
      <p:pic>
        <p:nvPicPr>
          <p:cNvPr id="7" name="Picture 6"/>
          <p:cNvPicPr>
            <a:picLocks noChangeAspect="1"/>
          </p:cNvPicPr>
          <p:nvPr/>
        </p:nvPicPr>
        <p:blipFill>
          <a:blip r:embed="rId3"/>
          <a:stretch>
            <a:fillRect/>
          </a:stretch>
        </p:blipFill>
        <p:spPr>
          <a:xfrm>
            <a:off x="9744185" y="5140823"/>
            <a:ext cx="2124075" cy="638175"/>
          </a:xfrm>
          <a:prstGeom prst="rect">
            <a:avLst/>
          </a:prstGeom>
        </p:spPr>
      </p:pic>
      <p:pic>
        <p:nvPicPr>
          <p:cNvPr id="9" name="Picture 8"/>
          <p:cNvPicPr>
            <a:picLocks noChangeAspect="1"/>
          </p:cNvPicPr>
          <p:nvPr/>
        </p:nvPicPr>
        <p:blipFill>
          <a:blip r:embed="rId4"/>
          <a:stretch>
            <a:fillRect/>
          </a:stretch>
        </p:blipFill>
        <p:spPr>
          <a:xfrm>
            <a:off x="7998342" y="2230131"/>
            <a:ext cx="3869918" cy="2818687"/>
          </a:xfrm>
          <a:prstGeom prst="rect">
            <a:avLst/>
          </a:prstGeom>
          <a:effectLst>
            <a:outerShdw blurRad="50800" dist="50800" dir="5400000" algn="ctr" rotWithShape="0">
              <a:srgbClr val="000000"/>
            </a:outerShdw>
            <a:softEdge rad="114300"/>
          </a:effectLst>
        </p:spPr>
      </p:pic>
      <p:sp>
        <p:nvSpPr>
          <p:cNvPr id="8" name="TextBox 2"/>
          <p:cNvSpPr txBox="1"/>
          <p:nvPr/>
        </p:nvSpPr>
        <p:spPr>
          <a:xfrm>
            <a:off x="579458" y="6403976"/>
            <a:ext cx="9353843" cy="253916"/>
          </a:xfrm>
          <a:prstGeom prst="rect">
            <a:avLst/>
          </a:prstGeom>
          <a:noFill/>
        </p:spPr>
        <p:txBody>
          <a:bodyPr wrap="none" rtlCol="0">
            <a:spAutoFit/>
          </a:bodyPr>
          <a:lstStyle>
            <a:defPPr>
              <a:defRPr lang="en-US"/>
            </a:defPPr>
            <a:lvl1pPr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a:lstStyle>
          <a:p>
            <a:r>
              <a:rPr lang="de-DE" sz="1050" smtClean="0"/>
              <a:t>Source: </a:t>
            </a:r>
            <a:r>
              <a:rPr lang="en-US" sz="1050">
                <a:hlinkClick r:id="rId5"/>
              </a:rPr>
              <a:t>https://</a:t>
            </a:r>
            <a:r>
              <a:rPr lang="en-US" sz="1050" smtClean="0">
                <a:hlinkClick r:id="rId5"/>
              </a:rPr>
              <a:t>www.wbcsd.org/Programs/Food-and-Nature/Water/Water-stewardship/WASH-access-to-water-sanitation-and-hygiene/The-WASH-Pledge</a:t>
            </a:r>
            <a:r>
              <a:rPr lang="en-US" sz="1050" smtClean="0"/>
              <a:t>  </a:t>
            </a:r>
            <a:endParaRPr lang="en-US" sz="1050"/>
          </a:p>
        </p:txBody>
      </p:sp>
    </p:spTree>
    <p:extLst>
      <p:ext uri="{BB962C8B-B14F-4D97-AF65-F5344CB8AC3E}">
        <p14:creationId xmlns:p14="http://schemas.microsoft.com/office/powerpoint/2010/main" val="42608164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r>
              <a:rPr lang="en-US">
                <a:solidFill>
                  <a:schemeClr val="bg2"/>
                </a:solidFill>
              </a:rPr>
              <a:t>Why should my company sign the WBCSD Pledge? </a:t>
            </a:r>
          </a:p>
        </p:txBody>
      </p:sp>
      <p:sp>
        <p:nvSpPr>
          <p:cNvPr id="3" name="Content Placeholder 2"/>
          <p:cNvSpPr>
            <a:spLocks noGrp="1"/>
          </p:cNvSpPr>
          <p:nvPr>
            <p:ph idx="1"/>
          </p:nvPr>
        </p:nvSpPr>
        <p:spPr>
          <a:xfrm>
            <a:off x="208489" y="1254641"/>
            <a:ext cx="5813526" cy="4398477"/>
          </a:xfrm>
        </p:spPr>
        <p:txBody>
          <a:bodyPr/>
          <a:lstStyle/>
          <a:p>
            <a:pPr>
              <a:buFont typeface="Arial" panose="020B0604020202020204" pitchFamily="34" charset="0"/>
              <a:buChar char="•"/>
            </a:pPr>
            <a:r>
              <a:rPr lang="en-US" sz="2000" b="1">
                <a:solidFill>
                  <a:srgbClr val="404040"/>
                </a:solidFill>
                <a:latin typeface="+mj-lt"/>
                <a:ea typeface="Calibri" panose="020F0502020204030204" pitchFamily="34" charset="0"/>
              </a:rPr>
              <a:t>To Demonstrate leadership </a:t>
            </a:r>
            <a:r>
              <a:rPr lang="en-US" sz="2000">
                <a:solidFill>
                  <a:srgbClr val="404040"/>
                </a:solidFill>
                <a:latin typeface="+mj-lt"/>
                <a:ea typeface="Calibri" panose="020F0502020204030204" pitchFamily="34" charset="0"/>
              </a:rPr>
              <a:t>by joining WBCSD members in setting a higher standard for the health and safety of company employees, value chains and communities.</a:t>
            </a:r>
          </a:p>
          <a:p>
            <a:pPr>
              <a:buFont typeface="Arial" panose="020B0604020202020204" pitchFamily="34" charset="0"/>
              <a:buChar char="•"/>
            </a:pPr>
            <a:endParaRPr lang="de-DE" sz="2000">
              <a:solidFill>
                <a:srgbClr val="404040"/>
              </a:solidFill>
              <a:latin typeface="+mj-lt"/>
              <a:ea typeface="Calibri" panose="020F0502020204030204" pitchFamily="34" charset="0"/>
            </a:endParaRPr>
          </a:p>
          <a:p>
            <a:pPr>
              <a:buFont typeface="Arial" panose="020B0604020202020204" pitchFamily="34" charset="0"/>
              <a:buChar char="•"/>
            </a:pPr>
            <a:r>
              <a:rPr lang="en-US" sz="2000" b="1">
                <a:solidFill>
                  <a:srgbClr val="404040"/>
                </a:solidFill>
                <a:latin typeface="+mj-lt"/>
                <a:ea typeface="Calibri" panose="020F0502020204030204" pitchFamily="34" charset="0"/>
              </a:rPr>
              <a:t>To Join Xylem </a:t>
            </a:r>
            <a:r>
              <a:rPr lang="en-US" sz="2000">
                <a:solidFill>
                  <a:srgbClr val="404040"/>
                </a:solidFill>
                <a:latin typeface="+mj-lt"/>
                <a:ea typeface="Calibri" panose="020F0502020204030204" pitchFamily="34" charset="0"/>
              </a:rPr>
              <a:t>and the WBCSD in setting a higher standard for the health and safety of company employees. </a:t>
            </a:r>
          </a:p>
          <a:p>
            <a:pPr>
              <a:buFont typeface="Arial" panose="020B0604020202020204" pitchFamily="34" charset="0"/>
              <a:buChar char="•"/>
            </a:pPr>
            <a:endParaRPr lang="en-US" sz="2000">
              <a:solidFill>
                <a:srgbClr val="404040"/>
              </a:solidFill>
              <a:latin typeface="+mj-lt"/>
              <a:ea typeface="Calibri" panose="020F0502020204030204" pitchFamily="34" charset="0"/>
            </a:endParaRPr>
          </a:p>
          <a:p>
            <a:pPr>
              <a:buFont typeface="Arial" panose="020B0604020202020204" pitchFamily="34" charset="0"/>
              <a:buChar char="•"/>
            </a:pPr>
            <a:r>
              <a:rPr lang="en-US" sz="2000" b="1">
                <a:solidFill>
                  <a:srgbClr val="404040"/>
                </a:solidFill>
                <a:latin typeface="+mj-lt"/>
                <a:ea typeface="Calibri" panose="020F0502020204030204" pitchFamily="34" charset="0"/>
              </a:rPr>
              <a:t>To Generate impact </a:t>
            </a:r>
            <a:r>
              <a:rPr lang="en-US" sz="2000">
                <a:solidFill>
                  <a:srgbClr val="404040"/>
                </a:solidFill>
                <a:latin typeface="+mj-lt"/>
                <a:ea typeface="Calibri" panose="020F0502020204030204" pitchFamily="34" charset="0"/>
              </a:rPr>
              <a:t>by contributing to the implementation of the SDGs</a:t>
            </a:r>
          </a:p>
          <a:p>
            <a:pPr>
              <a:buFont typeface="Arial" panose="020B0604020202020204" pitchFamily="34" charset="0"/>
              <a:buChar char="•"/>
            </a:pPr>
            <a:endParaRPr lang="en-US" sz="2000">
              <a:solidFill>
                <a:srgbClr val="404040"/>
              </a:solidFill>
              <a:latin typeface="+mj-lt"/>
              <a:ea typeface="Calibri" panose="020F0502020204030204" pitchFamily="34" charset="0"/>
            </a:endParaRPr>
          </a:p>
          <a:p>
            <a:pPr>
              <a:buFont typeface="Arial" panose="020B0604020202020204" pitchFamily="34" charset="0"/>
              <a:buChar char="•"/>
            </a:pPr>
            <a:r>
              <a:rPr lang="en-US" sz="2000" b="1">
                <a:solidFill>
                  <a:srgbClr val="404040"/>
                </a:solidFill>
                <a:latin typeface="+mj-lt"/>
                <a:ea typeface="Calibri" panose="020F0502020204030204" pitchFamily="34" charset="0"/>
              </a:rPr>
              <a:t>To Reap business benefits </a:t>
            </a:r>
            <a:r>
              <a:rPr lang="en-US" sz="2000">
                <a:solidFill>
                  <a:srgbClr val="404040"/>
                </a:solidFill>
                <a:latin typeface="+mj-lt"/>
                <a:ea typeface="Calibri" panose="020F0502020204030204" pitchFamily="34" charset="0"/>
              </a:rPr>
              <a:t>by investing in a healthier and more productive workforce and strengthening their social license to operate</a:t>
            </a:r>
          </a:p>
          <a:p>
            <a:endParaRPr lang="en-US" sz="2000"/>
          </a:p>
        </p:txBody>
      </p:sp>
      <p:sp>
        <p:nvSpPr>
          <p:cNvPr id="4" name="Slide Number Placeholder 3"/>
          <p:cNvSpPr>
            <a:spLocks noGrp="1"/>
          </p:cNvSpPr>
          <p:nvPr>
            <p:ph type="sldNum" sz="quarter" idx="10"/>
          </p:nvPr>
        </p:nvSpPr>
        <p:spPr/>
        <p:txBody>
          <a:bodyPr/>
          <a:lstStyle/>
          <a:p>
            <a:pPr>
              <a:defRPr/>
            </a:pPr>
            <a:fld id="{54FF9FE7-F917-804D-97B0-E22942320C40}" type="slidenum">
              <a:rPr lang="en-US" altLang="en-US" smtClean="0">
                <a:solidFill>
                  <a:prstClr val="black"/>
                </a:solidFill>
              </a:rPr>
              <a:pPr>
                <a:defRPr/>
              </a:pPr>
              <a:t>9</a:t>
            </a:fld>
            <a:endParaRPr lang="en-US" altLang="en-US">
              <a:solidFill>
                <a:prstClr val="black"/>
              </a:solidFill>
            </a:endParaRPr>
          </a:p>
        </p:txBody>
      </p:sp>
      <p:pic>
        <p:nvPicPr>
          <p:cNvPr id="5" name="Picture 4"/>
          <p:cNvPicPr>
            <a:picLocks noChangeAspect="1"/>
          </p:cNvPicPr>
          <p:nvPr/>
        </p:nvPicPr>
        <p:blipFill>
          <a:blip r:embed="rId3"/>
          <a:stretch>
            <a:fillRect/>
          </a:stretch>
        </p:blipFill>
        <p:spPr>
          <a:xfrm>
            <a:off x="6022015" y="1552353"/>
            <a:ext cx="6044807" cy="4641000"/>
          </a:xfrm>
          <a:prstGeom prst="rect">
            <a:avLst/>
          </a:prstGeom>
        </p:spPr>
      </p:pic>
      <p:sp>
        <p:nvSpPr>
          <p:cNvPr id="7" name="Rectangle 6"/>
          <p:cNvSpPr/>
          <p:nvPr/>
        </p:nvSpPr>
        <p:spPr>
          <a:xfrm>
            <a:off x="10834577" y="5874563"/>
            <a:ext cx="903767" cy="318976"/>
          </a:xfrm>
          <a:prstGeom prst="rect">
            <a:avLst/>
          </a:prstGeom>
          <a:solidFill>
            <a:schemeClr val="bg1"/>
          </a:solidFill>
          <a:ln>
            <a:solidFill>
              <a:schemeClr val="bg1"/>
            </a:solidFill>
          </a:ln>
          <a:effectLst>
            <a:outerShdw blurRad="40000" dist="23000" dir="5400000" sx="1000" sy="1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2499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Xylem Templat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Xylem Indigo-Blue">
  <a:themeElements>
    <a:clrScheme name="Xylem 1">
      <a:dk1>
        <a:sysClr val="windowText" lastClr="000000"/>
      </a:dk1>
      <a:lt1>
        <a:sysClr val="window" lastClr="FFFFFF"/>
      </a:lt1>
      <a:dk2>
        <a:srgbClr val="008C95"/>
      </a:dk2>
      <a:lt2>
        <a:srgbClr val="0085AD"/>
      </a:lt2>
      <a:accent1>
        <a:srgbClr val="00966C"/>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Xylem Indigo-Blue">
  <a:themeElements>
    <a:clrScheme name="Xylem 1">
      <a:dk1>
        <a:sysClr val="windowText" lastClr="000000"/>
      </a:dk1>
      <a:lt1>
        <a:sysClr val="window" lastClr="FFFFFF"/>
      </a:lt1>
      <a:dk2>
        <a:srgbClr val="008C95"/>
      </a:dk2>
      <a:lt2>
        <a:srgbClr val="0085AD"/>
      </a:lt2>
      <a:accent1>
        <a:srgbClr val="00966C"/>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Xylem Indigo-Blue">
  <a:themeElements>
    <a:clrScheme name="Xylem 1">
      <a:dk1>
        <a:sysClr val="windowText" lastClr="000000"/>
      </a:dk1>
      <a:lt1>
        <a:sysClr val="window" lastClr="FFFFFF"/>
      </a:lt1>
      <a:dk2>
        <a:srgbClr val="008C95"/>
      </a:dk2>
      <a:lt2>
        <a:srgbClr val="0085AD"/>
      </a:lt2>
      <a:accent1>
        <a:srgbClr val="00966C"/>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Xylem">
  <a:themeElements>
    <a:clrScheme name="Xylem 1">
      <a:dk1>
        <a:sysClr val="windowText" lastClr="000000"/>
      </a:dk1>
      <a:lt1>
        <a:sysClr val="window" lastClr="FFFFFF"/>
      </a:lt1>
      <a:dk2>
        <a:srgbClr val="008C95"/>
      </a:dk2>
      <a:lt2>
        <a:srgbClr val="0085AD"/>
      </a:lt2>
      <a:accent1>
        <a:srgbClr val="00966C"/>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Xylem Templat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themeOverride>
</file>

<file path=docProps/app.xml><?xml version="1.0" encoding="utf-8"?>
<Properties xmlns="http://schemas.openxmlformats.org/officeDocument/2006/extended-properties" xmlns:vt="http://schemas.openxmlformats.org/officeDocument/2006/docPropsVTypes">
  <Template>EMEA Virtual Training</Template>
  <TotalTime>23322</TotalTime>
  <Words>941</Words>
  <Application>Microsoft Office PowerPoint</Application>
  <PresentationFormat>Widescreen</PresentationFormat>
  <Paragraphs>146</Paragraphs>
  <Slides>14</Slides>
  <Notes>8</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14</vt:i4>
      </vt:variant>
    </vt:vector>
  </HeadingPairs>
  <TitlesOfParts>
    <vt:vector size="27" baseType="lpstr">
      <vt:lpstr>Arial</vt:lpstr>
      <vt:lpstr>Arial Black</vt:lpstr>
      <vt:lpstr>Calibri</vt:lpstr>
      <vt:lpstr>Century Gothic</vt:lpstr>
      <vt:lpstr>Lucida Grande</vt:lpstr>
      <vt:lpstr>Times New Roman</vt:lpstr>
      <vt:lpstr>ヒラギノ角ゴ Pro W3</vt:lpstr>
      <vt:lpstr>Xylem Template</vt:lpstr>
      <vt:lpstr>Xylem Indigo-Blue</vt:lpstr>
      <vt:lpstr>1_Xylem Indigo-Blue</vt:lpstr>
      <vt:lpstr>2_Xylem Indigo-Blue</vt:lpstr>
      <vt:lpstr>Xylem</vt:lpstr>
      <vt:lpstr>1_Xylem Template</vt:lpstr>
      <vt:lpstr>Please submit your questions in the Q&amp;A Box at  the end of the session,   Thank you</vt:lpstr>
      <vt:lpstr>WASH Pledge Intro for Preferred Suppliers</vt:lpstr>
      <vt:lpstr>Agenda</vt:lpstr>
      <vt:lpstr>Xylem Sustainability 2025 Framework</vt:lpstr>
      <vt:lpstr>Building a Sustainable Supply Chain</vt:lpstr>
      <vt:lpstr>Agenda</vt:lpstr>
      <vt:lpstr>Universality: Basic for all AND moving up the ladder</vt:lpstr>
      <vt:lpstr>WASH Pledge at the Workplace</vt:lpstr>
      <vt:lpstr>Why should my company sign the WBCSD Pledge? </vt:lpstr>
      <vt:lpstr>How can my company sign up? </vt:lpstr>
      <vt:lpstr>My company signed the WASH Pledge, what‘s next? </vt:lpstr>
      <vt:lpstr>Agenda</vt:lpstr>
      <vt:lpstr>Thank you! We look forward to you All joining us in making an impact on WASH.  We kindly ask you to address this ask within your organization in the coming days, aiming to sign the WASH Pledge by the 30th of September!  We will be sharing the slides and the recording with all of you at the  conclusion of these sessions. </vt:lpstr>
      <vt:lpstr> Please type your questions in the Q&amp;A Box </vt:lpstr>
    </vt:vector>
  </TitlesOfParts>
  <Company>ITT Industries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goes here Second line</dc:title>
  <dc:creator>ITT</dc:creator>
  <cp:lastModifiedBy>Montuori, Andrea - Xylem</cp:lastModifiedBy>
  <cp:revision>553</cp:revision>
  <cp:lastPrinted>2016-03-28T19:23:16Z</cp:lastPrinted>
  <dcterms:created xsi:type="dcterms:W3CDTF">2011-11-15T17:32:09Z</dcterms:created>
  <dcterms:modified xsi:type="dcterms:W3CDTF">2020-09-15T15:26:49Z</dcterms:modified>
</cp:coreProperties>
</file>