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1"/>
  </p:notesMasterIdLst>
  <p:handoutMasterIdLst>
    <p:handoutMasterId r:id="rId12"/>
  </p:handoutMasterIdLst>
  <p:sldIdLst>
    <p:sldId id="293" r:id="rId3"/>
    <p:sldId id="371" r:id="rId4"/>
    <p:sldId id="372" r:id="rId5"/>
    <p:sldId id="373" r:id="rId6"/>
    <p:sldId id="374" r:id="rId7"/>
    <p:sldId id="369" r:id="rId8"/>
    <p:sldId id="368" r:id="rId9"/>
    <p:sldId id="376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56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2010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КАЧЕСТВО ВОДЫ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1026" name="Picture 2" descr="https://ediewater.s3.amazonaws.com/features/images/r_986-drinking-water-quality-conference-to-highlight-regulatory-standards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2" b="17692"/>
          <a:stretch>
            <a:fillRect/>
          </a:stretch>
        </p:blipFill>
        <p:spPr bwMode="auto">
          <a:xfrm>
            <a:off x="0" y="4114800"/>
            <a:ext cx="9144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Обработка данных о качестве воды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19100" y="1143000"/>
            <a:ext cx="8656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Обработка данных о качестве воды в Редакторе ОЛЭ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Откройте Параметры Чтения, выберите устройство, можно считать два типа данных за один раз и просмотреть их графики по времени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видеть профили, редактировать данные, просмотреть таблицу, отфильтровать и т.д.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" y="2897326"/>
            <a:ext cx="6545580" cy="3633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999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Качество воды, продолжение...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" y="1501140"/>
            <a:ext cx="8677387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648" y="4922520"/>
            <a:ext cx="86773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1" u="none" baseline="0">
                <a:solidFill>
                  <a:schemeClr val="accent2"/>
                </a:solidFill>
              </a:rPr>
              <a:t>Соленость в заливе Мистик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сохранить данные в формате EDT или XYZ, создать модель в МОДЕЛЬ TIN</a:t>
            </a:r>
          </a:p>
        </p:txBody>
      </p:sp>
    </p:spTree>
    <p:extLst>
      <p:ext uri="{BB962C8B-B14F-4D97-AF65-F5344CB8AC3E}">
        <p14:creationId xmlns:p14="http://schemas.microsoft.com/office/powerpoint/2010/main" val="255770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Качество воды, продолжение...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" y="1403350"/>
            <a:ext cx="7613650" cy="404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0210" y="5516880"/>
            <a:ext cx="7613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HyCat на заводе SonTek SRC</a:t>
            </a:r>
          </a:p>
        </p:txBody>
      </p:sp>
    </p:spTree>
    <p:extLst>
      <p:ext uri="{BB962C8B-B14F-4D97-AF65-F5344CB8AC3E}">
        <p14:creationId xmlns:p14="http://schemas.microsoft.com/office/powerpoint/2010/main" val="192450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Качество воды, продолжение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72440" y="1516380"/>
            <a:ext cx="814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" y="1207135"/>
            <a:ext cx="5981700" cy="460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83680" y="2544202"/>
            <a:ext cx="21640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HyCat с батиметрией, изобатами, температурой, мозаикой ГБО</a:t>
            </a:r>
          </a:p>
        </p:txBody>
      </p:sp>
    </p:spTree>
    <p:extLst>
      <p:ext uri="{BB962C8B-B14F-4D97-AF65-F5344CB8AC3E}">
        <p14:creationId xmlns:p14="http://schemas.microsoft.com/office/powerpoint/2010/main" val="2031249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Мониторинг турбулентности вживую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</a:t>
            </a:fld>
            <a:endParaRPr lang="ru-RU"/>
          </a:p>
        </p:txBody>
      </p:sp>
      <p:pic>
        <p:nvPicPr>
          <p:cNvPr id="6146" name="Picture 2" descr="C:\Users\cshaw\Downloads\l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729016"/>
            <a:ext cx="8261403" cy="391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606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YSI_Turbidity.dll с YSI EXO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</a:t>
            </a:fld>
            <a:endParaRPr lang="ru-RU"/>
          </a:p>
        </p:txBody>
      </p:sp>
      <p:pic>
        <p:nvPicPr>
          <p:cNvPr id="7170" name="Picture 2" descr="C:\Users\cshaw\Downloads\ex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31184"/>
            <a:ext cx="7142163" cy="474963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958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392249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11180</TotalTime>
  <Words>147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Lucida Grande</vt:lpstr>
      <vt:lpstr>Calibri</vt:lpstr>
      <vt:lpstr>Bell Gossett Eco</vt:lpstr>
      <vt:lpstr>Bell Gossett</vt:lpstr>
      <vt:lpstr>КАЧЕСТВО ВОДЫ</vt:lpstr>
      <vt:lpstr>Обработка данных о качестве воды</vt:lpstr>
      <vt:lpstr>Качество воды, продолжение...</vt:lpstr>
      <vt:lpstr>Качество воды, продолжение...</vt:lpstr>
      <vt:lpstr>Качество воды, продолжение</vt:lpstr>
      <vt:lpstr>Мониторинг турбулентности вживую</vt:lpstr>
      <vt:lpstr>YSI_Turbidity.dll с YSI EXO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226</cp:revision>
  <dcterms:created xsi:type="dcterms:W3CDTF">2014-07-07T18:31:44Z</dcterms:created>
  <dcterms:modified xsi:type="dcterms:W3CDTF">2020-01-30T08:51:35Z</dcterms:modified>
</cp:coreProperties>
</file>