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835" r:id="rId1"/>
    <p:sldMasterId id="2147483825" r:id="rId2"/>
  </p:sldMasterIdLst>
  <p:notesMasterIdLst>
    <p:notesMasterId r:id="rId11"/>
  </p:notesMasterIdLst>
  <p:handoutMasterIdLst>
    <p:handoutMasterId r:id="rId12"/>
  </p:handoutMasterIdLst>
  <p:sldIdLst>
    <p:sldId id="293" r:id="rId3"/>
    <p:sldId id="371" r:id="rId4"/>
    <p:sldId id="372" r:id="rId5"/>
    <p:sldId id="373" r:id="rId6"/>
    <p:sldId id="374" r:id="rId7"/>
    <p:sldId id="369" r:id="rId8"/>
    <p:sldId id="368" r:id="rId9"/>
    <p:sldId id="376" r:id="rId10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178">
          <p15:clr>
            <a:srgbClr val="A4A3A4"/>
          </p15:clr>
        </p15:guide>
        <p15:guide id="2" orient="horz" pos="281">
          <p15:clr>
            <a:srgbClr val="A4A3A4"/>
          </p15:clr>
        </p15:guide>
        <p15:guide id="3" orient="horz" pos="689">
          <p15:clr>
            <a:srgbClr val="A4A3A4"/>
          </p15:clr>
        </p15:guide>
        <p15:guide id="4" pos="4728">
          <p15:clr>
            <a:srgbClr val="A4A3A4"/>
          </p15:clr>
        </p15:guide>
        <p15:guide id="5" pos="217">
          <p15:clr>
            <a:srgbClr val="A4A3A4"/>
          </p15:clr>
        </p15:guide>
        <p15:guide id="6" pos="5543">
          <p15:clr>
            <a:srgbClr val="A4A3A4"/>
          </p15:clr>
        </p15:guide>
        <p15:guide id="7" pos="409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0000"/>
    <a:srgbClr val="61ACC9"/>
    <a:srgbClr val="93E4BE"/>
    <a:srgbClr val="8B3E74"/>
    <a:srgbClr val="5B14C4"/>
    <a:srgbClr val="E44589"/>
    <a:srgbClr val="53565A"/>
    <a:srgbClr val="0089B1"/>
    <a:srgbClr val="6E6259"/>
    <a:srgbClr val="0D7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656" autoAdjust="0"/>
    <p:restoredTop sz="95590" autoAdjust="0"/>
  </p:normalViewPr>
  <p:slideViewPr>
    <p:cSldViewPr snapToGrid="0">
      <p:cViewPr varScale="1">
        <p:scale>
          <a:sx n="43" d="100"/>
          <a:sy n="43" d="100"/>
        </p:scale>
        <p:origin x="-780" y="-90"/>
      </p:cViewPr>
      <p:guideLst>
        <p:guide orient="horz" pos="4178"/>
        <p:guide orient="horz" pos="281"/>
        <p:guide orient="horz" pos="689"/>
        <p:guide pos="4728"/>
        <p:guide pos="217"/>
        <p:guide pos="5543"/>
        <p:guide pos="409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1.fntdata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4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font" Target="fonts/font3.fntdata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2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E2142-8310-5C4B-8DAA-924667C694BF}" type="datetimeFigureOut">
              <a:rPr lang="en-US" smtClean="0"/>
              <a:pPr/>
              <a:t>2/21/2020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E32C-7160-FD44-A564-463931A37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73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AC39-B150-0E40-9310-2632AB3BFCB3}" type="datetimeFigureOut">
              <a:rPr lang="en-US" smtClean="0"/>
              <a:pPr/>
              <a:t>2/21/2020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A5F2-2DF9-1D48-A4E2-5D75BCCC5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988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696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357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6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88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3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12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692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rgbClr val="53565A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667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94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rtl="0"/>
            <a:r>
              <a:rPr lang="es" b="0" i="0" u="none"/>
              <a:t>CALIDAD DEL AGUA</a:t>
            </a:r>
            <a:endParaRPr lang="es" sz="2400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33136" y="2774482"/>
            <a:ext cx="4138863" cy="422029"/>
          </a:xfrm>
        </p:spPr>
        <p:txBody>
          <a:bodyPr/>
          <a:lstStyle/>
          <a:p>
            <a:pPr algn="l" rtl="0"/>
            <a:r>
              <a:rPr lang="es" b="0" i="0" u="none"/>
              <a:t>Evento de Entrenamiento HYPACK 2020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2BE071F8-D7BC-477E-9732-1700A3FC3E7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907050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Procesando datos de calidad del agua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2</a:t>
            </a:fld>
            <a:endParaRPr lang="es"/>
          </a:p>
        </p:txBody>
      </p:sp>
      <p:sp>
        <p:nvSpPr>
          <p:cNvPr id="4" name="TextBox 3"/>
          <p:cNvSpPr txBox="1"/>
          <p:nvPr/>
        </p:nvSpPr>
        <p:spPr>
          <a:xfrm>
            <a:off x="419100" y="1143000"/>
            <a:ext cx="86563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Procese datos de calidad del agua en el Editor SBES</a:t>
            </a:r>
          </a:p>
          <a:p>
            <a:endParaRPr lang="e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Abra Parámetros de Lectura, escoja dispositivo especial, puede leer dos tipos de datos a la vez y verlo como una serie de tiempo</a:t>
            </a:r>
          </a:p>
          <a:p>
            <a:endParaRPr lang="e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Puede ver perfiles, editar datos, ver y editar hojas de cálculo, filtrar, etc.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" y="2897326"/>
            <a:ext cx="6545580" cy="3633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8999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Datos de Calidad del Agua cont....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3</a:t>
            </a:fld>
            <a:endParaRPr lang="e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47" y="1501140"/>
            <a:ext cx="8677387" cy="3291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7648" y="4922520"/>
            <a:ext cx="867738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s" sz="1400" b="0" i="1" u="none">
                <a:solidFill>
                  <a:schemeClr val="accent2"/>
                </a:solidFill>
              </a:rPr>
              <a:t>Salinidad en Mystic Harbour</a:t>
            </a:r>
          </a:p>
          <a:p>
            <a:endParaRPr lang="e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Puede salvar datos como un EDT o XYZ, modelado y mostrado usando Modelo TIN</a:t>
            </a:r>
          </a:p>
        </p:txBody>
      </p:sp>
    </p:spTree>
    <p:extLst>
      <p:ext uri="{BB962C8B-B14F-4D97-AF65-F5344CB8AC3E}">
        <p14:creationId xmlns:p14="http://schemas.microsoft.com/office/powerpoint/2010/main" val="2557708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Calidad del Agua continuación...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4</a:t>
            </a:fld>
            <a:endParaRPr lang="es"/>
          </a:p>
        </p:txBody>
      </p:sp>
      <p:sp>
        <p:nvSpPr>
          <p:cNvPr id="4" name="TextBox 3"/>
          <p:cNvSpPr txBox="1"/>
          <p:nvPr/>
        </p:nvSpPr>
        <p:spPr>
          <a:xfrm>
            <a:off x="410210" y="5516880"/>
            <a:ext cx="7613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Dato colectados por HyCat en las instalaciones de Sontek SRC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22190" y="1358782"/>
            <a:ext cx="8631249" cy="4092516"/>
            <a:chOff x="222190" y="1358782"/>
            <a:chExt cx="8631249" cy="4092516"/>
          </a:xfrm>
        </p:grpSpPr>
        <p:grpSp>
          <p:nvGrpSpPr>
            <p:cNvPr id="6" name="Group 5"/>
            <p:cNvGrpSpPr/>
            <p:nvPr/>
          </p:nvGrpSpPr>
          <p:grpSpPr>
            <a:xfrm>
              <a:off x="222190" y="1358782"/>
              <a:ext cx="7801670" cy="4092516"/>
              <a:chOff x="222190" y="1358782"/>
              <a:chExt cx="7801670" cy="4092516"/>
            </a:xfrm>
          </p:grpSpPr>
          <p:pic>
            <p:nvPicPr>
              <p:cNvPr id="4098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0210" y="1403350"/>
                <a:ext cx="7613650" cy="4047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" name="TextBox 4"/>
              <p:cNvSpPr txBox="1"/>
              <p:nvPr/>
            </p:nvSpPr>
            <p:spPr>
              <a:xfrm>
                <a:off x="222190" y="1358782"/>
                <a:ext cx="4683095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dirty="0" err="1" smtClean="0"/>
                  <a:t>Ploteo</a:t>
                </a:r>
                <a:r>
                  <a:rPr lang="en-US" dirty="0" smtClean="0"/>
                  <a:t> de </a:t>
                </a:r>
                <a:r>
                  <a:rPr lang="en-US" dirty="0" err="1" smtClean="0"/>
                  <a:t>Temperatura</a:t>
                </a:r>
                <a:r>
                  <a:rPr lang="en-US" dirty="0" smtClean="0"/>
                  <a:t> del </a:t>
                </a:r>
                <a:r>
                  <a:rPr lang="en-US" dirty="0" err="1" smtClean="0"/>
                  <a:t>área</a:t>
                </a:r>
                <a:r>
                  <a:rPr lang="en-US" dirty="0" smtClean="0"/>
                  <a:t> </a:t>
                </a:r>
                <a:r>
                  <a:rPr lang="en-US" dirty="0" err="1" smtClean="0"/>
                  <a:t>levantada</a:t>
                </a:r>
                <a:r>
                  <a:rPr lang="en-US" dirty="0" smtClean="0"/>
                  <a:t>.</a:t>
                </a:r>
                <a:endParaRPr lang="en-US" dirty="0"/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5331147" y="4870158"/>
              <a:ext cx="3522292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600" dirty="0" err="1" smtClean="0"/>
                <a:t>Sección</a:t>
              </a:r>
              <a:r>
                <a:rPr lang="en-US" sz="1600" dirty="0" smtClean="0"/>
                <a:t> Transversal de </a:t>
              </a:r>
              <a:r>
                <a:rPr lang="en-US" sz="1600" dirty="0" err="1" smtClean="0"/>
                <a:t>temperatura</a:t>
              </a:r>
              <a:r>
                <a:rPr lang="en-US" sz="1600" dirty="0" smtClean="0"/>
                <a:t>.</a:t>
              </a:r>
              <a:endParaRPr lang="en-US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1924506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Calidad del Agua continuación...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5</a:t>
            </a:fld>
            <a:endParaRPr lang="es"/>
          </a:p>
        </p:txBody>
      </p:sp>
      <p:sp>
        <p:nvSpPr>
          <p:cNvPr id="4" name="TextBox 3"/>
          <p:cNvSpPr txBox="1"/>
          <p:nvPr/>
        </p:nvSpPr>
        <p:spPr>
          <a:xfrm>
            <a:off x="472440" y="1516380"/>
            <a:ext cx="8145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" y="1207135"/>
            <a:ext cx="5981700" cy="460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583680" y="2544202"/>
            <a:ext cx="24663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Datos desde el HYCAT con batimetría, isóbatas, temperatura</a:t>
            </a:r>
            <a:r>
              <a:rPr lang="es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y </a:t>
            </a: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mosaico SSS</a:t>
            </a:r>
          </a:p>
        </p:txBody>
      </p:sp>
    </p:spTree>
    <p:extLst>
      <p:ext uri="{BB962C8B-B14F-4D97-AF65-F5344CB8AC3E}">
        <p14:creationId xmlns:p14="http://schemas.microsoft.com/office/powerpoint/2010/main" val="20312494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Monitoreo Turbidez en vivo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6</a:t>
            </a:fld>
            <a:endParaRPr lang="es"/>
          </a:p>
        </p:txBody>
      </p:sp>
      <p:pic>
        <p:nvPicPr>
          <p:cNvPr id="6146" name="Picture 2" descr="C:\Users\cshaw\Downloads\l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729016"/>
            <a:ext cx="8261403" cy="3913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36067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YSI_Turbidity.dll con YSI EXO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7</a:t>
            </a:fld>
            <a:endParaRPr lang="es"/>
          </a:p>
        </p:txBody>
      </p:sp>
      <p:pic>
        <p:nvPicPr>
          <p:cNvPr id="7170" name="Picture 2" descr="C:\Users\cshaw\Downloads\ex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431184"/>
            <a:ext cx="7142163" cy="4749635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1958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pPr algn="l" rtl="0"/>
            <a:r>
              <a:rPr lang="es" b="0" i="0" u="none"/>
              <a:t>Gracias !</a:t>
            </a:r>
            <a:endParaRPr lang="e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1" i="0" u="none">
                <a:solidFill>
                  <a:schemeClr val="bg2"/>
                </a:solidFill>
              </a:rPr>
              <a:t>Vínculos para más información: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1" i="0" u="sng">
                <a:solidFill>
                  <a:schemeClr val="bg1"/>
                </a:solidFill>
              </a:rPr>
              <a:t>Contáctenos:</a:t>
            </a:r>
          </a:p>
          <a:p>
            <a:endParaRPr lang="es" dirty="0"/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Sales@HYPACK.com</a:t>
            </a:r>
          </a:p>
          <a:p>
            <a:endParaRPr lang="es" dirty="0">
              <a:solidFill>
                <a:schemeClr val="bg1"/>
              </a:solidFill>
            </a:endParaRPr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Help@HYPACK.com</a:t>
            </a:r>
          </a:p>
          <a:p>
            <a:endParaRPr lang="es" dirty="0">
              <a:solidFill>
                <a:schemeClr val="bg1"/>
              </a:solidFill>
            </a:endParaRPr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(860) 635 - 1500</a:t>
            </a:r>
          </a:p>
          <a:p>
            <a:endParaRPr lang="es" dirty="0"/>
          </a:p>
        </p:txBody>
      </p:sp>
      <p:sp>
        <p:nvSpPr>
          <p:cNvPr id="8" name="Rectangle 7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on Youtube.com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( </a:t>
            </a:r>
            <a:r>
              <a:rPr lang="es" sz="16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Sesiones Históricas)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HYPACK Live Chat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on Youtube.com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( </a:t>
            </a:r>
            <a:r>
              <a:rPr lang="es" sz="16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Sesiones Más Nuevas)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lang="es" sz="16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Ustream</a:t>
            </a: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HYPACK SUPPORT Site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HYPACK Website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392249"/>
      </p:ext>
    </p:extLst>
  </p:cSld>
  <p:clrMapOvr>
    <a:masterClrMapping/>
  </p:clrMapOvr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Xylem_Template.potx</Template>
  <TotalTime>11465</TotalTime>
  <Words>177</Words>
  <Application>Microsoft Office PowerPoint</Application>
  <PresentationFormat>On-screen Show (4:3)</PresentationFormat>
  <Paragraphs>40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Lucida Grande</vt:lpstr>
      <vt:lpstr>Bell Gossett Eco</vt:lpstr>
      <vt:lpstr>Bell Gossett</vt:lpstr>
      <vt:lpstr>CALIDAD DEL AGUA</vt:lpstr>
      <vt:lpstr>Procesando datos de calidad del agua</vt:lpstr>
      <vt:lpstr>Datos de Calidad del Agua cont....</vt:lpstr>
      <vt:lpstr>Calidad del Agua continuación...</vt:lpstr>
      <vt:lpstr>Calidad del Agua continuación...</vt:lpstr>
      <vt:lpstr>Monitoreo Turbidez en vivo</vt:lpstr>
      <vt:lpstr>YSI_Turbidity.dll con YSI EXO</vt:lpstr>
      <vt:lpstr>Gracias !</vt:lpstr>
    </vt:vector>
  </TitlesOfParts>
  <Company>McDill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 Second line</dc:title>
  <dc:creator>Kori Zangl Holsten</dc:creator>
  <cp:lastModifiedBy>JJBragg</cp:lastModifiedBy>
  <cp:revision>230</cp:revision>
  <dcterms:created xsi:type="dcterms:W3CDTF">2014-07-07T18:31:44Z</dcterms:created>
  <dcterms:modified xsi:type="dcterms:W3CDTF">2020-02-21T14:47:58Z</dcterms:modified>
</cp:coreProperties>
</file>