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56" r:id="rId5"/>
    <p:sldId id="257" r:id="rId6"/>
    <p:sldId id="680" r:id="rId7"/>
    <p:sldId id="683" r:id="rId8"/>
    <p:sldId id="684" r:id="rId9"/>
    <p:sldId id="681" r:id="rId10"/>
    <p:sldId id="682" r:id="rId11"/>
    <p:sldId id="673" r:id="rId12"/>
    <p:sldId id="675" r:id="rId13"/>
    <p:sldId id="266" r:id="rId14"/>
    <p:sldId id="268" r:id="rId15"/>
    <p:sldId id="676" r:id="rId16"/>
    <p:sldId id="677" r:id="rId17"/>
    <p:sldId id="678" r:id="rId18"/>
    <p:sldId id="674" r:id="rId19"/>
    <p:sldId id="679" r:id="rId20"/>
    <p:sldId id="258" r:id="rId21"/>
    <p:sldId id="285" r:id="rId22"/>
    <p:sldId id="290" r:id="rId23"/>
    <p:sldId id="291" r:id="rId24"/>
    <p:sldId id="292" r:id="rId25"/>
    <p:sldId id="293" r:id="rId26"/>
    <p:sldId id="305" r:id="rId27"/>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90454B-6A39-4BFB-8BE2-0861B8FFE7F4}" v="102" dt="2021-11-23T18:58:56.1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7" d="100"/>
          <a:sy n="117" d="100"/>
        </p:scale>
        <p:origin x="126"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ken, Ken - Xylem" userId="1f721ec1-df35-4521-888f-0dbf23fa09d8" providerId="ADAL" clId="{C390454B-6A39-4BFB-8BE2-0861B8FFE7F4}"/>
    <pc:docChg chg="undo custSel addSld modSld sldOrd">
      <pc:chgData name="Aiken, Ken - Xylem" userId="1f721ec1-df35-4521-888f-0dbf23fa09d8" providerId="ADAL" clId="{C390454B-6A39-4BFB-8BE2-0861B8FFE7F4}" dt="2021-11-23T19:26:46.897" v="140" actId="1076"/>
      <pc:docMkLst>
        <pc:docMk/>
      </pc:docMkLst>
      <pc:sldChg chg="modSp">
        <pc:chgData name="Aiken, Ken - Xylem" userId="1f721ec1-df35-4521-888f-0dbf23fa09d8" providerId="ADAL" clId="{C390454B-6A39-4BFB-8BE2-0861B8FFE7F4}" dt="2021-11-23T19:26:46.897" v="140" actId="1076"/>
        <pc:sldMkLst>
          <pc:docMk/>
          <pc:sldMk cId="0" sldId="293"/>
        </pc:sldMkLst>
        <pc:spChg chg="mod">
          <ac:chgData name="Aiken, Ken - Xylem" userId="1f721ec1-df35-4521-888f-0dbf23fa09d8" providerId="ADAL" clId="{C390454B-6A39-4BFB-8BE2-0861B8FFE7F4}" dt="2021-11-23T19:26:46.897" v="140" actId="1076"/>
          <ac:spMkLst>
            <pc:docMk/>
            <pc:sldMk cId="0" sldId="293"/>
            <ac:spMk id="93190" creationId="{44587835-04B5-4973-8370-4F1EEF62FBEB}"/>
          </ac:spMkLst>
        </pc:spChg>
      </pc:sldChg>
      <pc:sldChg chg="modSp">
        <pc:chgData name="Aiken, Ken - Xylem" userId="1f721ec1-df35-4521-888f-0dbf23fa09d8" providerId="ADAL" clId="{C390454B-6A39-4BFB-8BE2-0861B8FFE7F4}" dt="2021-11-23T19:16:00.082" v="139" actId="20577"/>
        <pc:sldMkLst>
          <pc:docMk/>
          <pc:sldMk cId="0" sldId="305"/>
        </pc:sldMkLst>
        <pc:spChg chg="mod">
          <ac:chgData name="Aiken, Ken - Xylem" userId="1f721ec1-df35-4521-888f-0dbf23fa09d8" providerId="ADAL" clId="{C390454B-6A39-4BFB-8BE2-0861B8FFE7F4}" dt="2021-11-23T19:16:00.082" v="139" actId="20577"/>
          <ac:spMkLst>
            <pc:docMk/>
            <pc:sldMk cId="0" sldId="305"/>
            <ac:spMk id="124931" creationId="{D765DBD1-FBF2-43F7-9DF8-2F6BCD1F7EF6}"/>
          </ac:spMkLst>
        </pc:spChg>
      </pc:sldChg>
      <pc:sldChg chg="addSp delSp modSp">
        <pc:chgData name="Aiken, Ken - Xylem" userId="1f721ec1-df35-4521-888f-0dbf23fa09d8" providerId="ADAL" clId="{C390454B-6A39-4BFB-8BE2-0861B8FFE7F4}" dt="2021-11-23T18:49:14.192" v="131" actId="1076"/>
        <pc:sldMkLst>
          <pc:docMk/>
          <pc:sldMk cId="3126159042" sldId="675"/>
        </pc:sldMkLst>
        <pc:spChg chg="mod">
          <ac:chgData name="Aiken, Ken - Xylem" userId="1f721ec1-df35-4521-888f-0dbf23fa09d8" providerId="ADAL" clId="{C390454B-6A39-4BFB-8BE2-0861B8FFE7F4}" dt="2021-11-23T18:49:05.726" v="130" actId="164"/>
          <ac:spMkLst>
            <pc:docMk/>
            <pc:sldMk cId="3126159042" sldId="675"/>
            <ac:spMk id="4" creationId="{075F2EFE-A80F-45FD-BF24-075BC504BC9B}"/>
          </ac:spMkLst>
        </pc:spChg>
        <pc:spChg chg="mod">
          <ac:chgData name="Aiken, Ken - Xylem" userId="1f721ec1-df35-4521-888f-0dbf23fa09d8" providerId="ADAL" clId="{C390454B-6A39-4BFB-8BE2-0861B8FFE7F4}" dt="2021-11-23T18:49:05.726" v="130" actId="164"/>
          <ac:spMkLst>
            <pc:docMk/>
            <pc:sldMk cId="3126159042" sldId="675"/>
            <ac:spMk id="5" creationId="{D274C6A6-FC72-4125-A3A5-77971ACF8707}"/>
          </ac:spMkLst>
        </pc:spChg>
        <pc:spChg chg="mod">
          <ac:chgData name="Aiken, Ken - Xylem" userId="1f721ec1-df35-4521-888f-0dbf23fa09d8" providerId="ADAL" clId="{C390454B-6A39-4BFB-8BE2-0861B8FFE7F4}" dt="2021-11-23T18:49:05.726" v="130" actId="164"/>
          <ac:spMkLst>
            <pc:docMk/>
            <pc:sldMk cId="3126159042" sldId="675"/>
            <ac:spMk id="6" creationId="{E17932EC-3C61-4EF3-B5A6-70EE4BC88FCC}"/>
          </ac:spMkLst>
        </pc:spChg>
        <pc:spChg chg="mod">
          <ac:chgData name="Aiken, Ken - Xylem" userId="1f721ec1-df35-4521-888f-0dbf23fa09d8" providerId="ADAL" clId="{C390454B-6A39-4BFB-8BE2-0861B8FFE7F4}" dt="2021-11-23T18:49:05.726" v="130" actId="164"/>
          <ac:spMkLst>
            <pc:docMk/>
            <pc:sldMk cId="3126159042" sldId="675"/>
            <ac:spMk id="9" creationId="{5FF5F42D-2671-4415-8509-2902F08911CD}"/>
          </ac:spMkLst>
        </pc:spChg>
        <pc:spChg chg="mod">
          <ac:chgData name="Aiken, Ken - Xylem" userId="1f721ec1-df35-4521-888f-0dbf23fa09d8" providerId="ADAL" clId="{C390454B-6A39-4BFB-8BE2-0861B8FFE7F4}" dt="2021-11-23T18:49:05.726" v="130" actId="164"/>
          <ac:spMkLst>
            <pc:docMk/>
            <pc:sldMk cId="3126159042" sldId="675"/>
            <ac:spMk id="11" creationId="{7DF5402E-C433-4C99-A2F5-061B17879B75}"/>
          </ac:spMkLst>
        </pc:spChg>
        <pc:grpChg chg="add mod">
          <ac:chgData name="Aiken, Ken - Xylem" userId="1f721ec1-df35-4521-888f-0dbf23fa09d8" providerId="ADAL" clId="{C390454B-6A39-4BFB-8BE2-0861B8FFE7F4}" dt="2021-11-23T18:49:14.192" v="131" actId="1076"/>
          <ac:grpSpMkLst>
            <pc:docMk/>
            <pc:sldMk cId="3126159042" sldId="675"/>
            <ac:grpSpMk id="12" creationId="{C01A7FA0-5294-4763-8958-504D23908904}"/>
          </ac:grpSpMkLst>
        </pc:grpChg>
        <pc:picChg chg="del">
          <ac:chgData name="Aiken, Ken - Xylem" userId="1f721ec1-df35-4521-888f-0dbf23fa09d8" providerId="ADAL" clId="{C390454B-6A39-4BFB-8BE2-0861B8FFE7F4}" dt="2021-11-23T18:37:58.480" v="107" actId="478"/>
          <ac:picMkLst>
            <pc:docMk/>
            <pc:sldMk cId="3126159042" sldId="675"/>
            <ac:picMk id="3" creationId="{2A21A8B3-9F99-4294-88B0-5936F85599E0}"/>
          </ac:picMkLst>
        </pc:picChg>
        <pc:picChg chg="add del mod">
          <ac:chgData name="Aiken, Ken - Xylem" userId="1f721ec1-df35-4521-888f-0dbf23fa09d8" providerId="ADAL" clId="{C390454B-6A39-4BFB-8BE2-0861B8FFE7F4}" dt="2021-11-23T18:38:27.296" v="111" actId="478"/>
          <ac:picMkLst>
            <pc:docMk/>
            <pc:sldMk cId="3126159042" sldId="675"/>
            <ac:picMk id="7" creationId="{5E44037D-D7FC-4ADB-A526-F47EC50F0FA8}"/>
          </ac:picMkLst>
        </pc:picChg>
        <pc:picChg chg="add mod ord">
          <ac:chgData name="Aiken, Ken - Xylem" userId="1f721ec1-df35-4521-888f-0dbf23fa09d8" providerId="ADAL" clId="{C390454B-6A39-4BFB-8BE2-0861B8FFE7F4}" dt="2021-11-23T18:49:05.726" v="130" actId="164"/>
          <ac:picMkLst>
            <pc:docMk/>
            <pc:sldMk cId="3126159042" sldId="675"/>
            <ac:picMk id="8" creationId="{679FFD15-166B-495B-A5D7-B8EE590E8587}"/>
          </ac:picMkLst>
        </pc:picChg>
      </pc:sldChg>
      <pc:sldChg chg="addSp delSp modSp">
        <pc:chgData name="Aiken, Ken - Xylem" userId="1f721ec1-df35-4521-888f-0dbf23fa09d8" providerId="ADAL" clId="{C390454B-6A39-4BFB-8BE2-0861B8FFE7F4}" dt="2021-11-23T18:52:25.855" v="136" actId="1076"/>
        <pc:sldMkLst>
          <pc:docMk/>
          <pc:sldMk cId="1251758817" sldId="676"/>
        </pc:sldMkLst>
        <pc:picChg chg="del">
          <ac:chgData name="Aiken, Ken - Xylem" userId="1f721ec1-df35-4521-888f-0dbf23fa09d8" providerId="ADAL" clId="{C390454B-6A39-4BFB-8BE2-0861B8FFE7F4}" dt="2021-11-23T18:52:03.261" v="132" actId="478"/>
          <ac:picMkLst>
            <pc:docMk/>
            <pc:sldMk cId="1251758817" sldId="676"/>
            <ac:picMk id="3" creationId="{C7CE1FB5-91BC-4DF1-96E8-BDD5F0D34510}"/>
          </ac:picMkLst>
        </pc:picChg>
        <pc:picChg chg="add mod">
          <ac:chgData name="Aiken, Ken - Xylem" userId="1f721ec1-df35-4521-888f-0dbf23fa09d8" providerId="ADAL" clId="{C390454B-6A39-4BFB-8BE2-0861B8FFE7F4}" dt="2021-11-23T18:52:25.855" v="136" actId="1076"/>
          <ac:picMkLst>
            <pc:docMk/>
            <pc:sldMk cId="1251758817" sldId="676"/>
            <ac:picMk id="5" creationId="{B4888FD2-1BF4-4987-8F9D-B9275AD8D1A8}"/>
          </ac:picMkLst>
        </pc:picChg>
      </pc:sldChg>
      <pc:sldChg chg="modTransition">
        <pc:chgData name="Aiken, Ken - Xylem" userId="1f721ec1-df35-4521-888f-0dbf23fa09d8" providerId="ADAL" clId="{C390454B-6A39-4BFB-8BE2-0861B8FFE7F4}" dt="2021-11-23T18:58:56.115" v="137"/>
        <pc:sldMkLst>
          <pc:docMk/>
          <pc:sldMk cId="2275744713" sldId="678"/>
        </pc:sldMkLst>
      </pc:sldChg>
      <pc:sldChg chg="ord">
        <pc:chgData name="Aiken, Ken - Xylem" userId="1f721ec1-df35-4521-888f-0dbf23fa09d8" providerId="ADAL" clId="{C390454B-6A39-4BFB-8BE2-0861B8FFE7F4}" dt="2021-11-23T16:28:58.751" v="0"/>
        <pc:sldMkLst>
          <pc:docMk/>
          <pc:sldMk cId="3424170903" sldId="683"/>
        </pc:sldMkLst>
      </pc:sldChg>
      <pc:sldChg chg="addSp delSp modSp add delAnim modAnim">
        <pc:chgData name="Aiken, Ken - Xylem" userId="1f721ec1-df35-4521-888f-0dbf23fa09d8" providerId="ADAL" clId="{C390454B-6A39-4BFB-8BE2-0861B8FFE7F4}" dt="2021-11-23T18:33:31.155" v="106" actId="1076"/>
        <pc:sldMkLst>
          <pc:docMk/>
          <pc:sldMk cId="600828193" sldId="684"/>
        </pc:sldMkLst>
        <pc:spChg chg="mod">
          <ac:chgData name="Aiken, Ken - Xylem" userId="1f721ec1-df35-4521-888f-0dbf23fa09d8" providerId="ADAL" clId="{C390454B-6A39-4BFB-8BE2-0861B8FFE7F4}" dt="2021-11-23T16:31:21.794" v="23" actId="20577"/>
          <ac:spMkLst>
            <pc:docMk/>
            <pc:sldMk cId="600828193" sldId="684"/>
            <ac:spMk id="2" creationId="{BFF072F9-9E02-46B6-830A-622EB383F4A2}"/>
          </ac:spMkLst>
        </pc:spChg>
        <pc:spChg chg="mod">
          <ac:chgData name="Aiken, Ken - Xylem" userId="1f721ec1-df35-4521-888f-0dbf23fa09d8" providerId="ADAL" clId="{C390454B-6A39-4BFB-8BE2-0861B8FFE7F4}" dt="2021-11-23T17:58:54.210" v="96" actId="6549"/>
          <ac:spMkLst>
            <pc:docMk/>
            <pc:sldMk cId="600828193" sldId="684"/>
            <ac:spMk id="4" creationId="{827E53BE-1F53-4B0F-936C-D0E1DBCC046D}"/>
          </ac:spMkLst>
        </pc:spChg>
        <pc:picChg chg="del">
          <ac:chgData name="Aiken, Ken - Xylem" userId="1f721ec1-df35-4521-888f-0dbf23fa09d8" providerId="ADAL" clId="{C390454B-6A39-4BFB-8BE2-0861B8FFE7F4}" dt="2021-11-23T16:32:57.004" v="24" actId="478"/>
          <ac:picMkLst>
            <pc:docMk/>
            <pc:sldMk cId="600828193" sldId="684"/>
            <ac:picMk id="3" creationId="{2B915431-0CDA-45B3-A8FF-37AC2B17EC21}"/>
          </ac:picMkLst>
        </pc:picChg>
        <pc:picChg chg="add del mod modCrop">
          <ac:chgData name="Aiken, Ken - Xylem" userId="1f721ec1-df35-4521-888f-0dbf23fa09d8" providerId="ADAL" clId="{C390454B-6A39-4BFB-8BE2-0861B8FFE7F4}" dt="2021-11-23T18:32:00.638" v="97" actId="478"/>
          <ac:picMkLst>
            <pc:docMk/>
            <pc:sldMk cId="600828193" sldId="684"/>
            <ac:picMk id="5" creationId="{3118D598-729C-430A-86F3-95712D89FF3C}"/>
          </ac:picMkLst>
        </pc:picChg>
        <pc:picChg chg="add mod">
          <ac:chgData name="Aiken, Ken - Xylem" userId="1f721ec1-df35-4521-888f-0dbf23fa09d8" providerId="ADAL" clId="{C390454B-6A39-4BFB-8BE2-0861B8FFE7F4}" dt="2021-11-23T16:52:15.862" v="39" actId="14100"/>
          <ac:picMkLst>
            <pc:docMk/>
            <pc:sldMk cId="600828193" sldId="684"/>
            <ac:picMk id="6" creationId="{B6B56259-2ADE-42C0-BE88-2CEC4977C010}"/>
          </ac:picMkLst>
        </pc:picChg>
        <pc:picChg chg="add mod">
          <ac:chgData name="Aiken, Ken - Xylem" userId="1f721ec1-df35-4521-888f-0dbf23fa09d8" providerId="ADAL" clId="{C390454B-6A39-4BFB-8BE2-0861B8FFE7F4}" dt="2021-11-23T18:33:31.155" v="106" actId="1076"/>
          <ac:picMkLst>
            <pc:docMk/>
            <pc:sldMk cId="600828193" sldId="684"/>
            <ac:picMk id="7" creationId="{3CD7333A-65C2-4681-A6F8-14CB4B6ACCBE}"/>
          </ac:picMkLst>
        </pc:picChg>
        <pc:picChg chg="add mod ord">
          <ac:chgData name="Aiken, Ken - Xylem" userId="1f721ec1-df35-4521-888f-0dbf23fa09d8" providerId="ADAL" clId="{C390454B-6A39-4BFB-8BE2-0861B8FFE7F4}" dt="2021-11-23T18:32:47.172" v="102" actId="167"/>
          <ac:picMkLst>
            <pc:docMk/>
            <pc:sldMk cId="600828193" sldId="684"/>
            <ac:picMk id="8" creationId="{FA5BA32B-309A-4A7F-918C-339207A8999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DE733D-E213-4DA8-A275-1DA1369A490F}" type="datetimeFigureOut">
              <a:rPr lang="en-US" smtClean="0"/>
              <a:t>12/29/2021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745A26-AD35-4C63-AB78-8D272687EC8F}" type="slidenum">
              <a:rPr lang="en-US" smtClean="0"/>
              <a:t>‹#›</a:t>
            </a:fld>
            <a:endParaRPr lang="en-US"/>
          </a:p>
        </p:txBody>
      </p:sp>
    </p:spTree>
    <p:extLst>
      <p:ext uri="{BB962C8B-B14F-4D97-AF65-F5344CB8AC3E}">
        <p14:creationId xmlns:p14="http://schemas.microsoft.com/office/powerpoint/2010/main" val="1089785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DDFB1CBD-9469-4D79-A1B2-4DE42D4C7440}"/>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7CC88EDA-BD00-429A-A232-206DB12F21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sz="1400" b="1">
              <a:latin typeface="Arial" panose="020B0604020202020204" pitchFamily="34" charset="0"/>
            </a:endParaRPr>
          </a:p>
        </p:txBody>
      </p:sp>
      <p:sp>
        <p:nvSpPr>
          <p:cNvPr id="31748" name="Slide Number Placeholder 3">
            <a:extLst>
              <a:ext uri="{FF2B5EF4-FFF2-40B4-BE49-F238E27FC236}">
                <a16:creationId xmlns:a16="http://schemas.microsoft.com/office/drawing/2014/main" id="{9D0AEFF8-43AD-4242-8111-E60CDC0B044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fld id="{B5C6B858-6161-472A-B366-2B0593A91BD3}" type="slidenum">
              <a:rPr lang="en-US" altLang="en-US" sz="1200" b="0"/>
              <a:pPr/>
              <a:t>10</a:t>
            </a:fld>
            <a:endParaRPr lang="en-US" altLang="en-US" sz="1200" b="0"/>
          </a:p>
        </p:txBody>
      </p:sp>
    </p:spTree>
    <p:extLst>
      <p:ext uri="{BB962C8B-B14F-4D97-AF65-F5344CB8AC3E}">
        <p14:creationId xmlns:p14="http://schemas.microsoft.com/office/powerpoint/2010/main" val="3747404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B82735F1-E5F3-4137-93D1-4D587C08724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9pPr>
          </a:lstStyle>
          <a:p>
            <a:pPr>
              <a:lnSpc>
                <a:spcPct val="100000"/>
              </a:lnSpc>
              <a:buClrTx/>
              <a:buFontTx/>
              <a:buNone/>
            </a:pPr>
            <a:fld id="{78365E93-2393-44F1-A59D-B2881A71FC47}" type="slidenum">
              <a:rPr lang="fr-FR" altLang="en-US" sz="1200">
                <a:solidFill>
                  <a:srgbClr val="000000"/>
                </a:solidFill>
                <a:latin typeface="Arial" panose="020B0604020202020204" pitchFamily="34" charset="0"/>
                <a:ea typeface="Arial Unicode MS" panose="020B0604020202020204" pitchFamily="34" charset="-128"/>
              </a:rPr>
              <a:pPr>
                <a:lnSpc>
                  <a:spcPct val="100000"/>
                </a:lnSpc>
                <a:buClrTx/>
                <a:buFontTx/>
                <a:buNone/>
              </a:pPr>
              <a:t>16</a:t>
            </a:fld>
            <a:endParaRPr lang="fr-FR" altLang="en-US" sz="1200">
              <a:solidFill>
                <a:srgbClr val="000000"/>
              </a:solidFill>
              <a:latin typeface="Arial" panose="020B0604020202020204" pitchFamily="34" charset="0"/>
              <a:ea typeface="Arial Unicode MS" panose="020B0604020202020204" pitchFamily="34" charset="-128"/>
            </a:endParaRPr>
          </a:p>
        </p:txBody>
      </p:sp>
      <p:sp>
        <p:nvSpPr>
          <p:cNvPr id="19459" name="Rectangle 1">
            <a:extLst>
              <a:ext uri="{FF2B5EF4-FFF2-40B4-BE49-F238E27FC236}">
                <a16:creationId xmlns:a16="http://schemas.microsoft.com/office/drawing/2014/main" id="{BB35D1BF-A5A1-495A-A4DA-00E0B834B0C0}"/>
              </a:ext>
            </a:extLst>
          </p:cNvPr>
          <p:cNvSpPr>
            <a:spLocks noGrp="1" noRot="1" noChangeAspect="1" noChangeArrowheads="1" noTextEdit="1"/>
          </p:cNvSpPr>
          <p:nvPr>
            <p:ph type="sldImg"/>
          </p:nvPr>
        </p:nvSpPr>
        <p:spPr>
          <a:xfrm>
            <a:off x="2286000" y="514350"/>
            <a:ext cx="4572000" cy="2571750"/>
          </a:xfrm>
          <a:solidFill>
            <a:srgbClr val="FFFFFF"/>
          </a:solidFill>
          <a:ln/>
        </p:spPr>
      </p:sp>
      <p:sp>
        <p:nvSpPr>
          <p:cNvPr id="19460" name="Rectangle 2">
            <a:extLst>
              <a:ext uri="{FF2B5EF4-FFF2-40B4-BE49-F238E27FC236}">
                <a16:creationId xmlns:a16="http://schemas.microsoft.com/office/drawing/2014/main" id="{C0D02735-C214-4990-86F5-269A66536E6C}"/>
              </a:ext>
            </a:extLst>
          </p:cNvPr>
          <p:cNvSpPr>
            <a:spLocks noGrp="1" noChangeArrowheads="1"/>
          </p:cNvSpPr>
          <p:nvPr>
            <p:ph type="body" idx="1"/>
          </p:nvPr>
        </p:nvSpPr>
        <p:spPr>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1613832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CA2490BF-EBAE-4D58-9CAC-5EE204FD237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9pPr>
          </a:lstStyle>
          <a:p>
            <a:pPr>
              <a:lnSpc>
                <a:spcPct val="100000"/>
              </a:lnSpc>
              <a:buClrTx/>
              <a:buFontTx/>
              <a:buNone/>
            </a:pPr>
            <a:fld id="{501583E1-43A4-4FD1-9F0E-F004BCE0AE4A}" type="slidenum">
              <a:rPr lang="fr-FR" altLang="en-US" sz="1200">
                <a:solidFill>
                  <a:srgbClr val="000000"/>
                </a:solidFill>
                <a:latin typeface="Arial" panose="020B0604020202020204" pitchFamily="34" charset="0"/>
                <a:ea typeface="Arial Unicode MS" panose="020B0604020202020204" pitchFamily="34" charset="-128"/>
              </a:rPr>
              <a:pPr>
                <a:lnSpc>
                  <a:spcPct val="100000"/>
                </a:lnSpc>
                <a:buClrTx/>
                <a:buFontTx/>
                <a:buNone/>
              </a:pPr>
              <a:t>17</a:t>
            </a:fld>
            <a:endParaRPr lang="fr-FR" altLang="en-US" sz="1200">
              <a:solidFill>
                <a:srgbClr val="000000"/>
              </a:solidFill>
              <a:latin typeface="Arial" panose="020B0604020202020204" pitchFamily="34" charset="0"/>
              <a:ea typeface="Arial Unicode MS" panose="020B0604020202020204" pitchFamily="34" charset="-128"/>
            </a:endParaRPr>
          </a:p>
        </p:txBody>
      </p:sp>
      <p:sp>
        <p:nvSpPr>
          <p:cNvPr id="21507" name="Rectangle 1">
            <a:extLst>
              <a:ext uri="{FF2B5EF4-FFF2-40B4-BE49-F238E27FC236}">
                <a16:creationId xmlns:a16="http://schemas.microsoft.com/office/drawing/2014/main" id="{728CA3EC-13D9-4EDC-B9BA-29C6ADC05880}"/>
              </a:ext>
            </a:extLst>
          </p:cNvPr>
          <p:cNvSpPr>
            <a:spLocks noGrp="1" noRot="1" noChangeAspect="1" noChangeArrowheads="1" noTextEdit="1"/>
          </p:cNvSpPr>
          <p:nvPr>
            <p:ph type="sldImg"/>
          </p:nvPr>
        </p:nvSpPr>
        <p:spPr>
          <a:xfrm>
            <a:off x="2286000" y="514350"/>
            <a:ext cx="4572000" cy="2571750"/>
          </a:xfrm>
          <a:solidFill>
            <a:srgbClr val="FFFFFF"/>
          </a:solidFill>
          <a:ln/>
        </p:spPr>
      </p:sp>
      <p:sp>
        <p:nvSpPr>
          <p:cNvPr id="21508" name="Rectangle 2">
            <a:extLst>
              <a:ext uri="{FF2B5EF4-FFF2-40B4-BE49-F238E27FC236}">
                <a16:creationId xmlns:a16="http://schemas.microsoft.com/office/drawing/2014/main" id="{E63DC1D5-7CB4-4466-9CA9-4DAC05B3E973}"/>
              </a:ext>
            </a:extLst>
          </p:cNvPr>
          <p:cNvSpPr>
            <a:spLocks noGrp="1" noChangeArrowheads="1"/>
          </p:cNvSpPr>
          <p:nvPr>
            <p:ph type="body" idx="1"/>
          </p:nvPr>
        </p:nvSpPr>
        <p:spPr>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3357371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FAAE676C-4701-4F64-8A48-B267B5233BC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9pPr>
          </a:lstStyle>
          <a:p>
            <a:pPr>
              <a:lnSpc>
                <a:spcPct val="100000"/>
              </a:lnSpc>
              <a:buClrTx/>
              <a:buFontTx/>
              <a:buNone/>
            </a:pPr>
            <a:fld id="{B7C5B585-4D43-45F5-B894-F79626624679}" type="slidenum">
              <a:rPr lang="fr-FR" altLang="en-US" sz="1200">
                <a:solidFill>
                  <a:srgbClr val="000000"/>
                </a:solidFill>
                <a:latin typeface="Arial" panose="020B0604020202020204" pitchFamily="34" charset="0"/>
                <a:ea typeface="Arial Unicode MS" panose="020B0604020202020204" pitchFamily="34" charset="-128"/>
              </a:rPr>
              <a:pPr>
                <a:lnSpc>
                  <a:spcPct val="100000"/>
                </a:lnSpc>
                <a:buClrTx/>
                <a:buFontTx/>
                <a:buNone/>
              </a:pPr>
              <a:t>18</a:t>
            </a:fld>
            <a:endParaRPr lang="fr-FR" altLang="en-US" sz="1200">
              <a:solidFill>
                <a:srgbClr val="000000"/>
              </a:solidFill>
              <a:latin typeface="Arial" panose="020B0604020202020204" pitchFamily="34" charset="0"/>
              <a:ea typeface="Arial Unicode MS" panose="020B0604020202020204" pitchFamily="34" charset="-128"/>
            </a:endParaRPr>
          </a:p>
        </p:txBody>
      </p:sp>
      <p:sp>
        <p:nvSpPr>
          <p:cNvPr id="77827" name="Rectangle 1">
            <a:extLst>
              <a:ext uri="{FF2B5EF4-FFF2-40B4-BE49-F238E27FC236}">
                <a16:creationId xmlns:a16="http://schemas.microsoft.com/office/drawing/2014/main" id="{41401EB9-BDDD-46E2-88FD-66712C81C55A}"/>
              </a:ext>
            </a:extLst>
          </p:cNvPr>
          <p:cNvSpPr>
            <a:spLocks noGrp="1" noRot="1" noChangeAspect="1" noChangeArrowheads="1" noTextEdit="1"/>
          </p:cNvSpPr>
          <p:nvPr>
            <p:ph type="sldImg"/>
          </p:nvPr>
        </p:nvSpPr>
        <p:spPr>
          <a:xfrm>
            <a:off x="2286000" y="514350"/>
            <a:ext cx="4572000" cy="2571750"/>
          </a:xfrm>
          <a:solidFill>
            <a:srgbClr val="FFFFFF"/>
          </a:solidFill>
          <a:ln/>
        </p:spPr>
      </p:sp>
      <p:sp>
        <p:nvSpPr>
          <p:cNvPr id="77828" name="Rectangle 2">
            <a:extLst>
              <a:ext uri="{FF2B5EF4-FFF2-40B4-BE49-F238E27FC236}">
                <a16:creationId xmlns:a16="http://schemas.microsoft.com/office/drawing/2014/main" id="{EDC05B2C-2E20-421A-AEDF-863B6EB0E8A9}"/>
              </a:ext>
            </a:extLst>
          </p:cNvPr>
          <p:cNvSpPr>
            <a:spLocks noGrp="1" noChangeArrowheads="1"/>
          </p:cNvSpPr>
          <p:nvPr>
            <p:ph type="body" idx="1"/>
          </p:nvPr>
        </p:nvSpPr>
        <p:spPr>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2879749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1ADF3923-591D-48AB-A443-4BD4BA1E923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9pPr>
          </a:lstStyle>
          <a:p>
            <a:pPr>
              <a:lnSpc>
                <a:spcPct val="100000"/>
              </a:lnSpc>
              <a:buClrTx/>
              <a:buFontTx/>
              <a:buNone/>
            </a:pPr>
            <a:fld id="{ECA47109-32A7-4EE3-AD8E-BA3C2CD0A86B}" type="slidenum">
              <a:rPr lang="fr-FR" altLang="en-US" sz="1200">
                <a:solidFill>
                  <a:srgbClr val="000000"/>
                </a:solidFill>
                <a:latin typeface="Arial" panose="020B0604020202020204" pitchFamily="34" charset="0"/>
                <a:ea typeface="Arial Unicode MS" panose="020B0604020202020204" pitchFamily="34" charset="-128"/>
              </a:rPr>
              <a:pPr>
                <a:lnSpc>
                  <a:spcPct val="100000"/>
                </a:lnSpc>
                <a:buClrTx/>
                <a:buFontTx/>
                <a:buNone/>
              </a:pPr>
              <a:t>19</a:t>
            </a:fld>
            <a:endParaRPr lang="fr-FR" altLang="en-US" sz="1200">
              <a:solidFill>
                <a:srgbClr val="000000"/>
              </a:solidFill>
              <a:latin typeface="Arial" panose="020B0604020202020204" pitchFamily="34" charset="0"/>
              <a:ea typeface="Arial Unicode MS" panose="020B0604020202020204" pitchFamily="34" charset="-128"/>
            </a:endParaRPr>
          </a:p>
        </p:txBody>
      </p:sp>
      <p:sp>
        <p:nvSpPr>
          <p:cNvPr id="88067" name="Rectangle 1">
            <a:extLst>
              <a:ext uri="{FF2B5EF4-FFF2-40B4-BE49-F238E27FC236}">
                <a16:creationId xmlns:a16="http://schemas.microsoft.com/office/drawing/2014/main" id="{57C9AEDA-1E42-41CB-AA4F-420FA849BA8F}"/>
              </a:ext>
            </a:extLst>
          </p:cNvPr>
          <p:cNvSpPr>
            <a:spLocks noGrp="1" noRot="1" noChangeAspect="1" noChangeArrowheads="1" noTextEdit="1"/>
          </p:cNvSpPr>
          <p:nvPr>
            <p:ph type="sldImg"/>
          </p:nvPr>
        </p:nvSpPr>
        <p:spPr>
          <a:xfrm>
            <a:off x="2286000" y="514350"/>
            <a:ext cx="4572000" cy="2571750"/>
          </a:xfrm>
          <a:solidFill>
            <a:srgbClr val="FFFFFF"/>
          </a:solidFill>
          <a:ln/>
        </p:spPr>
      </p:sp>
      <p:sp>
        <p:nvSpPr>
          <p:cNvPr id="88068" name="Rectangle 2">
            <a:extLst>
              <a:ext uri="{FF2B5EF4-FFF2-40B4-BE49-F238E27FC236}">
                <a16:creationId xmlns:a16="http://schemas.microsoft.com/office/drawing/2014/main" id="{AD2B2C46-8566-4142-98B7-FFE3F139C4CF}"/>
              </a:ext>
            </a:extLst>
          </p:cNvPr>
          <p:cNvSpPr>
            <a:spLocks noGrp="1" noChangeArrowheads="1"/>
          </p:cNvSpPr>
          <p:nvPr>
            <p:ph type="body" idx="1"/>
          </p:nvPr>
        </p:nvSpPr>
        <p:spPr>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2415111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E64611FE-5720-432F-9204-C4AE4FC1D8D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9pPr>
          </a:lstStyle>
          <a:p>
            <a:pPr>
              <a:lnSpc>
                <a:spcPct val="100000"/>
              </a:lnSpc>
              <a:buClrTx/>
              <a:buFontTx/>
              <a:buNone/>
            </a:pPr>
            <a:fld id="{C06B524C-81F4-4B3B-B914-364251BB3994}" type="slidenum">
              <a:rPr lang="fr-FR" altLang="en-US" sz="1200">
                <a:solidFill>
                  <a:srgbClr val="000000"/>
                </a:solidFill>
                <a:latin typeface="Arial" panose="020B0604020202020204" pitchFamily="34" charset="0"/>
                <a:ea typeface="Arial Unicode MS" panose="020B0604020202020204" pitchFamily="34" charset="-128"/>
              </a:rPr>
              <a:pPr>
                <a:lnSpc>
                  <a:spcPct val="100000"/>
                </a:lnSpc>
                <a:buClrTx/>
                <a:buFontTx/>
                <a:buNone/>
              </a:pPr>
              <a:t>20</a:t>
            </a:fld>
            <a:endParaRPr lang="fr-FR" altLang="en-US" sz="1200">
              <a:solidFill>
                <a:srgbClr val="000000"/>
              </a:solidFill>
              <a:latin typeface="Arial" panose="020B0604020202020204" pitchFamily="34" charset="0"/>
              <a:ea typeface="Arial Unicode MS" panose="020B0604020202020204" pitchFamily="34" charset="-128"/>
            </a:endParaRPr>
          </a:p>
        </p:txBody>
      </p:sp>
      <p:sp>
        <p:nvSpPr>
          <p:cNvPr id="90115" name="Rectangle 1">
            <a:extLst>
              <a:ext uri="{FF2B5EF4-FFF2-40B4-BE49-F238E27FC236}">
                <a16:creationId xmlns:a16="http://schemas.microsoft.com/office/drawing/2014/main" id="{E1978D02-DE25-4DEE-B9FF-5AA2E27BB300}"/>
              </a:ext>
            </a:extLst>
          </p:cNvPr>
          <p:cNvSpPr>
            <a:spLocks noGrp="1" noRot="1" noChangeAspect="1" noChangeArrowheads="1" noTextEdit="1"/>
          </p:cNvSpPr>
          <p:nvPr>
            <p:ph type="sldImg"/>
          </p:nvPr>
        </p:nvSpPr>
        <p:spPr>
          <a:xfrm>
            <a:off x="2286000" y="514350"/>
            <a:ext cx="4572000" cy="2571750"/>
          </a:xfrm>
          <a:solidFill>
            <a:srgbClr val="FFFFFF"/>
          </a:solidFill>
          <a:ln/>
        </p:spPr>
      </p:sp>
      <p:sp>
        <p:nvSpPr>
          <p:cNvPr id="90116" name="Rectangle 2">
            <a:extLst>
              <a:ext uri="{FF2B5EF4-FFF2-40B4-BE49-F238E27FC236}">
                <a16:creationId xmlns:a16="http://schemas.microsoft.com/office/drawing/2014/main" id="{9BF92958-3353-4A45-B8A0-DECC756164DD}"/>
              </a:ext>
            </a:extLst>
          </p:cNvPr>
          <p:cNvSpPr>
            <a:spLocks noGrp="1" noChangeArrowheads="1"/>
          </p:cNvSpPr>
          <p:nvPr>
            <p:ph type="body" idx="1"/>
          </p:nvPr>
        </p:nvSpPr>
        <p:spPr>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2036224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863B72B4-EAA8-4CF7-B5B2-6076AAABC17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9pPr>
          </a:lstStyle>
          <a:p>
            <a:pPr>
              <a:lnSpc>
                <a:spcPct val="100000"/>
              </a:lnSpc>
              <a:buClrTx/>
              <a:buFontTx/>
              <a:buNone/>
            </a:pPr>
            <a:fld id="{DBFBD228-11AA-4445-83C3-14613EE50CFD}" type="slidenum">
              <a:rPr lang="fr-FR" altLang="en-US" sz="1200">
                <a:solidFill>
                  <a:srgbClr val="000000"/>
                </a:solidFill>
                <a:latin typeface="Arial" panose="020B0604020202020204" pitchFamily="34" charset="0"/>
                <a:ea typeface="Arial Unicode MS" panose="020B0604020202020204" pitchFamily="34" charset="-128"/>
              </a:rPr>
              <a:pPr>
                <a:lnSpc>
                  <a:spcPct val="100000"/>
                </a:lnSpc>
                <a:buClrTx/>
                <a:buFontTx/>
                <a:buNone/>
              </a:pPr>
              <a:t>21</a:t>
            </a:fld>
            <a:endParaRPr lang="fr-FR" altLang="en-US" sz="1200">
              <a:solidFill>
                <a:srgbClr val="000000"/>
              </a:solidFill>
              <a:latin typeface="Arial" panose="020B0604020202020204" pitchFamily="34" charset="0"/>
              <a:ea typeface="Arial Unicode MS" panose="020B0604020202020204" pitchFamily="34" charset="-128"/>
            </a:endParaRPr>
          </a:p>
        </p:txBody>
      </p:sp>
      <p:sp>
        <p:nvSpPr>
          <p:cNvPr id="92163" name="Rectangle 1">
            <a:extLst>
              <a:ext uri="{FF2B5EF4-FFF2-40B4-BE49-F238E27FC236}">
                <a16:creationId xmlns:a16="http://schemas.microsoft.com/office/drawing/2014/main" id="{9557C3A3-967C-42D6-AACA-F5240931375A}"/>
              </a:ext>
            </a:extLst>
          </p:cNvPr>
          <p:cNvSpPr>
            <a:spLocks noGrp="1" noRot="1" noChangeAspect="1" noChangeArrowheads="1" noTextEdit="1"/>
          </p:cNvSpPr>
          <p:nvPr>
            <p:ph type="sldImg"/>
          </p:nvPr>
        </p:nvSpPr>
        <p:spPr>
          <a:xfrm>
            <a:off x="2286000" y="514350"/>
            <a:ext cx="4572000" cy="2571750"/>
          </a:xfrm>
          <a:solidFill>
            <a:srgbClr val="FFFFFF"/>
          </a:solidFill>
          <a:ln/>
        </p:spPr>
      </p:sp>
      <p:sp>
        <p:nvSpPr>
          <p:cNvPr id="92164" name="Rectangle 2">
            <a:extLst>
              <a:ext uri="{FF2B5EF4-FFF2-40B4-BE49-F238E27FC236}">
                <a16:creationId xmlns:a16="http://schemas.microsoft.com/office/drawing/2014/main" id="{FF0DC6A4-2389-4327-AF54-3406E3388A65}"/>
              </a:ext>
            </a:extLst>
          </p:cNvPr>
          <p:cNvSpPr>
            <a:spLocks noGrp="1" noChangeArrowheads="1"/>
          </p:cNvSpPr>
          <p:nvPr>
            <p:ph type="body" idx="1"/>
          </p:nvPr>
        </p:nvSpPr>
        <p:spPr>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3121603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3258A651-06EE-4B9F-A6F1-5B706AB16B0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9pPr>
          </a:lstStyle>
          <a:p>
            <a:pPr>
              <a:lnSpc>
                <a:spcPct val="100000"/>
              </a:lnSpc>
              <a:buClrTx/>
              <a:buFontTx/>
              <a:buNone/>
            </a:pPr>
            <a:fld id="{44E1693A-1055-4596-B1C2-BFA69FBD0147}" type="slidenum">
              <a:rPr lang="fr-FR" altLang="en-US" sz="1200">
                <a:solidFill>
                  <a:srgbClr val="000000"/>
                </a:solidFill>
                <a:latin typeface="Arial" panose="020B0604020202020204" pitchFamily="34" charset="0"/>
                <a:ea typeface="Arial Unicode MS" panose="020B0604020202020204" pitchFamily="34" charset="-128"/>
              </a:rPr>
              <a:pPr>
                <a:lnSpc>
                  <a:spcPct val="100000"/>
                </a:lnSpc>
                <a:buClrTx/>
                <a:buFontTx/>
                <a:buNone/>
              </a:pPr>
              <a:t>22</a:t>
            </a:fld>
            <a:endParaRPr lang="fr-FR" altLang="en-US" sz="1200">
              <a:solidFill>
                <a:srgbClr val="000000"/>
              </a:solidFill>
              <a:latin typeface="Arial" panose="020B0604020202020204" pitchFamily="34" charset="0"/>
              <a:ea typeface="Arial Unicode MS" panose="020B0604020202020204" pitchFamily="34" charset="-128"/>
            </a:endParaRPr>
          </a:p>
        </p:txBody>
      </p:sp>
      <p:sp>
        <p:nvSpPr>
          <p:cNvPr id="94211" name="Rectangle 1">
            <a:extLst>
              <a:ext uri="{FF2B5EF4-FFF2-40B4-BE49-F238E27FC236}">
                <a16:creationId xmlns:a16="http://schemas.microsoft.com/office/drawing/2014/main" id="{2A9C29E2-0EE0-42D7-B7DA-1701F9FEC882}"/>
              </a:ext>
            </a:extLst>
          </p:cNvPr>
          <p:cNvSpPr>
            <a:spLocks noGrp="1" noRot="1" noChangeAspect="1" noChangeArrowheads="1" noTextEdit="1"/>
          </p:cNvSpPr>
          <p:nvPr>
            <p:ph type="sldImg"/>
          </p:nvPr>
        </p:nvSpPr>
        <p:spPr>
          <a:xfrm>
            <a:off x="2286000" y="514350"/>
            <a:ext cx="4572000" cy="2571750"/>
          </a:xfrm>
          <a:solidFill>
            <a:srgbClr val="FFFFFF"/>
          </a:solidFill>
          <a:ln/>
        </p:spPr>
      </p:sp>
      <p:sp>
        <p:nvSpPr>
          <p:cNvPr id="94212" name="Rectangle 2">
            <a:extLst>
              <a:ext uri="{FF2B5EF4-FFF2-40B4-BE49-F238E27FC236}">
                <a16:creationId xmlns:a16="http://schemas.microsoft.com/office/drawing/2014/main" id="{6475AB19-7E83-4323-959C-B75DD3A05D1B}"/>
              </a:ext>
            </a:extLst>
          </p:cNvPr>
          <p:cNvSpPr>
            <a:spLocks noGrp="1" noChangeArrowheads="1"/>
          </p:cNvSpPr>
          <p:nvPr>
            <p:ph type="body" idx="1"/>
          </p:nvPr>
        </p:nvSpPr>
        <p:spPr>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2864487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9B6C325F-A586-4186-8085-DF95F1FEAC4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chemeClr val="bg1"/>
                </a:solidFill>
                <a:latin typeface="Times New Roman" panose="02020603050405020304" pitchFamily="18" charset="0"/>
                <a:ea typeface="Microsoft YaHei" panose="020B0503020204020204" pitchFamily="34" charset="-122"/>
              </a:defRPr>
            </a:lvl9pPr>
          </a:lstStyle>
          <a:p>
            <a:pPr>
              <a:lnSpc>
                <a:spcPct val="100000"/>
              </a:lnSpc>
              <a:buClrTx/>
              <a:buFontTx/>
              <a:buNone/>
            </a:pPr>
            <a:fld id="{52F32EDC-3BF8-4E79-A8E9-69C81B922F28}" type="slidenum">
              <a:rPr lang="fr-FR" altLang="en-US" sz="1200">
                <a:solidFill>
                  <a:srgbClr val="000000"/>
                </a:solidFill>
                <a:latin typeface="Arial" panose="020B0604020202020204" pitchFamily="34" charset="0"/>
                <a:ea typeface="Arial Unicode MS" panose="020B0604020202020204" pitchFamily="34" charset="-128"/>
              </a:rPr>
              <a:pPr>
                <a:lnSpc>
                  <a:spcPct val="100000"/>
                </a:lnSpc>
                <a:buClrTx/>
                <a:buFontTx/>
                <a:buNone/>
              </a:pPr>
              <a:t>23</a:t>
            </a:fld>
            <a:endParaRPr lang="fr-FR" altLang="en-US" sz="1200">
              <a:solidFill>
                <a:srgbClr val="000000"/>
              </a:solidFill>
              <a:latin typeface="Arial" panose="020B0604020202020204" pitchFamily="34" charset="0"/>
              <a:ea typeface="Arial Unicode MS" panose="020B0604020202020204" pitchFamily="34" charset="-128"/>
            </a:endParaRPr>
          </a:p>
        </p:txBody>
      </p:sp>
      <p:sp>
        <p:nvSpPr>
          <p:cNvPr id="125955" name="Rectangle 1">
            <a:extLst>
              <a:ext uri="{FF2B5EF4-FFF2-40B4-BE49-F238E27FC236}">
                <a16:creationId xmlns:a16="http://schemas.microsoft.com/office/drawing/2014/main" id="{8F0D703E-FF3E-40A1-AE8A-0E5AA3435CC6}"/>
              </a:ext>
            </a:extLst>
          </p:cNvPr>
          <p:cNvSpPr>
            <a:spLocks noGrp="1" noRot="1" noChangeAspect="1" noChangeArrowheads="1" noTextEdit="1"/>
          </p:cNvSpPr>
          <p:nvPr>
            <p:ph type="sldImg"/>
          </p:nvPr>
        </p:nvSpPr>
        <p:spPr>
          <a:xfrm>
            <a:off x="2286000" y="514350"/>
            <a:ext cx="4572000" cy="2571750"/>
          </a:xfrm>
          <a:solidFill>
            <a:srgbClr val="FFFFFF"/>
          </a:solidFill>
          <a:ln/>
        </p:spPr>
      </p:sp>
      <p:sp>
        <p:nvSpPr>
          <p:cNvPr id="125956" name="Rectangle 2">
            <a:extLst>
              <a:ext uri="{FF2B5EF4-FFF2-40B4-BE49-F238E27FC236}">
                <a16:creationId xmlns:a16="http://schemas.microsoft.com/office/drawing/2014/main" id="{A9FB6255-87B3-4E92-9E78-A0783A793DB6}"/>
              </a:ext>
            </a:extLst>
          </p:cNvPr>
          <p:cNvSpPr>
            <a:spLocks noGrp="1" noChangeArrowheads="1"/>
          </p:cNvSpPr>
          <p:nvPr>
            <p:ph type="body" idx="1"/>
          </p:nvPr>
        </p:nvSpPr>
        <p:spPr>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3180709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vider-Purp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20" y="2941984"/>
            <a:ext cx="7549079" cy="2743200"/>
          </a:xfrm>
          <a:prstGeom prst="rect">
            <a:avLst/>
          </a:prstGeom>
        </p:spPr>
        <p:txBody>
          <a:bodyPr tIns="0" bIns="0" rtlCol="0" anchor="b" anchorCtr="0">
            <a:noAutofit/>
          </a:bodyPr>
          <a:lstStyle>
            <a:lvl1pPr>
              <a:lnSpc>
                <a:spcPct val="80000"/>
              </a:lnSpc>
              <a:defRPr lang="en-US" sz="6000" b="0" dirty="0">
                <a:solidFill>
                  <a:schemeClr val="bg1"/>
                </a:solidFill>
              </a:defRPr>
            </a:lvl1pPr>
          </a:lstStyle>
          <a:p>
            <a:pPr lvl="0"/>
            <a:r>
              <a:rPr lang="en-US"/>
              <a:t>Click to edit Master title style</a:t>
            </a:r>
            <a:endParaRPr lang="en-US" dirty="0"/>
          </a:p>
        </p:txBody>
      </p:sp>
      <p:pic>
        <p:nvPicPr>
          <p:cNvPr id="8" name="Picture 7">
            <a:extLst>
              <a:ext uri="{FF2B5EF4-FFF2-40B4-BE49-F238E27FC236}">
                <a16:creationId xmlns:a16="http://schemas.microsoft.com/office/drawing/2014/main" id="{735D7A56-0967-D442-92A0-85A847FD6B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897880"/>
            <a:ext cx="11903000" cy="647700"/>
          </a:xfrm>
          <a:prstGeom prst="rect">
            <a:avLst/>
          </a:prstGeom>
        </p:spPr>
      </p:pic>
      <p:pic>
        <p:nvPicPr>
          <p:cNvPr id="6" name="Picture 5"/>
          <p:cNvPicPr>
            <a:picLocks noChangeAspect="1"/>
          </p:cNvPicPr>
          <p:nvPr/>
        </p:nvPicPr>
        <p:blipFill>
          <a:blip r:embed="rId4"/>
          <a:stretch>
            <a:fillRect/>
          </a:stretch>
        </p:blipFill>
        <p:spPr>
          <a:xfrm>
            <a:off x="457319" y="402336"/>
            <a:ext cx="1829276" cy="645226"/>
          </a:xfrm>
          <a:prstGeom prst="rect">
            <a:avLst/>
          </a:prstGeom>
        </p:spPr>
      </p:pic>
      <p:sp>
        <p:nvSpPr>
          <p:cNvPr id="12" name="TextBox 11">
            <a:extLst>
              <a:ext uri="{FF2B5EF4-FFF2-40B4-BE49-F238E27FC236}">
                <a16:creationId xmlns:a16="http://schemas.microsoft.com/office/drawing/2014/main" id="{DD3A769E-7BA6-40F8-9174-818ACE5F72AD}"/>
              </a:ext>
            </a:extLst>
          </p:cNvPr>
          <p:cNvSpPr txBox="1"/>
          <p:nvPr/>
        </p:nvSpPr>
        <p:spPr>
          <a:xfrm>
            <a:off x="1631703" y="6146910"/>
            <a:ext cx="3424912" cy="369236"/>
          </a:xfrm>
          <a:prstGeom prst="rect">
            <a:avLst/>
          </a:prstGeom>
          <a:noFill/>
        </p:spPr>
        <p:txBody>
          <a:bodyPr wrap="none" rtlCol="0">
            <a:spAutoFit/>
          </a:bodyPr>
          <a:lstStyle/>
          <a:p>
            <a:r>
              <a:rPr lang="en-US" sz="1800">
                <a:solidFill>
                  <a:schemeClr val="bg1"/>
                </a:solidFill>
              </a:rPr>
              <a:t>HYPACK 2022 </a:t>
            </a:r>
            <a:r>
              <a:rPr lang="en-US" sz="1800" dirty="0">
                <a:solidFill>
                  <a:schemeClr val="bg1"/>
                </a:solidFill>
              </a:rPr>
              <a:t>– Training Event</a:t>
            </a:r>
          </a:p>
        </p:txBody>
      </p:sp>
      <p:pic>
        <p:nvPicPr>
          <p:cNvPr id="14" name="Picture 13" descr="A picture containing cup&#10;&#10;Description automatically generated">
            <a:extLst>
              <a:ext uri="{FF2B5EF4-FFF2-40B4-BE49-F238E27FC236}">
                <a16:creationId xmlns:a16="http://schemas.microsoft.com/office/drawing/2014/main" id="{35CE9B9A-6D40-4024-904F-16C6EBF90AD6}"/>
              </a:ext>
            </a:extLst>
          </p:cNvPr>
          <p:cNvPicPr>
            <a:picLocks noChangeAspect="1"/>
          </p:cNvPicPr>
          <p:nvPr/>
        </p:nvPicPr>
        <p:blipFill>
          <a:blip r:embed="rId5"/>
          <a:stretch>
            <a:fillRect/>
          </a:stretch>
        </p:blipFill>
        <p:spPr>
          <a:xfrm>
            <a:off x="857946" y="5997278"/>
            <a:ext cx="773757" cy="760998"/>
          </a:xfrm>
          <a:prstGeom prst="rect">
            <a:avLst/>
          </a:prstGeom>
        </p:spPr>
      </p:pic>
    </p:spTree>
    <p:extLst>
      <p:ext uri="{BB962C8B-B14F-4D97-AF65-F5344CB8AC3E}">
        <p14:creationId xmlns:p14="http://schemas.microsoft.com/office/powerpoint/2010/main" val="5095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AA9DB8-0C28-3641-BEED-8EE8DF37E68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pic>
        <p:nvPicPr>
          <p:cNvPr id="7" name="Picture 6">
            <a:extLst>
              <a:ext uri="{FF2B5EF4-FFF2-40B4-BE49-F238E27FC236}">
                <a16:creationId xmlns:a16="http://schemas.microsoft.com/office/drawing/2014/main" id="{ED0667AA-22B6-324D-A947-DB04F2668FC6}"/>
              </a:ext>
            </a:extLst>
          </p:cNvPr>
          <p:cNvPicPr>
            <a:picLocks noChangeAspect="1"/>
          </p:cNvPicPr>
          <p:nvPr/>
        </p:nvPicPr>
        <p:blipFill>
          <a:blip r:embed="rId3"/>
          <a:stretch>
            <a:fillRect/>
          </a:stretch>
        </p:blipFill>
        <p:spPr>
          <a:xfrm>
            <a:off x="10531044" y="6263439"/>
            <a:ext cx="1371957" cy="483920"/>
          </a:xfrm>
          <a:prstGeom prst="rect">
            <a:avLst/>
          </a:prstGeom>
        </p:spPr>
      </p:pic>
      <p:sp>
        <p:nvSpPr>
          <p:cNvPr id="10" name="Title 1">
            <a:extLst>
              <a:ext uri="{FF2B5EF4-FFF2-40B4-BE49-F238E27FC236}">
                <a16:creationId xmlns:a16="http://schemas.microsoft.com/office/drawing/2014/main" id="{4F4FA756-AEE3-47B7-89C9-EBBF6D668116}"/>
              </a:ext>
            </a:extLst>
          </p:cNvPr>
          <p:cNvSpPr>
            <a:spLocks noGrp="1"/>
          </p:cNvSpPr>
          <p:nvPr>
            <p:ph type="title"/>
          </p:nvPr>
        </p:nvSpPr>
        <p:spPr>
          <a:xfrm>
            <a:off x="457320" y="110652"/>
            <a:ext cx="11277598" cy="989013"/>
          </a:xfrm>
          <a:prstGeom prst="rect">
            <a:avLst/>
          </a:prstGeom>
        </p:spPr>
        <p:txBody>
          <a:bodyPr/>
          <a:lstStyle>
            <a:lvl1pPr>
              <a:defRPr>
                <a:solidFill>
                  <a:schemeClr val="bg2"/>
                </a:solidFill>
              </a:defRPr>
            </a:lvl1pPr>
          </a:lstStyle>
          <a:p>
            <a:r>
              <a:rPr lang="en-US"/>
              <a:t>Click to edit Master title style</a:t>
            </a:r>
            <a:endParaRPr lang="en-US" dirty="0"/>
          </a:p>
        </p:txBody>
      </p:sp>
      <p:grpSp>
        <p:nvGrpSpPr>
          <p:cNvPr id="6" name="Group 5">
            <a:extLst>
              <a:ext uri="{FF2B5EF4-FFF2-40B4-BE49-F238E27FC236}">
                <a16:creationId xmlns:a16="http://schemas.microsoft.com/office/drawing/2014/main" id="{97E4E3F6-D2C2-44F0-901F-599826E1A605}"/>
              </a:ext>
            </a:extLst>
          </p:cNvPr>
          <p:cNvGrpSpPr/>
          <p:nvPr/>
        </p:nvGrpSpPr>
        <p:grpSpPr>
          <a:xfrm>
            <a:off x="924040" y="5970906"/>
            <a:ext cx="4260815" cy="721244"/>
            <a:chOff x="923799" y="5970906"/>
            <a:chExt cx="4259707" cy="721244"/>
          </a:xfrm>
        </p:grpSpPr>
        <p:sp>
          <p:nvSpPr>
            <p:cNvPr id="8" name="TextBox 7">
              <a:extLst>
                <a:ext uri="{FF2B5EF4-FFF2-40B4-BE49-F238E27FC236}">
                  <a16:creationId xmlns:a16="http://schemas.microsoft.com/office/drawing/2014/main" id="{1D27D8EE-F612-4D6F-ADDE-F199FDE8A6CF}"/>
                </a:ext>
              </a:extLst>
            </p:cNvPr>
            <p:cNvSpPr txBox="1"/>
            <p:nvPr/>
          </p:nvSpPr>
          <p:spPr>
            <a:xfrm>
              <a:off x="1631278" y="6146910"/>
              <a:ext cx="3552228" cy="369332"/>
            </a:xfrm>
            <a:prstGeom prst="rect">
              <a:avLst/>
            </a:prstGeom>
            <a:noFill/>
          </p:spPr>
          <p:txBody>
            <a:bodyPr wrap="none" rtlCol="0">
              <a:spAutoFit/>
            </a:bodyPr>
            <a:lstStyle/>
            <a:p>
              <a:r>
                <a:rPr lang="en-US" sz="1800" dirty="0">
                  <a:solidFill>
                    <a:schemeClr val="tx1">
                      <a:lumMod val="50000"/>
                      <a:lumOff val="50000"/>
                    </a:schemeClr>
                  </a:solidFill>
                </a:rPr>
                <a:t>HYPACK 2022 – Training Event</a:t>
              </a:r>
            </a:p>
          </p:txBody>
        </p:sp>
        <p:pic>
          <p:nvPicPr>
            <p:cNvPr id="9" name="Picture 8" descr="A picture containing drawing, table&#10;&#10;Description automatically generated">
              <a:extLst>
                <a:ext uri="{FF2B5EF4-FFF2-40B4-BE49-F238E27FC236}">
                  <a16:creationId xmlns:a16="http://schemas.microsoft.com/office/drawing/2014/main" id="{47CF0E15-35AF-4D8A-A264-F9D767EFF384}"/>
                </a:ext>
              </a:extLst>
            </p:cNvPr>
            <p:cNvPicPr>
              <a:picLocks noChangeAspect="1"/>
            </p:cNvPicPr>
            <p:nvPr/>
          </p:nvPicPr>
          <p:blipFill rotWithShape="1">
            <a:blip r:embed="rId4"/>
            <a:srcRect r="60893"/>
            <a:stretch/>
          </p:blipFill>
          <p:spPr>
            <a:xfrm>
              <a:off x="923799" y="5970906"/>
              <a:ext cx="707479" cy="721244"/>
            </a:xfrm>
            <a:prstGeom prst="rect">
              <a:avLst/>
            </a:prstGeom>
          </p:spPr>
        </p:pic>
      </p:grpSp>
    </p:spTree>
    <p:extLst>
      <p:ext uri="{BB962C8B-B14F-4D97-AF65-F5344CB8AC3E}">
        <p14:creationId xmlns:p14="http://schemas.microsoft.com/office/powerpoint/2010/main" val="2814121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Content-Title Only-Blu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19" y="1"/>
            <a:ext cx="11277489" cy="989013"/>
          </a:xfrm>
        </p:spPr>
        <p:txBody>
          <a:bodyPr/>
          <a:lstStyle>
            <a:lvl1pPr>
              <a:defRPr>
                <a:solidFill>
                  <a:schemeClr val="bg1"/>
                </a:solidFill>
              </a:defRPr>
            </a:lvl1pPr>
          </a:lstStyle>
          <a:p>
            <a:r>
              <a:rPr lang="en-US"/>
              <a:t>Click to edit Master title style</a:t>
            </a:r>
            <a:endParaRPr lang="en-US" dirty="0"/>
          </a:p>
        </p:txBody>
      </p:sp>
      <p:pic>
        <p:nvPicPr>
          <p:cNvPr id="7" name="Picture 6">
            <a:extLst>
              <a:ext uri="{FF2B5EF4-FFF2-40B4-BE49-F238E27FC236}">
                <a16:creationId xmlns:a16="http://schemas.microsoft.com/office/drawing/2014/main" id="{39DC44BB-4EA1-A144-B619-C31CCFF20C2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6600"/>
          <a:stretch/>
        </p:blipFill>
        <p:spPr>
          <a:xfrm>
            <a:off x="785651" y="6099048"/>
            <a:ext cx="11117349" cy="647700"/>
          </a:xfrm>
          <a:prstGeom prst="rect">
            <a:avLst/>
          </a:prstGeom>
        </p:spPr>
      </p:pic>
      <p:pic>
        <p:nvPicPr>
          <p:cNvPr id="6" name="Picture 5">
            <a:extLst>
              <a:ext uri="{FF2B5EF4-FFF2-40B4-BE49-F238E27FC236}">
                <a16:creationId xmlns:a16="http://schemas.microsoft.com/office/drawing/2014/main" id="{ED0667AA-22B6-324D-A947-DB04F2668FC6}"/>
              </a:ext>
            </a:extLst>
          </p:cNvPr>
          <p:cNvPicPr>
            <a:picLocks noChangeAspect="1"/>
          </p:cNvPicPr>
          <p:nvPr/>
        </p:nvPicPr>
        <p:blipFill>
          <a:blip r:embed="rId4"/>
          <a:stretch>
            <a:fillRect/>
          </a:stretch>
        </p:blipFill>
        <p:spPr>
          <a:xfrm>
            <a:off x="10531044" y="6263643"/>
            <a:ext cx="1371957" cy="483919"/>
          </a:xfrm>
          <a:prstGeom prst="rect">
            <a:avLst/>
          </a:prstGeom>
        </p:spPr>
      </p:pic>
      <p:sp>
        <p:nvSpPr>
          <p:cNvPr id="8" name="TextBox 7">
            <a:extLst>
              <a:ext uri="{FF2B5EF4-FFF2-40B4-BE49-F238E27FC236}">
                <a16:creationId xmlns:a16="http://schemas.microsoft.com/office/drawing/2014/main" id="{7115103B-DB89-4CEC-ABE9-4B3B351C5552}"/>
              </a:ext>
            </a:extLst>
          </p:cNvPr>
          <p:cNvSpPr txBox="1"/>
          <p:nvPr/>
        </p:nvSpPr>
        <p:spPr>
          <a:xfrm>
            <a:off x="1593835" y="6163269"/>
            <a:ext cx="3424912" cy="369236"/>
          </a:xfrm>
          <a:prstGeom prst="rect">
            <a:avLst/>
          </a:prstGeom>
          <a:noFill/>
        </p:spPr>
        <p:txBody>
          <a:bodyPr wrap="none" rtlCol="0">
            <a:spAutoFit/>
          </a:bodyPr>
          <a:lstStyle/>
          <a:p>
            <a:r>
              <a:rPr lang="en-US" sz="1800" dirty="0">
                <a:solidFill>
                  <a:schemeClr val="bg1"/>
                </a:solidFill>
              </a:rPr>
              <a:t>HYPACK 2022 – Training Event</a:t>
            </a:r>
          </a:p>
        </p:txBody>
      </p:sp>
      <p:pic>
        <p:nvPicPr>
          <p:cNvPr id="9" name="Picture 8" descr="A picture containing cup&#10;&#10;Description automatically generated">
            <a:extLst>
              <a:ext uri="{FF2B5EF4-FFF2-40B4-BE49-F238E27FC236}">
                <a16:creationId xmlns:a16="http://schemas.microsoft.com/office/drawing/2014/main" id="{410164A6-CFB8-498A-9E45-795BB37A867C}"/>
              </a:ext>
            </a:extLst>
          </p:cNvPr>
          <p:cNvPicPr>
            <a:picLocks noChangeAspect="1"/>
          </p:cNvPicPr>
          <p:nvPr/>
        </p:nvPicPr>
        <p:blipFill>
          <a:blip r:embed="rId5"/>
          <a:stretch>
            <a:fillRect/>
          </a:stretch>
        </p:blipFill>
        <p:spPr>
          <a:xfrm>
            <a:off x="785650" y="5967388"/>
            <a:ext cx="773757" cy="760998"/>
          </a:xfrm>
          <a:prstGeom prst="rect">
            <a:avLst/>
          </a:prstGeom>
        </p:spPr>
      </p:pic>
    </p:spTree>
    <p:extLst>
      <p:ext uri="{BB962C8B-B14F-4D97-AF65-F5344CB8AC3E}">
        <p14:creationId xmlns:p14="http://schemas.microsoft.com/office/powerpoint/2010/main" val="1386421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267DA-367D-4489-9A3B-99B7003640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F1BCAE-B767-4005-9C29-4A3A93B4EA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CB514D-252C-4136-8145-AB3DE4119199}"/>
              </a:ext>
            </a:extLst>
          </p:cNvPr>
          <p:cNvSpPr>
            <a:spLocks noGrp="1"/>
          </p:cNvSpPr>
          <p:nvPr>
            <p:ph type="dt" sz="half" idx="10"/>
          </p:nvPr>
        </p:nvSpPr>
        <p:spPr/>
        <p:txBody>
          <a:bodyPr/>
          <a:lstStyle/>
          <a:p>
            <a:fld id="{EB59DFFA-DBB2-4AB7-A377-2362202561A1}" type="datetimeFigureOut">
              <a:rPr lang="en-US" smtClean="0"/>
              <a:t>12/29/2021</a:t>
            </a:fld>
            <a:endParaRPr lang="en-US"/>
          </a:p>
        </p:txBody>
      </p:sp>
      <p:sp>
        <p:nvSpPr>
          <p:cNvPr id="5" name="Footer Placeholder 4">
            <a:extLst>
              <a:ext uri="{FF2B5EF4-FFF2-40B4-BE49-F238E27FC236}">
                <a16:creationId xmlns:a16="http://schemas.microsoft.com/office/drawing/2014/main" id="{4875E193-6453-4450-B4B8-7781DF526B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B87CDB-94BA-4F33-87CB-7AAF33357B9D}"/>
              </a:ext>
            </a:extLst>
          </p:cNvPr>
          <p:cNvSpPr>
            <a:spLocks noGrp="1"/>
          </p:cNvSpPr>
          <p:nvPr>
            <p:ph type="sldNum" sz="quarter" idx="12"/>
          </p:nvPr>
        </p:nvSpPr>
        <p:spPr/>
        <p:txBody>
          <a:bodyPr/>
          <a:lstStyle/>
          <a:p>
            <a:fld id="{A606196F-9056-4E4C-BDE3-709046F6C4E4}" type="slidenum">
              <a:rPr lang="en-US" smtClean="0"/>
              <a:t>‹#›</a:t>
            </a:fld>
            <a:endParaRPr lang="en-US"/>
          </a:p>
        </p:txBody>
      </p:sp>
    </p:spTree>
    <p:extLst>
      <p:ext uri="{BB962C8B-B14F-4D97-AF65-F5344CB8AC3E}">
        <p14:creationId xmlns:p14="http://schemas.microsoft.com/office/powerpoint/2010/main" val="4104192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2CA2251D-B3D0-498E-A491-8F6002DB3321}"/>
              </a:ext>
            </a:extLst>
          </p:cNvPr>
          <p:cNvSpPr>
            <a:spLocks noGrp="1" noChangeArrowheads="1"/>
          </p:cNvSpPr>
          <p:nvPr>
            <p:ph type="dt" idx="10"/>
          </p:nvPr>
        </p:nvSpPr>
        <p:spPr>
          <a:xfrm>
            <a:off x="609601" y="6245226"/>
            <a:ext cx="2842684" cy="474663"/>
          </a:xfrm>
          <a:prstGeom prst="rect">
            <a:avLst/>
          </a:prstGeom>
        </p:spPr>
        <p:txBody>
          <a:bodyPr/>
          <a:lstStyle>
            <a:lvl1pPr>
              <a:lnSpc>
                <a:spcPct val="66000"/>
              </a:lnSpc>
              <a:buClr>
                <a:srgbClr val="000000"/>
              </a:buClr>
              <a:buSzPct val="100000"/>
              <a:buFont typeface="Times New Roman" panose="02020603050405020304" pitchFamily="18" charset="0"/>
              <a:buNone/>
              <a:defRPr/>
            </a:lvl1pPr>
          </a:lstStyle>
          <a:p>
            <a:pPr>
              <a:defRPr/>
            </a:pPr>
            <a:r>
              <a:rPr lang="en-US"/>
              <a:t>10/10/1212/8/2010</a:t>
            </a:r>
          </a:p>
        </p:txBody>
      </p:sp>
      <p:sp>
        <p:nvSpPr>
          <p:cNvPr id="3" name="Rectangle 4">
            <a:extLst>
              <a:ext uri="{FF2B5EF4-FFF2-40B4-BE49-F238E27FC236}">
                <a16:creationId xmlns:a16="http://schemas.microsoft.com/office/drawing/2014/main" id="{95955111-EA8D-4618-9FCA-61ADEADA043B}"/>
              </a:ext>
            </a:extLst>
          </p:cNvPr>
          <p:cNvSpPr>
            <a:spLocks noGrp="1" noChangeArrowheads="1"/>
          </p:cNvSpPr>
          <p:nvPr>
            <p:ph type="ftr" idx="11"/>
          </p:nvPr>
        </p:nvSpPr>
        <p:spPr>
          <a:xfrm>
            <a:off x="4165601" y="6034088"/>
            <a:ext cx="3858684" cy="641350"/>
          </a:xfrm>
          <a:prstGeom prst="rect">
            <a:avLst/>
          </a:prstGeom>
        </p:spPr>
        <p:txBody>
          <a:bodyPr/>
          <a:lstStyle>
            <a:lvl1pPr>
              <a:lnSpc>
                <a:spcPct val="66000"/>
              </a:lnSpc>
              <a:buClr>
                <a:srgbClr val="000000"/>
              </a:buClr>
              <a:buSzPct val="100000"/>
              <a:buFont typeface="Times New Roman" panose="02020603050405020304" pitchFamily="18" charset="0"/>
              <a:buNone/>
              <a:defRPr/>
            </a:lvl1pPr>
          </a:lstStyle>
          <a:p>
            <a:pPr>
              <a:defRPr/>
            </a:pPr>
            <a:r>
              <a:rPr lang="en-US"/>
              <a:t>HYPACK 2011 Training Seminar</a:t>
            </a:r>
          </a:p>
        </p:txBody>
      </p:sp>
      <p:sp>
        <p:nvSpPr>
          <p:cNvPr id="4" name="Rectangle 5">
            <a:extLst>
              <a:ext uri="{FF2B5EF4-FFF2-40B4-BE49-F238E27FC236}">
                <a16:creationId xmlns:a16="http://schemas.microsoft.com/office/drawing/2014/main" id="{243C799E-81C6-4278-B942-647D4484F8D4}"/>
              </a:ext>
            </a:extLst>
          </p:cNvPr>
          <p:cNvSpPr>
            <a:spLocks noGrp="1" noChangeArrowheads="1"/>
          </p:cNvSpPr>
          <p:nvPr>
            <p:ph type="sldNum" idx="12"/>
          </p:nvPr>
        </p:nvSpPr>
        <p:spPr/>
        <p:txBody>
          <a:bodyPr/>
          <a:lstStyle>
            <a:lvl1pPr>
              <a:defRPr smtClean="0"/>
            </a:lvl1pPr>
          </a:lstStyle>
          <a:p>
            <a:pPr>
              <a:defRPr/>
            </a:pPr>
            <a:fld id="{0323D8D2-1624-40B4-9654-4FA75E59A3F8}" type="slidenum">
              <a:rPr lang="en-US" altLang="en-US"/>
              <a:pPr>
                <a:defRPr/>
              </a:pPr>
              <a:t>‹#›</a:t>
            </a:fld>
            <a:endParaRPr lang="en-US" altLang="en-US"/>
          </a:p>
        </p:txBody>
      </p:sp>
    </p:spTree>
    <p:extLst>
      <p:ext uri="{BB962C8B-B14F-4D97-AF65-F5344CB8AC3E}">
        <p14:creationId xmlns:p14="http://schemas.microsoft.com/office/powerpoint/2010/main" val="14695582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2BE7CB-04AA-4542-9200-874B58C6CC0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spTree>
    <p:extLst>
      <p:ext uri="{BB962C8B-B14F-4D97-AF65-F5344CB8AC3E}">
        <p14:creationId xmlns:p14="http://schemas.microsoft.com/office/powerpoint/2010/main" val="35169701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608013" rtl="0" eaLnBrk="1" fontAlgn="base" hangingPunct="1">
        <a:lnSpc>
          <a:spcPts val="2900"/>
        </a:lnSpc>
        <a:spcBef>
          <a:spcPct val="0"/>
        </a:spcBef>
        <a:spcAft>
          <a:spcPct val="0"/>
        </a:spcAft>
        <a:defRPr sz="2800" kern="1200">
          <a:solidFill>
            <a:schemeClr val="tx1"/>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7CE361-CE3C-457E-B1D4-78F67EC16D18}"/>
              </a:ext>
            </a:extLst>
          </p:cNvPr>
          <p:cNvSpPr>
            <a:spLocks noGrp="1"/>
          </p:cNvSpPr>
          <p:nvPr>
            <p:ph type="title"/>
          </p:nvPr>
        </p:nvSpPr>
        <p:spPr/>
        <p:txBody>
          <a:bodyPr/>
          <a:lstStyle/>
          <a:p>
            <a:r>
              <a:rPr lang="en-US" dirty="0"/>
              <a:t>Water Quality - ADCP</a:t>
            </a:r>
          </a:p>
        </p:txBody>
      </p:sp>
    </p:spTree>
    <p:extLst>
      <p:ext uri="{BB962C8B-B14F-4D97-AF65-F5344CB8AC3E}">
        <p14:creationId xmlns:p14="http://schemas.microsoft.com/office/powerpoint/2010/main" val="3777579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F108D-8AC2-4E3D-8BB5-82FD750FF8AF}"/>
              </a:ext>
            </a:extLst>
          </p:cNvPr>
          <p:cNvSpPr>
            <a:spLocks noGrp="1"/>
          </p:cNvSpPr>
          <p:nvPr>
            <p:ph type="title"/>
          </p:nvPr>
        </p:nvSpPr>
        <p:spPr/>
        <p:txBody>
          <a:bodyPr/>
          <a:lstStyle/>
          <a:p>
            <a:r>
              <a:rPr lang="en-US" dirty="0"/>
              <a:t>ADCP PROFILE Settings</a:t>
            </a:r>
          </a:p>
        </p:txBody>
      </p:sp>
      <p:sp>
        <p:nvSpPr>
          <p:cNvPr id="23555" name="TextBox 11">
            <a:extLst>
              <a:ext uri="{FF2B5EF4-FFF2-40B4-BE49-F238E27FC236}">
                <a16:creationId xmlns:a16="http://schemas.microsoft.com/office/drawing/2014/main" id="{92C30E7E-CE07-4D41-B03B-365742ECC6FD}"/>
              </a:ext>
            </a:extLst>
          </p:cNvPr>
          <p:cNvSpPr txBox="1">
            <a:spLocks noChangeArrowheads="1"/>
          </p:cNvSpPr>
          <p:nvPr/>
        </p:nvSpPr>
        <p:spPr bwMode="auto">
          <a:xfrm>
            <a:off x="2289110" y="3982244"/>
            <a:ext cx="225545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b="1">
                <a:solidFill>
                  <a:schemeClr val="tx1"/>
                </a:solidFill>
                <a:latin typeface="Arial" panose="020B0604020202020204" pitchFamily="34" charset="0"/>
              </a:defRPr>
            </a:lvl1pPr>
            <a:lvl2pPr>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b="0" dirty="0">
                <a:solidFill>
                  <a:schemeClr val="tx1">
                    <a:lumMod val="75000"/>
                    <a:lumOff val="25000"/>
                  </a:schemeClr>
                </a:solidFill>
              </a:rPr>
              <a:t>Profile View Tab:</a:t>
            </a:r>
          </a:p>
          <a:p>
            <a:pPr>
              <a:defRPr/>
            </a:pPr>
            <a:r>
              <a:rPr lang="en-US" altLang="en-US" b="0" dirty="0">
                <a:solidFill>
                  <a:schemeClr val="tx1">
                    <a:lumMod val="75000"/>
                    <a:lumOff val="25000"/>
                  </a:schemeClr>
                </a:solidFill>
              </a:rPr>
              <a:t>Controls:</a:t>
            </a:r>
          </a:p>
          <a:p>
            <a:pPr lvl="1">
              <a:defRPr/>
            </a:pPr>
            <a:r>
              <a:rPr lang="en-US" altLang="en-US" b="0" dirty="0">
                <a:solidFill>
                  <a:srgbClr val="0091BB"/>
                </a:solidFill>
              </a:rPr>
              <a:t>Scaling of Chart</a:t>
            </a:r>
          </a:p>
          <a:p>
            <a:pPr lvl="1">
              <a:defRPr/>
            </a:pPr>
            <a:r>
              <a:rPr lang="en-US" altLang="en-US" b="0" dirty="0">
                <a:solidFill>
                  <a:srgbClr val="0091BB"/>
                </a:solidFill>
              </a:rPr>
              <a:t>Bottom Track</a:t>
            </a:r>
          </a:p>
          <a:p>
            <a:pPr lvl="1">
              <a:defRPr/>
            </a:pPr>
            <a:r>
              <a:rPr lang="en-US" altLang="en-US" b="0" dirty="0">
                <a:solidFill>
                  <a:srgbClr val="0091BB"/>
                </a:solidFill>
              </a:rPr>
              <a:t>Print Layout</a:t>
            </a:r>
          </a:p>
        </p:txBody>
      </p:sp>
      <p:sp>
        <p:nvSpPr>
          <p:cNvPr id="23556" name="TextBox 12">
            <a:extLst>
              <a:ext uri="{FF2B5EF4-FFF2-40B4-BE49-F238E27FC236}">
                <a16:creationId xmlns:a16="http://schemas.microsoft.com/office/drawing/2014/main" id="{A578B8AF-7FDD-41AE-AB14-8583BBA9A201}"/>
              </a:ext>
            </a:extLst>
          </p:cNvPr>
          <p:cNvSpPr txBox="1">
            <a:spLocks noChangeArrowheads="1"/>
          </p:cNvSpPr>
          <p:nvPr/>
        </p:nvSpPr>
        <p:spPr bwMode="auto">
          <a:xfrm>
            <a:off x="5096069" y="3982244"/>
            <a:ext cx="19050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anose="020B0604020202020204" pitchFamily="34" charset="0"/>
              </a:defRPr>
            </a:lvl1pPr>
            <a:lvl2pPr>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b="0" dirty="0">
                <a:solidFill>
                  <a:schemeClr val="tx1">
                    <a:lumMod val="75000"/>
                    <a:lumOff val="25000"/>
                  </a:schemeClr>
                </a:solidFill>
              </a:rPr>
              <a:t>Track view Tab:</a:t>
            </a:r>
          </a:p>
          <a:p>
            <a:pPr>
              <a:defRPr/>
            </a:pPr>
            <a:r>
              <a:rPr lang="en-US" altLang="en-US" b="0" dirty="0">
                <a:solidFill>
                  <a:schemeClr val="tx1">
                    <a:lumMod val="75000"/>
                    <a:lumOff val="25000"/>
                  </a:schemeClr>
                </a:solidFill>
              </a:rPr>
              <a:t>Controls:</a:t>
            </a:r>
          </a:p>
          <a:p>
            <a:pPr lvl="1">
              <a:defRPr/>
            </a:pPr>
            <a:r>
              <a:rPr lang="en-US" altLang="en-US" b="0" dirty="0">
                <a:solidFill>
                  <a:srgbClr val="0091BB"/>
                </a:solidFill>
              </a:rPr>
              <a:t>Arrow Length</a:t>
            </a:r>
          </a:p>
          <a:p>
            <a:pPr lvl="1">
              <a:defRPr/>
            </a:pPr>
            <a:r>
              <a:rPr lang="en-US" altLang="en-US" b="0" dirty="0">
                <a:solidFill>
                  <a:srgbClr val="0091BB"/>
                </a:solidFill>
              </a:rPr>
              <a:t>Spacing</a:t>
            </a:r>
          </a:p>
          <a:p>
            <a:pPr lvl="1">
              <a:defRPr/>
            </a:pPr>
            <a:r>
              <a:rPr lang="en-US" altLang="en-US" b="0" dirty="0">
                <a:solidFill>
                  <a:srgbClr val="0091BB"/>
                </a:solidFill>
              </a:rPr>
              <a:t>Vector Type</a:t>
            </a:r>
          </a:p>
        </p:txBody>
      </p:sp>
      <p:sp>
        <p:nvSpPr>
          <p:cNvPr id="23557" name="TextBox 13">
            <a:extLst>
              <a:ext uri="{FF2B5EF4-FFF2-40B4-BE49-F238E27FC236}">
                <a16:creationId xmlns:a16="http://schemas.microsoft.com/office/drawing/2014/main" id="{1030E457-62C3-44D2-B475-FEBC48B2D77F}"/>
              </a:ext>
            </a:extLst>
          </p:cNvPr>
          <p:cNvSpPr txBox="1">
            <a:spLocks noChangeArrowheads="1"/>
          </p:cNvSpPr>
          <p:nvPr/>
        </p:nvSpPr>
        <p:spPr bwMode="auto">
          <a:xfrm>
            <a:off x="7756071" y="3982244"/>
            <a:ext cx="19050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anose="020B0604020202020204" pitchFamily="34" charset="0"/>
              </a:defRPr>
            </a:lvl1pPr>
            <a:lvl2pPr>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b="0" dirty="0">
                <a:solidFill>
                  <a:schemeClr val="tx1">
                    <a:lumMod val="75000"/>
                    <a:lumOff val="25000"/>
                  </a:schemeClr>
                </a:solidFill>
              </a:rPr>
              <a:t>Velocity Tab:</a:t>
            </a:r>
          </a:p>
          <a:p>
            <a:pPr>
              <a:defRPr/>
            </a:pPr>
            <a:r>
              <a:rPr lang="en-US" altLang="en-US" b="0" dirty="0">
                <a:solidFill>
                  <a:schemeClr val="tx1">
                    <a:lumMod val="75000"/>
                    <a:lumOff val="25000"/>
                  </a:schemeClr>
                </a:solidFill>
              </a:rPr>
              <a:t>Controls:</a:t>
            </a:r>
          </a:p>
          <a:p>
            <a:pPr lvl="1">
              <a:defRPr/>
            </a:pPr>
            <a:r>
              <a:rPr lang="en-US" altLang="en-US" b="0" dirty="0">
                <a:solidFill>
                  <a:srgbClr val="0091BB"/>
                </a:solidFill>
              </a:rPr>
              <a:t>Units</a:t>
            </a:r>
          </a:p>
          <a:p>
            <a:pPr lvl="1">
              <a:defRPr/>
            </a:pPr>
            <a:r>
              <a:rPr lang="en-US" altLang="en-US" b="0" dirty="0">
                <a:solidFill>
                  <a:srgbClr val="0091BB"/>
                </a:solidFill>
              </a:rPr>
              <a:t>Visible Pings</a:t>
            </a:r>
          </a:p>
          <a:p>
            <a:pPr lvl="1">
              <a:defRPr/>
            </a:pPr>
            <a:r>
              <a:rPr lang="en-US" altLang="en-US" b="0" dirty="0">
                <a:solidFill>
                  <a:srgbClr val="0091BB"/>
                </a:solidFill>
              </a:rPr>
              <a:t>Flow Options</a:t>
            </a:r>
          </a:p>
        </p:txBody>
      </p:sp>
      <p:pic>
        <p:nvPicPr>
          <p:cNvPr id="23558" name="Picture 1">
            <a:extLst>
              <a:ext uri="{FF2B5EF4-FFF2-40B4-BE49-F238E27FC236}">
                <a16:creationId xmlns:a16="http://schemas.microsoft.com/office/drawing/2014/main" id="{557C09EF-F133-4EDA-A59B-D0B6E41C07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4566" y="1099665"/>
            <a:ext cx="2619375" cy="2701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3559" name="Picture 2">
            <a:extLst>
              <a:ext uri="{FF2B5EF4-FFF2-40B4-BE49-F238E27FC236}">
                <a16:creationId xmlns:a16="http://schemas.microsoft.com/office/drawing/2014/main" id="{3F709954-8AEE-4107-BF4D-1040F90D96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4388" y="1099665"/>
            <a:ext cx="2644775" cy="27289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3560" name="Picture 3">
            <a:extLst>
              <a:ext uri="{FF2B5EF4-FFF2-40B4-BE49-F238E27FC236}">
                <a16:creationId xmlns:a16="http://schemas.microsoft.com/office/drawing/2014/main" id="{BD18C719-A3A8-48E6-AF66-21B158EC900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500387" y="1113158"/>
            <a:ext cx="2619375" cy="2701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B3D6C-8E44-4EEE-8C20-61EA3E2049F6}"/>
              </a:ext>
            </a:extLst>
          </p:cNvPr>
          <p:cNvSpPr>
            <a:spLocks noGrp="1"/>
          </p:cNvSpPr>
          <p:nvPr>
            <p:ph type="title"/>
          </p:nvPr>
        </p:nvSpPr>
        <p:spPr/>
        <p:txBody>
          <a:bodyPr/>
          <a:lstStyle/>
          <a:p>
            <a:r>
              <a:rPr lang="en-US" dirty="0"/>
              <a:t>ADCP PROFILE Settings</a:t>
            </a:r>
          </a:p>
        </p:txBody>
      </p:sp>
      <p:sp>
        <p:nvSpPr>
          <p:cNvPr id="24579" name="TextBox 13">
            <a:extLst>
              <a:ext uri="{FF2B5EF4-FFF2-40B4-BE49-F238E27FC236}">
                <a16:creationId xmlns:a16="http://schemas.microsoft.com/office/drawing/2014/main" id="{21A50E68-16D5-43FC-83C5-10CE06D9FC39}"/>
              </a:ext>
            </a:extLst>
          </p:cNvPr>
          <p:cNvSpPr txBox="1">
            <a:spLocks noChangeArrowheads="1"/>
          </p:cNvSpPr>
          <p:nvPr/>
        </p:nvSpPr>
        <p:spPr bwMode="auto">
          <a:xfrm>
            <a:off x="6412448" y="4914435"/>
            <a:ext cx="3352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b="0" dirty="0">
                <a:solidFill>
                  <a:schemeClr val="tx1">
                    <a:lumMod val="75000"/>
                    <a:lumOff val="25000"/>
                  </a:schemeClr>
                </a:solidFill>
              </a:rPr>
              <a:t>Averaging Tab:</a:t>
            </a:r>
          </a:p>
          <a:p>
            <a:pPr>
              <a:defRPr/>
            </a:pPr>
            <a:r>
              <a:rPr lang="en-US" altLang="en-US" b="0" dirty="0">
                <a:solidFill>
                  <a:schemeClr val="tx1">
                    <a:lumMod val="75000"/>
                    <a:lumOff val="25000"/>
                  </a:schemeClr>
                </a:solidFill>
              </a:rPr>
              <a:t>Apply averaging by:</a:t>
            </a:r>
          </a:p>
          <a:p>
            <a:pPr>
              <a:defRPr/>
            </a:pPr>
            <a:r>
              <a:rPr lang="en-US" altLang="en-US" b="0" dirty="0">
                <a:solidFill>
                  <a:srgbClr val="0091BB"/>
                </a:solidFill>
              </a:rPr>
              <a:t>  Vertical or Horizontal</a:t>
            </a:r>
          </a:p>
          <a:p>
            <a:pPr>
              <a:defRPr/>
            </a:pPr>
            <a:r>
              <a:rPr lang="en-US" altLang="en-US" b="0" dirty="0">
                <a:solidFill>
                  <a:srgbClr val="0091BB"/>
                </a:solidFill>
              </a:rPr>
              <a:t>  Number of bins or Distance </a:t>
            </a:r>
          </a:p>
        </p:txBody>
      </p:sp>
      <p:sp>
        <p:nvSpPr>
          <p:cNvPr id="24580" name="TextBox 14">
            <a:extLst>
              <a:ext uri="{FF2B5EF4-FFF2-40B4-BE49-F238E27FC236}">
                <a16:creationId xmlns:a16="http://schemas.microsoft.com/office/drawing/2014/main" id="{3D10AC0E-8124-4E0F-AB08-E96C36BB0109}"/>
              </a:ext>
            </a:extLst>
          </p:cNvPr>
          <p:cNvSpPr txBox="1">
            <a:spLocks noChangeArrowheads="1"/>
          </p:cNvSpPr>
          <p:nvPr/>
        </p:nvSpPr>
        <p:spPr bwMode="auto">
          <a:xfrm>
            <a:off x="1992654" y="4855531"/>
            <a:ext cx="3352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panose="020B0604020202020204" pitchFamily="34" charset="0"/>
              </a:defRPr>
            </a:lvl1pPr>
            <a:lvl2pPr>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b="0" dirty="0">
                <a:solidFill>
                  <a:schemeClr val="tx1">
                    <a:lumMod val="75000"/>
                    <a:lumOff val="25000"/>
                  </a:schemeClr>
                </a:solidFill>
              </a:rPr>
              <a:t>Labels Tab:</a:t>
            </a:r>
          </a:p>
          <a:p>
            <a:pPr>
              <a:defRPr/>
            </a:pPr>
            <a:r>
              <a:rPr lang="en-US" altLang="en-US" b="0" dirty="0">
                <a:solidFill>
                  <a:schemeClr val="tx1">
                    <a:lumMod val="75000"/>
                    <a:lumOff val="25000"/>
                  </a:schemeClr>
                </a:solidFill>
              </a:rPr>
              <a:t>Controls:</a:t>
            </a:r>
          </a:p>
          <a:p>
            <a:pPr>
              <a:defRPr/>
            </a:pPr>
            <a:r>
              <a:rPr lang="en-US" altLang="en-US" b="0" dirty="0">
                <a:solidFill>
                  <a:srgbClr val="0091BB"/>
                </a:solidFill>
              </a:rPr>
              <a:t>Labeling for Chart and for DXF Output.</a:t>
            </a:r>
          </a:p>
        </p:txBody>
      </p:sp>
      <p:pic>
        <p:nvPicPr>
          <p:cNvPr id="24581" name="Picture 5">
            <a:extLst>
              <a:ext uri="{FF2B5EF4-FFF2-40B4-BE49-F238E27FC236}">
                <a16:creationId xmlns:a16="http://schemas.microsoft.com/office/drawing/2014/main" id="{F31C7D05-DCF1-4E0B-BDE5-E177725DAD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5518" y="1210885"/>
            <a:ext cx="3499936" cy="36098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4582" name="Picture 6">
            <a:extLst>
              <a:ext uri="{FF2B5EF4-FFF2-40B4-BE49-F238E27FC236}">
                <a16:creationId xmlns:a16="http://schemas.microsoft.com/office/drawing/2014/main" id="{38425C3E-652C-450C-8B52-949AF1D723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9637" y="1211425"/>
            <a:ext cx="3499935" cy="361042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03919-0ED2-4F05-A958-941542BFC82B}"/>
              </a:ext>
            </a:extLst>
          </p:cNvPr>
          <p:cNvSpPr>
            <a:spLocks noGrp="1"/>
          </p:cNvSpPr>
          <p:nvPr>
            <p:ph type="title"/>
          </p:nvPr>
        </p:nvSpPr>
        <p:spPr/>
        <p:txBody>
          <a:bodyPr/>
          <a:lstStyle/>
          <a:p>
            <a:r>
              <a:rPr lang="en-US" dirty="0"/>
              <a:t>ADCP Profile</a:t>
            </a:r>
          </a:p>
        </p:txBody>
      </p:sp>
      <p:sp>
        <p:nvSpPr>
          <p:cNvPr id="4" name="TextBox 3">
            <a:extLst>
              <a:ext uri="{FF2B5EF4-FFF2-40B4-BE49-F238E27FC236}">
                <a16:creationId xmlns:a16="http://schemas.microsoft.com/office/drawing/2014/main" id="{4573068A-0C58-4EC7-9489-2FB2DD2F5E06}"/>
              </a:ext>
            </a:extLst>
          </p:cNvPr>
          <p:cNvSpPr txBox="1"/>
          <p:nvPr/>
        </p:nvSpPr>
        <p:spPr>
          <a:xfrm>
            <a:off x="371173" y="2883128"/>
            <a:ext cx="2491273" cy="923330"/>
          </a:xfrm>
          <a:prstGeom prst="rect">
            <a:avLst/>
          </a:prstGeom>
          <a:noFill/>
        </p:spPr>
        <p:txBody>
          <a:bodyPr wrap="square" rtlCol="0">
            <a:spAutoFit/>
          </a:bodyPr>
          <a:lstStyle/>
          <a:p>
            <a:r>
              <a:rPr lang="en-US" dirty="0">
                <a:solidFill>
                  <a:schemeClr val="tx1">
                    <a:lumMod val="50000"/>
                    <a:lumOff val="50000"/>
                  </a:schemeClr>
                </a:solidFill>
              </a:rPr>
              <a:t>Ensemble Information can be displayed at the cursor location</a:t>
            </a:r>
          </a:p>
        </p:txBody>
      </p:sp>
      <p:pic>
        <p:nvPicPr>
          <p:cNvPr id="5" name="Picture 4">
            <a:extLst>
              <a:ext uri="{FF2B5EF4-FFF2-40B4-BE49-F238E27FC236}">
                <a16:creationId xmlns:a16="http://schemas.microsoft.com/office/drawing/2014/main" id="{B4888FD2-1BF4-4987-8F9D-B9275AD8D1A8}"/>
              </a:ext>
            </a:extLst>
          </p:cNvPr>
          <p:cNvPicPr>
            <a:picLocks noChangeAspect="1"/>
          </p:cNvPicPr>
          <p:nvPr/>
        </p:nvPicPr>
        <p:blipFill>
          <a:blip r:embed="rId2"/>
          <a:stretch>
            <a:fillRect/>
          </a:stretch>
        </p:blipFill>
        <p:spPr>
          <a:xfrm>
            <a:off x="3560867" y="605158"/>
            <a:ext cx="8259960" cy="5291109"/>
          </a:xfrm>
          <a:prstGeom prst="rect">
            <a:avLst/>
          </a:prstGeom>
        </p:spPr>
      </p:pic>
    </p:spTree>
    <p:extLst>
      <p:ext uri="{BB962C8B-B14F-4D97-AF65-F5344CB8AC3E}">
        <p14:creationId xmlns:p14="http://schemas.microsoft.com/office/powerpoint/2010/main" val="1251758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D3836-A569-4EE0-BF62-06196DFBBE25}"/>
              </a:ext>
            </a:extLst>
          </p:cNvPr>
          <p:cNvSpPr>
            <a:spLocks noGrp="1"/>
          </p:cNvSpPr>
          <p:nvPr>
            <p:ph type="title"/>
          </p:nvPr>
        </p:nvSpPr>
        <p:spPr/>
        <p:txBody>
          <a:bodyPr/>
          <a:lstStyle/>
          <a:p>
            <a:r>
              <a:rPr lang="en-US" dirty="0"/>
              <a:t>ADCP Profile – DXF output</a:t>
            </a:r>
          </a:p>
        </p:txBody>
      </p:sp>
      <p:pic>
        <p:nvPicPr>
          <p:cNvPr id="3" name="Picture 2">
            <a:extLst>
              <a:ext uri="{FF2B5EF4-FFF2-40B4-BE49-F238E27FC236}">
                <a16:creationId xmlns:a16="http://schemas.microsoft.com/office/drawing/2014/main" id="{E9482A27-2626-4655-A01E-23D77A934040}"/>
              </a:ext>
            </a:extLst>
          </p:cNvPr>
          <p:cNvPicPr>
            <a:picLocks noChangeAspect="1"/>
          </p:cNvPicPr>
          <p:nvPr/>
        </p:nvPicPr>
        <p:blipFill>
          <a:blip r:embed="rId2"/>
          <a:stretch>
            <a:fillRect/>
          </a:stretch>
        </p:blipFill>
        <p:spPr>
          <a:xfrm>
            <a:off x="3181739" y="1086973"/>
            <a:ext cx="7394146" cy="4684053"/>
          </a:xfrm>
          <a:prstGeom prst="rect">
            <a:avLst/>
          </a:prstGeom>
        </p:spPr>
      </p:pic>
      <p:sp>
        <p:nvSpPr>
          <p:cNvPr id="4" name="TextBox 3">
            <a:extLst>
              <a:ext uri="{FF2B5EF4-FFF2-40B4-BE49-F238E27FC236}">
                <a16:creationId xmlns:a16="http://schemas.microsoft.com/office/drawing/2014/main" id="{566553AD-91AB-4A9A-B82C-21EFBBA381A3}"/>
              </a:ext>
            </a:extLst>
          </p:cNvPr>
          <p:cNvSpPr txBox="1"/>
          <p:nvPr/>
        </p:nvSpPr>
        <p:spPr>
          <a:xfrm>
            <a:off x="559837" y="2901821"/>
            <a:ext cx="2304661" cy="923330"/>
          </a:xfrm>
          <a:prstGeom prst="rect">
            <a:avLst/>
          </a:prstGeom>
          <a:noFill/>
        </p:spPr>
        <p:txBody>
          <a:bodyPr wrap="square" rtlCol="0">
            <a:spAutoFit/>
          </a:bodyPr>
          <a:lstStyle/>
          <a:p>
            <a:r>
              <a:rPr lang="en-US" dirty="0">
                <a:solidFill>
                  <a:schemeClr val="tx1">
                    <a:lumMod val="50000"/>
                    <a:lumOff val="50000"/>
                  </a:schemeClr>
                </a:solidFill>
              </a:rPr>
              <a:t>ADCP Profile has the ability to output DXF Vectors</a:t>
            </a:r>
          </a:p>
        </p:txBody>
      </p:sp>
    </p:spTree>
    <p:extLst>
      <p:ext uri="{BB962C8B-B14F-4D97-AF65-F5344CB8AC3E}">
        <p14:creationId xmlns:p14="http://schemas.microsoft.com/office/powerpoint/2010/main" val="3221182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1D63E394-3F1A-4EAE-B80A-1B10AD89BD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5624" y="957735"/>
            <a:ext cx="6418347" cy="48145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0B5C46D-B13D-4F04-AC1D-D8EB49636BDD}"/>
              </a:ext>
            </a:extLst>
          </p:cNvPr>
          <p:cNvSpPr>
            <a:spLocks noGrp="1"/>
          </p:cNvSpPr>
          <p:nvPr>
            <p:ph type="title"/>
          </p:nvPr>
        </p:nvSpPr>
        <p:spPr/>
        <p:txBody>
          <a:bodyPr/>
          <a:lstStyle/>
          <a:p>
            <a:r>
              <a:rPr lang="en-US" dirty="0"/>
              <a:t>HYPACK ADCP Future work</a:t>
            </a:r>
          </a:p>
        </p:txBody>
      </p:sp>
      <p:sp>
        <p:nvSpPr>
          <p:cNvPr id="3" name="TextBox 2">
            <a:extLst>
              <a:ext uri="{FF2B5EF4-FFF2-40B4-BE49-F238E27FC236}">
                <a16:creationId xmlns:a16="http://schemas.microsoft.com/office/drawing/2014/main" id="{F0A380B9-8075-4ADD-BF6C-6570A9DC44E1}"/>
              </a:ext>
            </a:extLst>
          </p:cNvPr>
          <p:cNvSpPr txBox="1"/>
          <p:nvPr/>
        </p:nvSpPr>
        <p:spPr>
          <a:xfrm>
            <a:off x="506373" y="1099665"/>
            <a:ext cx="5157309" cy="4247317"/>
          </a:xfrm>
          <a:prstGeom prst="rect">
            <a:avLst/>
          </a:prstGeom>
          <a:noFill/>
        </p:spPr>
        <p:txBody>
          <a:bodyPr wrap="square" rtlCol="0">
            <a:spAutoFit/>
          </a:bodyPr>
          <a:lstStyle/>
          <a:p>
            <a:r>
              <a:rPr lang="en-US" dirty="0"/>
              <a:t>Water Quality is at the heart of what Xylem stands for. </a:t>
            </a:r>
          </a:p>
          <a:p>
            <a:endParaRPr lang="en-US" dirty="0"/>
          </a:p>
          <a:p>
            <a:r>
              <a:rPr lang="en-US" dirty="0"/>
              <a:t>The future of ADCP work within the HYPACK software will include the adaptation of the USGS </a:t>
            </a:r>
            <a:r>
              <a:rPr lang="en-US" dirty="0" err="1"/>
              <a:t>QRev</a:t>
            </a:r>
            <a:r>
              <a:rPr lang="en-US" dirty="0"/>
              <a:t> discharge calculation.</a:t>
            </a:r>
          </a:p>
          <a:p>
            <a:endParaRPr lang="en-US" dirty="0"/>
          </a:p>
          <a:p>
            <a:r>
              <a:rPr lang="en-US" dirty="0"/>
              <a:t>Working closely with Sontek, YSI, and other hardware manufacturers on the water quality market,  the software will be improved over the course of the next year by adding many features currently requested by you, our users. </a:t>
            </a:r>
          </a:p>
          <a:p>
            <a:endParaRPr lang="en-US" dirty="0"/>
          </a:p>
          <a:p>
            <a:r>
              <a:rPr lang="en-US" dirty="0"/>
              <a:t>Please send in suggestions so we can tailor the tools to better fit your needs. </a:t>
            </a:r>
          </a:p>
        </p:txBody>
      </p:sp>
    </p:spTree>
    <p:extLst>
      <p:ext uri="{BB962C8B-B14F-4D97-AF65-F5344CB8AC3E}">
        <p14:creationId xmlns:p14="http://schemas.microsoft.com/office/powerpoint/2010/main" val="2275744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76D33A-39D0-48EB-8DFC-39A50DD00FD4}"/>
              </a:ext>
            </a:extLst>
          </p:cNvPr>
          <p:cNvSpPr>
            <a:spLocks noGrp="1"/>
          </p:cNvSpPr>
          <p:nvPr>
            <p:ph type="title"/>
          </p:nvPr>
        </p:nvSpPr>
        <p:spPr/>
        <p:txBody>
          <a:bodyPr/>
          <a:lstStyle/>
          <a:p>
            <a:r>
              <a:rPr lang="en-US" dirty="0"/>
              <a:t>ADCP – In Situ </a:t>
            </a:r>
          </a:p>
        </p:txBody>
      </p:sp>
    </p:spTree>
    <p:extLst>
      <p:ext uri="{BB962C8B-B14F-4D97-AF65-F5344CB8AC3E}">
        <p14:creationId xmlns:p14="http://schemas.microsoft.com/office/powerpoint/2010/main" val="3490389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 Box 1">
            <a:extLst>
              <a:ext uri="{FF2B5EF4-FFF2-40B4-BE49-F238E27FC236}">
                <a16:creationId xmlns:a16="http://schemas.microsoft.com/office/drawing/2014/main" id="{B04EC1DF-FB8C-4C05-B559-491002B8421B}"/>
              </a:ext>
            </a:extLst>
          </p:cNvPr>
          <p:cNvSpPr txBox="1">
            <a:spLocks noChangeArrowheads="1"/>
          </p:cNvSpPr>
          <p:nvPr/>
        </p:nvSpPr>
        <p:spPr bwMode="auto">
          <a:xfrm>
            <a:off x="1539875" y="173039"/>
            <a:ext cx="8731250" cy="701675"/>
          </a:xfrm>
          <a:prstGeom prst="rect">
            <a:avLst/>
          </a:prstGeom>
          <a:noFill/>
          <a:ln>
            <a:noFill/>
          </a:ln>
          <a:effec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9pPr>
          </a:lstStyle>
          <a:p>
            <a:pPr eaLnBrk="1" hangingPunct="1">
              <a:buSzPct val="100000"/>
              <a:defRPr/>
            </a:pPr>
            <a:endParaRPr lang="en-US" sz="3200" dirty="0">
              <a:solidFill>
                <a:schemeClr val="tx1">
                  <a:lumMod val="50000"/>
                  <a:lumOff val="50000"/>
                </a:schemeClr>
              </a:solidFill>
              <a:latin typeface="Arial" charset="0"/>
            </a:endParaRPr>
          </a:p>
        </p:txBody>
      </p:sp>
      <p:sp>
        <p:nvSpPr>
          <p:cNvPr id="18435" name="Text Box 2">
            <a:extLst>
              <a:ext uri="{FF2B5EF4-FFF2-40B4-BE49-F238E27FC236}">
                <a16:creationId xmlns:a16="http://schemas.microsoft.com/office/drawing/2014/main" id="{E56E4E68-DAC3-4BDB-A3B7-696323673554}"/>
              </a:ext>
            </a:extLst>
          </p:cNvPr>
          <p:cNvSpPr txBox="1">
            <a:spLocks noChangeArrowheads="1"/>
          </p:cNvSpPr>
          <p:nvPr/>
        </p:nvSpPr>
        <p:spPr bwMode="auto">
          <a:xfrm>
            <a:off x="883590" y="961704"/>
            <a:ext cx="591502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9pPr>
          </a:lstStyle>
          <a:p>
            <a:pPr eaLnBrk="1" hangingPunct="1">
              <a:lnSpc>
                <a:spcPct val="100000"/>
              </a:lnSpc>
              <a:buClrTx/>
              <a:buFontTx/>
              <a:buNone/>
            </a:pPr>
            <a:r>
              <a:rPr lang="en-GB" altLang="en-US" sz="1800" b="1" dirty="0">
                <a:solidFill>
                  <a:schemeClr val="tx1">
                    <a:lumMod val="50000"/>
                    <a:lumOff val="50000"/>
                  </a:schemeClr>
                </a:solidFill>
                <a:latin typeface="Arial" panose="020B0604020202020204" pitchFamily="34" charset="0"/>
              </a:rPr>
              <a:t>ADCP IN SITU is used to process data produced by profiling current meters:</a:t>
            </a:r>
          </a:p>
          <a:p>
            <a:pPr eaLnBrk="1" hangingPunct="1">
              <a:lnSpc>
                <a:spcPct val="100000"/>
              </a:lnSpc>
              <a:buClrTx/>
              <a:buFontTx/>
              <a:buNone/>
            </a:pPr>
            <a:endParaRPr lang="en-GB" altLang="en-US" sz="1800" dirty="0">
              <a:solidFill>
                <a:schemeClr val="tx1">
                  <a:lumMod val="50000"/>
                  <a:lumOff val="50000"/>
                </a:schemeClr>
              </a:solidFill>
              <a:latin typeface="Arial" panose="020B0604020202020204" pitchFamily="34" charset="0"/>
            </a:endParaRPr>
          </a:p>
          <a:p>
            <a:pPr eaLnBrk="1" hangingPunct="1">
              <a:lnSpc>
                <a:spcPct val="100000"/>
              </a:lnSpc>
              <a:buClr>
                <a:srgbClr val="FFFFFF"/>
              </a:buClr>
              <a:buFont typeface="Arial" panose="020B0604020202020204" pitchFamily="34" charset="0"/>
              <a:buChar char="•"/>
            </a:pPr>
            <a:r>
              <a:rPr lang="en-GB" altLang="en-US" sz="1800" dirty="0">
                <a:solidFill>
                  <a:schemeClr val="tx1">
                    <a:lumMod val="50000"/>
                    <a:lumOff val="50000"/>
                  </a:schemeClr>
                </a:solidFill>
                <a:latin typeface="Arial" panose="020B0604020202020204" pitchFamily="34" charset="0"/>
              </a:rPr>
              <a:t>- Instantaneous pressure measurements (on certain instruments).</a:t>
            </a:r>
          </a:p>
          <a:p>
            <a:pPr eaLnBrk="1" hangingPunct="1">
              <a:lnSpc>
                <a:spcPct val="100000"/>
              </a:lnSpc>
              <a:buClr>
                <a:srgbClr val="FFFFFF"/>
              </a:buClr>
              <a:buFont typeface="Arial" panose="020B0604020202020204" pitchFamily="34" charset="0"/>
              <a:buChar char="•"/>
            </a:pPr>
            <a:endParaRPr lang="en-GB" altLang="en-US" sz="1800" dirty="0">
              <a:solidFill>
                <a:schemeClr val="tx1">
                  <a:lumMod val="50000"/>
                  <a:lumOff val="50000"/>
                </a:schemeClr>
              </a:solidFill>
              <a:latin typeface="Arial" panose="020B0604020202020204" pitchFamily="34" charset="0"/>
            </a:endParaRPr>
          </a:p>
          <a:p>
            <a:pPr eaLnBrk="1" hangingPunct="1">
              <a:lnSpc>
                <a:spcPct val="100000"/>
              </a:lnSpc>
              <a:buClr>
                <a:srgbClr val="FFFFFF"/>
              </a:buClr>
              <a:buFont typeface="Arial" panose="020B0604020202020204" pitchFamily="34" charset="0"/>
              <a:buChar char="•"/>
            </a:pPr>
            <a:r>
              <a:rPr lang="en-GB" altLang="en-US" sz="1800" dirty="0">
                <a:solidFill>
                  <a:schemeClr val="tx1">
                    <a:lumMod val="50000"/>
                    <a:lumOff val="50000"/>
                  </a:schemeClr>
                </a:solidFill>
                <a:latin typeface="Arial" panose="020B0604020202020204" pitchFamily="34" charset="0"/>
              </a:rPr>
              <a:t>- Instantaneous temperature measurements.</a:t>
            </a:r>
          </a:p>
          <a:p>
            <a:pPr eaLnBrk="1" hangingPunct="1">
              <a:lnSpc>
                <a:spcPct val="100000"/>
              </a:lnSpc>
              <a:buClr>
                <a:srgbClr val="FFFFFF"/>
              </a:buClr>
              <a:buFont typeface="Arial" panose="020B0604020202020204" pitchFamily="34" charset="0"/>
              <a:buChar char="•"/>
            </a:pPr>
            <a:endParaRPr lang="en-GB" altLang="en-US" sz="1800" dirty="0">
              <a:solidFill>
                <a:schemeClr val="tx1">
                  <a:lumMod val="50000"/>
                  <a:lumOff val="50000"/>
                </a:schemeClr>
              </a:solidFill>
              <a:latin typeface="Arial" panose="020B0604020202020204" pitchFamily="34" charset="0"/>
            </a:endParaRPr>
          </a:p>
          <a:p>
            <a:pPr eaLnBrk="1" hangingPunct="1">
              <a:lnSpc>
                <a:spcPct val="100000"/>
              </a:lnSpc>
              <a:buClr>
                <a:srgbClr val="FFFFFF"/>
              </a:buClr>
              <a:buFont typeface="Arial" panose="020B0604020202020204" pitchFamily="34" charset="0"/>
              <a:buChar char="•"/>
            </a:pPr>
            <a:r>
              <a:rPr lang="en-GB" altLang="en-US" sz="1800" dirty="0">
                <a:solidFill>
                  <a:schemeClr val="tx1">
                    <a:lumMod val="50000"/>
                    <a:lumOff val="50000"/>
                  </a:schemeClr>
                </a:solidFill>
                <a:latin typeface="Arial" panose="020B0604020202020204" pitchFamily="34" charset="0"/>
              </a:rPr>
              <a:t>- Heading, roll and pitch measurements.</a:t>
            </a:r>
          </a:p>
          <a:p>
            <a:pPr eaLnBrk="1" hangingPunct="1">
              <a:lnSpc>
                <a:spcPct val="100000"/>
              </a:lnSpc>
              <a:buClr>
                <a:srgbClr val="FFFFFF"/>
              </a:buClr>
              <a:buFont typeface="Arial" panose="020B0604020202020204" pitchFamily="34" charset="0"/>
              <a:buChar char="•"/>
            </a:pPr>
            <a:endParaRPr lang="en-GB" altLang="en-US" sz="1800" dirty="0">
              <a:solidFill>
                <a:schemeClr val="tx1">
                  <a:lumMod val="50000"/>
                  <a:lumOff val="50000"/>
                </a:schemeClr>
              </a:solidFill>
              <a:latin typeface="Arial" panose="020B0604020202020204" pitchFamily="34" charset="0"/>
            </a:endParaRPr>
          </a:p>
          <a:p>
            <a:pPr eaLnBrk="1" hangingPunct="1">
              <a:lnSpc>
                <a:spcPct val="100000"/>
              </a:lnSpc>
              <a:buClr>
                <a:srgbClr val="FFFFFF"/>
              </a:buClr>
              <a:buFont typeface="Arial" panose="020B0604020202020204" pitchFamily="34" charset="0"/>
              <a:buChar char="•"/>
            </a:pPr>
            <a:r>
              <a:rPr lang="en-GB" altLang="en-US" sz="1800" dirty="0">
                <a:solidFill>
                  <a:schemeClr val="tx1">
                    <a:lumMod val="50000"/>
                    <a:lumOff val="50000"/>
                  </a:schemeClr>
                </a:solidFill>
                <a:latin typeface="Arial" panose="020B0604020202020204" pitchFamily="34" charset="0"/>
              </a:rPr>
              <a:t>- Current measurements integrated over a period (integration period).</a:t>
            </a:r>
          </a:p>
          <a:p>
            <a:pPr eaLnBrk="1" hangingPunct="1">
              <a:lnSpc>
                <a:spcPct val="100000"/>
              </a:lnSpc>
              <a:buClr>
                <a:srgbClr val="FFFFFF"/>
              </a:buClr>
              <a:buFont typeface="Arial" panose="020B0604020202020204" pitchFamily="34" charset="0"/>
              <a:buChar char="•"/>
            </a:pPr>
            <a:endParaRPr lang="en-GB" altLang="en-US" sz="1800" dirty="0">
              <a:solidFill>
                <a:schemeClr val="tx1">
                  <a:lumMod val="50000"/>
                  <a:lumOff val="50000"/>
                </a:schemeClr>
              </a:solidFill>
              <a:latin typeface="Arial" panose="020B0604020202020204" pitchFamily="34" charset="0"/>
            </a:endParaRPr>
          </a:p>
          <a:p>
            <a:pPr eaLnBrk="1" hangingPunct="1">
              <a:lnSpc>
                <a:spcPct val="100000"/>
              </a:lnSpc>
              <a:buClr>
                <a:srgbClr val="FFFFFF"/>
              </a:buClr>
              <a:buFont typeface="Arial" panose="020B0604020202020204" pitchFamily="34" charset="0"/>
              <a:buChar char="•"/>
            </a:pPr>
            <a:r>
              <a:rPr lang="en-GB" altLang="en-US" sz="1800" dirty="0">
                <a:solidFill>
                  <a:schemeClr val="tx1">
                    <a:lumMod val="50000"/>
                    <a:lumOff val="50000"/>
                  </a:schemeClr>
                </a:solidFill>
                <a:latin typeface="Arial" panose="020B0604020202020204" pitchFamily="34" charset="0"/>
              </a:rPr>
              <a:t>- Measurement of the back-scattered echo or of the amplitude of the received signal according to the instrument in question</a:t>
            </a:r>
            <a:r>
              <a:rPr lang="en-GB" altLang="en-US" sz="1800" b="1" dirty="0">
                <a:solidFill>
                  <a:schemeClr val="tx1">
                    <a:lumMod val="50000"/>
                    <a:lumOff val="50000"/>
                  </a:schemeClr>
                </a:solidFill>
                <a:latin typeface="Arial" panose="020B0604020202020204" pitchFamily="34" charset="0"/>
              </a:rPr>
              <a:t>.</a:t>
            </a:r>
          </a:p>
        </p:txBody>
      </p:sp>
      <p:grpSp>
        <p:nvGrpSpPr>
          <p:cNvPr id="18436" name="Group 3">
            <a:extLst>
              <a:ext uri="{FF2B5EF4-FFF2-40B4-BE49-F238E27FC236}">
                <a16:creationId xmlns:a16="http://schemas.microsoft.com/office/drawing/2014/main" id="{180A463C-CA31-4E32-9631-9DB12CF51A4A}"/>
              </a:ext>
            </a:extLst>
          </p:cNvPr>
          <p:cNvGrpSpPr>
            <a:grpSpLocks/>
          </p:cNvGrpSpPr>
          <p:nvPr/>
        </p:nvGrpSpPr>
        <p:grpSpPr bwMode="auto">
          <a:xfrm>
            <a:off x="7604449" y="825445"/>
            <a:ext cx="4245428" cy="4789493"/>
            <a:chOff x="4162" y="805"/>
            <a:chExt cx="1319" cy="1410"/>
          </a:xfrm>
        </p:grpSpPr>
        <p:pic>
          <p:nvPicPr>
            <p:cNvPr id="18439" name="Picture 4">
              <a:extLst>
                <a:ext uri="{FF2B5EF4-FFF2-40B4-BE49-F238E27FC236}">
                  <a16:creationId xmlns:a16="http://schemas.microsoft.com/office/drawing/2014/main" id="{17529739-2BCC-4DB8-BC3C-17ED792BA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2" y="805"/>
              <a:ext cx="1319" cy="1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8440" name="Text Box 5">
              <a:extLst>
                <a:ext uri="{FF2B5EF4-FFF2-40B4-BE49-F238E27FC236}">
                  <a16:creationId xmlns:a16="http://schemas.microsoft.com/office/drawing/2014/main" id="{2987C823-61C8-4D76-B183-5245B3DCFB9E}"/>
                </a:ext>
              </a:extLst>
            </p:cNvPr>
            <p:cNvSpPr txBox="1">
              <a:spLocks noChangeArrowheads="1"/>
            </p:cNvSpPr>
            <p:nvPr/>
          </p:nvSpPr>
          <p:spPr bwMode="auto">
            <a:xfrm>
              <a:off x="4162" y="805"/>
              <a:ext cx="1319" cy="1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sp>
        <p:nvSpPr>
          <p:cNvPr id="18437" name="Text Box 6">
            <a:extLst>
              <a:ext uri="{FF2B5EF4-FFF2-40B4-BE49-F238E27FC236}">
                <a16:creationId xmlns:a16="http://schemas.microsoft.com/office/drawing/2014/main" id="{36F24EA2-1006-458A-B184-A77EBC06A2C2}"/>
              </a:ext>
            </a:extLst>
          </p:cNvPr>
          <p:cNvSpPr txBox="1">
            <a:spLocks noChangeArrowheads="1"/>
          </p:cNvSpPr>
          <p:nvPr/>
        </p:nvSpPr>
        <p:spPr bwMode="auto">
          <a:xfrm>
            <a:off x="5232401" y="404814"/>
            <a:ext cx="187166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sp>
        <p:nvSpPr>
          <p:cNvPr id="8" name="TextBox 7">
            <a:extLst>
              <a:ext uri="{FF2B5EF4-FFF2-40B4-BE49-F238E27FC236}">
                <a16:creationId xmlns:a16="http://schemas.microsoft.com/office/drawing/2014/main" id="{4A6674F8-6645-4233-930A-BC9F1202CF1F}"/>
              </a:ext>
            </a:extLst>
          </p:cNvPr>
          <p:cNvSpPr txBox="1"/>
          <p:nvPr/>
        </p:nvSpPr>
        <p:spPr>
          <a:xfrm>
            <a:off x="5458408" y="5772205"/>
            <a:ext cx="9144000" cy="260350"/>
          </a:xfrm>
          <a:prstGeom prst="rect">
            <a:avLst/>
          </a:prstGeom>
          <a:noFill/>
        </p:spPr>
        <p:txBody>
          <a:bodyPr>
            <a:spAutoFit/>
          </a:bodyPr>
          <a:lstStyle/>
          <a:p>
            <a:pPr algn="ctr">
              <a:lnSpc>
                <a:spcPct val="66000"/>
              </a:lnSpc>
              <a:buClr>
                <a:srgbClr val="000000"/>
              </a:buClr>
              <a:buSzPct val="100000"/>
              <a:buFont typeface="Times New Roman" panose="02020603050405020304" pitchFamily="18" charset="0"/>
              <a:buNone/>
              <a:defRPr/>
            </a:pPr>
            <a:r>
              <a:rPr lang="en-US" sz="1600" b="1" dirty="0">
                <a:solidFill>
                  <a:schemeClr val="tx1">
                    <a:lumMod val="50000"/>
                    <a:lumOff val="50000"/>
                  </a:schemeClr>
                </a:solidFill>
                <a:latin typeface="+mj-lt"/>
              </a:rPr>
              <a:t>ADCP = Acoustic Doppler Current Profiler.</a:t>
            </a:r>
          </a:p>
        </p:txBody>
      </p:sp>
      <p:sp>
        <p:nvSpPr>
          <p:cNvPr id="2" name="Title 1">
            <a:extLst>
              <a:ext uri="{FF2B5EF4-FFF2-40B4-BE49-F238E27FC236}">
                <a16:creationId xmlns:a16="http://schemas.microsoft.com/office/drawing/2014/main" id="{5687EBF0-A919-46A2-B1AA-8AC323D11921}"/>
              </a:ext>
            </a:extLst>
          </p:cNvPr>
          <p:cNvSpPr>
            <a:spLocks noGrp="1"/>
          </p:cNvSpPr>
          <p:nvPr>
            <p:ph type="title"/>
          </p:nvPr>
        </p:nvSpPr>
        <p:spPr/>
        <p:txBody>
          <a:bodyPr/>
          <a:lstStyle/>
          <a:p>
            <a:r>
              <a:rPr lang="en-US" dirty="0"/>
              <a:t>ADCP IN SITU Features</a:t>
            </a:r>
            <a:br>
              <a:rPr lang="en-US" dirty="0"/>
            </a:br>
            <a:endParaRPr lang="en-US" dirty="0"/>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8">
            <a:extLst>
              <a:ext uri="{FF2B5EF4-FFF2-40B4-BE49-F238E27FC236}">
                <a16:creationId xmlns:a16="http://schemas.microsoft.com/office/drawing/2014/main" id="{2DDDBBAE-A786-4EA3-913A-EC3079F42A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9021" y="605158"/>
            <a:ext cx="4388497" cy="5158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6">
            <a:extLst>
              <a:ext uri="{FF2B5EF4-FFF2-40B4-BE49-F238E27FC236}">
                <a16:creationId xmlns:a16="http://schemas.microsoft.com/office/drawing/2014/main" id="{3958B16B-9708-43A2-A13A-90C407AB51CD}"/>
              </a:ext>
            </a:extLst>
          </p:cNvPr>
          <p:cNvSpPr txBox="1">
            <a:spLocks noChangeArrowheads="1"/>
          </p:cNvSpPr>
          <p:nvPr/>
        </p:nvSpPr>
        <p:spPr bwMode="auto">
          <a:xfrm>
            <a:off x="634482" y="815976"/>
            <a:ext cx="7061718" cy="5791200"/>
          </a:xfrm>
          <a:prstGeom prst="rect">
            <a:avLst/>
          </a:prstGeom>
          <a:noFill/>
          <a:ln w="9525">
            <a:noFill/>
            <a:round/>
            <a:headEnd/>
            <a:tailEnd/>
          </a:ln>
          <a:effectLst/>
        </p:spPr>
        <p:txBody>
          <a:bodyPr/>
          <a:lstStyle/>
          <a:p>
            <a:pPr marL="341313" indent="-341313" eaLnBrk="1" hangingPunct="1">
              <a:lnSpc>
                <a:spcPct val="80000"/>
              </a:lnSpc>
              <a:spcBef>
                <a:spcPts val="600"/>
              </a:spcBef>
              <a:buClr>
                <a:srgbClr val="FFFFFF"/>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dirty="0">
                <a:solidFill>
                  <a:schemeClr val="tx1">
                    <a:lumMod val="50000"/>
                    <a:lumOff val="50000"/>
                  </a:schemeClr>
                </a:solidFill>
                <a:latin typeface="+mn-lt"/>
              </a:rPr>
              <a:t>Reads the raw data coming from </a:t>
            </a:r>
            <a:r>
              <a:rPr lang="en-GB" dirty="0" err="1">
                <a:solidFill>
                  <a:schemeClr val="tx1">
                    <a:lumMod val="50000"/>
                    <a:lumOff val="50000"/>
                  </a:schemeClr>
                </a:solidFill>
                <a:latin typeface="+mn-lt"/>
              </a:rPr>
              <a:t>SonTek</a:t>
            </a:r>
            <a:r>
              <a:rPr lang="en-GB" dirty="0">
                <a:solidFill>
                  <a:schemeClr val="tx1">
                    <a:lumMod val="50000"/>
                    <a:lumOff val="50000"/>
                  </a:schemeClr>
                </a:solidFill>
                <a:latin typeface="+mn-lt"/>
              </a:rPr>
              <a:t>, Nortek, and RDI equipment.</a:t>
            </a:r>
          </a:p>
          <a:p>
            <a:pPr marL="341313" indent="-341313"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dirty="0">
              <a:solidFill>
                <a:schemeClr val="tx1">
                  <a:lumMod val="50000"/>
                  <a:lumOff val="50000"/>
                </a:schemeClr>
              </a:solidFill>
              <a:latin typeface="+mn-lt"/>
            </a:endParaRPr>
          </a:p>
          <a:p>
            <a:pPr marL="741363" lvl="1" indent="-284163"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err="1">
                <a:solidFill>
                  <a:schemeClr val="tx1">
                    <a:lumMod val="50000"/>
                    <a:lumOff val="50000"/>
                  </a:schemeClr>
                </a:solidFill>
                <a:latin typeface="+mn-lt"/>
              </a:rPr>
              <a:t>SonTek</a:t>
            </a:r>
            <a:endParaRPr lang="en-GB" b="1" dirty="0">
              <a:solidFill>
                <a:schemeClr val="tx1">
                  <a:lumMod val="50000"/>
                  <a:lumOff val="50000"/>
                </a:schemeClr>
              </a:solidFill>
              <a:latin typeface="+mn-lt"/>
            </a:endParaRPr>
          </a:p>
          <a:p>
            <a:pPr marL="1141413" lvl="2" indent="-284163"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sz="1600" dirty="0">
                <a:solidFill>
                  <a:schemeClr val="tx1">
                    <a:lumMod val="50000"/>
                    <a:lumOff val="50000"/>
                  </a:schemeClr>
                </a:solidFill>
                <a:latin typeface="+mn-lt"/>
              </a:rPr>
              <a:t>*.</a:t>
            </a:r>
            <a:r>
              <a:rPr lang="en-GB" sz="1600" dirty="0" err="1">
                <a:solidFill>
                  <a:schemeClr val="tx1">
                    <a:lumMod val="50000"/>
                    <a:lumOff val="50000"/>
                  </a:schemeClr>
                </a:solidFill>
                <a:latin typeface="+mn-lt"/>
              </a:rPr>
              <a:t>adp</a:t>
            </a:r>
            <a:r>
              <a:rPr lang="en-GB" sz="1600" dirty="0">
                <a:solidFill>
                  <a:schemeClr val="tx1">
                    <a:lumMod val="50000"/>
                    <a:lumOff val="50000"/>
                  </a:schemeClr>
                </a:solidFill>
                <a:latin typeface="+mn-lt"/>
              </a:rPr>
              <a:t> format</a:t>
            </a:r>
          </a:p>
          <a:p>
            <a:pPr marL="741363" lvl="1" indent="-284163"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a:solidFill>
                  <a:schemeClr val="tx1">
                    <a:lumMod val="50000"/>
                    <a:lumOff val="50000"/>
                  </a:schemeClr>
                </a:solidFill>
                <a:latin typeface="+mn-lt"/>
              </a:rPr>
              <a:t>Nortek NDP</a:t>
            </a:r>
          </a:p>
          <a:p>
            <a:pPr lvl="2" eaLnBrk="1" hangingPunct="1">
              <a:lnSpc>
                <a:spcPct val="80000"/>
              </a:lnSpc>
              <a:spcBef>
                <a:spcPts val="45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dirty="0">
                <a:solidFill>
                  <a:schemeClr val="tx1">
                    <a:lumMod val="50000"/>
                    <a:lumOff val="50000"/>
                  </a:schemeClr>
                </a:solidFill>
                <a:latin typeface="+mn-lt"/>
              </a:rPr>
              <a:t>*.</a:t>
            </a:r>
            <a:r>
              <a:rPr lang="en-GB" dirty="0" err="1">
                <a:solidFill>
                  <a:schemeClr val="tx1">
                    <a:lumMod val="50000"/>
                    <a:lumOff val="50000"/>
                  </a:schemeClr>
                </a:solidFill>
                <a:latin typeface="+mn-lt"/>
              </a:rPr>
              <a:t>adp</a:t>
            </a:r>
            <a:r>
              <a:rPr lang="en-GB" dirty="0">
                <a:solidFill>
                  <a:schemeClr val="tx1">
                    <a:lumMod val="50000"/>
                    <a:lumOff val="50000"/>
                  </a:schemeClr>
                </a:solidFill>
                <a:latin typeface="+mn-lt"/>
              </a:rPr>
              <a:t> format</a:t>
            </a:r>
          </a:p>
          <a:p>
            <a:pPr marL="741363" lvl="1" indent="-284163"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a:solidFill>
                  <a:schemeClr val="tx1">
                    <a:lumMod val="50000"/>
                    <a:lumOff val="50000"/>
                  </a:schemeClr>
                </a:solidFill>
                <a:latin typeface="+mn-lt"/>
              </a:rPr>
              <a:t>Nortek </a:t>
            </a:r>
            <a:r>
              <a:rPr lang="en-GB" b="1" dirty="0" err="1">
                <a:solidFill>
                  <a:schemeClr val="tx1">
                    <a:lumMod val="50000"/>
                    <a:lumOff val="50000"/>
                  </a:schemeClr>
                </a:solidFill>
                <a:latin typeface="+mn-lt"/>
              </a:rPr>
              <a:t>AquaPro</a:t>
            </a:r>
            <a:endParaRPr lang="en-GB" b="1" dirty="0">
              <a:solidFill>
                <a:schemeClr val="tx1">
                  <a:lumMod val="50000"/>
                  <a:lumOff val="50000"/>
                </a:schemeClr>
              </a:solidFill>
              <a:latin typeface="+mn-lt"/>
            </a:endParaRPr>
          </a:p>
          <a:p>
            <a:pPr lvl="2" eaLnBrk="1" hangingPunct="1">
              <a:lnSpc>
                <a:spcPct val="80000"/>
              </a:lnSpc>
              <a:spcBef>
                <a:spcPts val="45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dirty="0">
                <a:solidFill>
                  <a:schemeClr val="tx1">
                    <a:lumMod val="50000"/>
                    <a:lumOff val="50000"/>
                  </a:schemeClr>
                </a:solidFill>
                <a:latin typeface="+mn-lt"/>
              </a:rPr>
              <a:t>*.</a:t>
            </a:r>
            <a:r>
              <a:rPr lang="en-GB" dirty="0" err="1">
                <a:solidFill>
                  <a:schemeClr val="tx1">
                    <a:lumMod val="50000"/>
                    <a:lumOff val="50000"/>
                  </a:schemeClr>
                </a:solidFill>
                <a:latin typeface="+mn-lt"/>
              </a:rPr>
              <a:t>prf</a:t>
            </a:r>
            <a:r>
              <a:rPr lang="en-GB" dirty="0">
                <a:solidFill>
                  <a:schemeClr val="tx1">
                    <a:lumMod val="50000"/>
                    <a:lumOff val="50000"/>
                  </a:schemeClr>
                </a:solidFill>
                <a:latin typeface="+mn-lt"/>
              </a:rPr>
              <a:t> format </a:t>
            </a:r>
          </a:p>
          <a:p>
            <a:pPr marL="741363" lvl="1" indent="-284163"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a:solidFill>
                  <a:schemeClr val="tx1">
                    <a:lumMod val="50000"/>
                    <a:lumOff val="50000"/>
                  </a:schemeClr>
                </a:solidFill>
                <a:latin typeface="+mn-lt"/>
              </a:rPr>
              <a:t>Nortek </a:t>
            </a:r>
            <a:r>
              <a:rPr lang="en-GB" b="1" dirty="0" err="1">
                <a:solidFill>
                  <a:schemeClr val="tx1">
                    <a:lumMod val="50000"/>
                    <a:lumOff val="50000"/>
                  </a:schemeClr>
                </a:solidFill>
                <a:latin typeface="+mn-lt"/>
              </a:rPr>
              <a:t>Aquadopp</a:t>
            </a:r>
            <a:r>
              <a:rPr lang="en-GB" b="1" dirty="0">
                <a:solidFill>
                  <a:schemeClr val="tx1">
                    <a:lumMod val="50000"/>
                    <a:lumOff val="50000"/>
                  </a:schemeClr>
                </a:solidFill>
                <a:latin typeface="+mn-lt"/>
              </a:rPr>
              <a:t> </a:t>
            </a:r>
            <a:r>
              <a:rPr lang="en-GB" sz="1400" b="1" dirty="0">
                <a:solidFill>
                  <a:schemeClr val="tx1">
                    <a:lumMod val="50000"/>
                    <a:lumOff val="50000"/>
                  </a:schemeClr>
                </a:solidFill>
                <a:latin typeface="+mn-lt"/>
              </a:rPr>
              <a:t>(single point current meter)</a:t>
            </a:r>
            <a:endParaRPr lang="en-GB" sz="2000" b="1" dirty="0">
              <a:solidFill>
                <a:schemeClr val="tx1">
                  <a:lumMod val="50000"/>
                  <a:lumOff val="50000"/>
                </a:schemeClr>
              </a:solidFill>
              <a:latin typeface="+mn-lt"/>
            </a:endParaRPr>
          </a:p>
          <a:p>
            <a:pPr lvl="2"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sz="1400" b="1" dirty="0">
                <a:solidFill>
                  <a:schemeClr val="tx1">
                    <a:lumMod val="50000"/>
                    <a:lumOff val="50000"/>
                  </a:schemeClr>
                </a:solidFill>
                <a:latin typeface="+mn-lt"/>
              </a:rPr>
              <a:t>*.</a:t>
            </a:r>
            <a:r>
              <a:rPr lang="en-GB" dirty="0" err="1">
                <a:solidFill>
                  <a:schemeClr val="tx1">
                    <a:lumMod val="50000"/>
                    <a:lumOff val="50000"/>
                  </a:schemeClr>
                </a:solidFill>
                <a:latin typeface="+mn-lt"/>
              </a:rPr>
              <a:t>aqd</a:t>
            </a:r>
            <a:r>
              <a:rPr lang="en-GB" dirty="0">
                <a:solidFill>
                  <a:schemeClr val="tx1">
                    <a:lumMod val="50000"/>
                    <a:lumOff val="50000"/>
                  </a:schemeClr>
                </a:solidFill>
                <a:latin typeface="+mn-lt"/>
              </a:rPr>
              <a:t> format</a:t>
            </a:r>
          </a:p>
          <a:p>
            <a:pPr marL="741363" lvl="1" indent="-284163"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a:solidFill>
                  <a:schemeClr val="tx1">
                    <a:lumMod val="50000"/>
                    <a:lumOff val="50000"/>
                  </a:schemeClr>
                </a:solidFill>
                <a:latin typeface="+mn-lt"/>
              </a:rPr>
              <a:t>Nortek AWAC</a:t>
            </a:r>
          </a:p>
          <a:p>
            <a:pPr lvl="2"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a:solidFill>
                  <a:schemeClr val="tx1">
                    <a:lumMod val="50000"/>
                    <a:lumOff val="50000"/>
                  </a:schemeClr>
                </a:solidFill>
                <a:latin typeface="+mn-lt"/>
              </a:rPr>
              <a:t>*.</a:t>
            </a:r>
            <a:r>
              <a:rPr lang="en-GB" dirty="0" err="1">
                <a:solidFill>
                  <a:schemeClr val="tx1">
                    <a:lumMod val="50000"/>
                    <a:lumOff val="50000"/>
                  </a:schemeClr>
                </a:solidFill>
                <a:latin typeface="+mn-lt"/>
              </a:rPr>
              <a:t>wpr</a:t>
            </a:r>
            <a:r>
              <a:rPr lang="en-GB" dirty="0">
                <a:solidFill>
                  <a:schemeClr val="tx1">
                    <a:lumMod val="50000"/>
                    <a:lumOff val="50000"/>
                  </a:schemeClr>
                </a:solidFill>
                <a:latin typeface="+mn-lt"/>
              </a:rPr>
              <a:t> format</a:t>
            </a:r>
          </a:p>
          <a:p>
            <a:pPr marL="741363" lvl="1" indent="-284163"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a:solidFill>
                  <a:schemeClr val="tx1">
                    <a:lumMod val="50000"/>
                    <a:lumOff val="50000"/>
                  </a:schemeClr>
                </a:solidFill>
                <a:latin typeface="+mn-lt"/>
              </a:rPr>
              <a:t>Nortek Continental</a:t>
            </a:r>
            <a:endParaRPr lang="en-GB" dirty="0">
              <a:solidFill>
                <a:schemeClr val="tx1">
                  <a:lumMod val="50000"/>
                  <a:lumOff val="50000"/>
                </a:schemeClr>
              </a:solidFill>
              <a:latin typeface="+mn-lt"/>
            </a:endParaRPr>
          </a:p>
          <a:p>
            <a:pPr lvl="2"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dirty="0">
                <a:solidFill>
                  <a:schemeClr val="tx1">
                    <a:lumMod val="50000"/>
                    <a:lumOff val="50000"/>
                  </a:schemeClr>
                </a:solidFill>
                <a:latin typeface="+mn-lt"/>
              </a:rPr>
              <a:t>*.</a:t>
            </a:r>
            <a:r>
              <a:rPr lang="en-GB" dirty="0" err="1">
                <a:solidFill>
                  <a:schemeClr val="tx1">
                    <a:lumMod val="50000"/>
                    <a:lumOff val="50000"/>
                  </a:schemeClr>
                </a:solidFill>
                <a:latin typeface="+mn-lt"/>
              </a:rPr>
              <a:t>cpr</a:t>
            </a:r>
            <a:r>
              <a:rPr lang="en-GB" dirty="0">
                <a:solidFill>
                  <a:schemeClr val="tx1">
                    <a:lumMod val="50000"/>
                    <a:lumOff val="50000"/>
                  </a:schemeClr>
                </a:solidFill>
                <a:latin typeface="+mn-lt"/>
              </a:rPr>
              <a:t> format</a:t>
            </a:r>
          </a:p>
          <a:p>
            <a:pPr marL="741363" lvl="1" indent="-284163" eaLnBrk="1" hangingPunct="1">
              <a:lnSpc>
                <a:spcPct val="80000"/>
              </a:lnSpc>
              <a:spcBef>
                <a:spcPts val="60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b="1" dirty="0">
                <a:solidFill>
                  <a:schemeClr val="tx1">
                    <a:lumMod val="50000"/>
                    <a:lumOff val="50000"/>
                  </a:schemeClr>
                </a:solidFill>
                <a:latin typeface="+mn-lt"/>
              </a:rPr>
              <a:t>Teledyne RDI</a:t>
            </a:r>
          </a:p>
          <a:p>
            <a:pPr lvl="2" eaLnBrk="1" hangingPunct="1">
              <a:lnSpc>
                <a:spcPct val="80000"/>
              </a:lnSpc>
              <a:spcBef>
                <a:spcPts val="450"/>
              </a:spcBef>
              <a:buClr>
                <a:srgbClr val="0000CC"/>
              </a:buClr>
              <a:buSzPct val="100000"/>
              <a:buFont typeface="Arial" charset="0"/>
              <a:buChar cha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r>
              <a:rPr lang="en-GB" dirty="0">
                <a:solidFill>
                  <a:schemeClr val="tx1">
                    <a:lumMod val="50000"/>
                    <a:lumOff val="50000"/>
                  </a:schemeClr>
                </a:solidFill>
                <a:latin typeface="+mn-lt"/>
              </a:rPr>
              <a:t>*.000 format </a:t>
            </a:r>
          </a:p>
          <a:p>
            <a:pPr lvl="2" eaLnBrk="1" hangingPunct="1">
              <a:lnSpc>
                <a:spcPct val="80000"/>
              </a:lnSpc>
              <a:spcBef>
                <a:spcPts val="450"/>
              </a:spcBef>
              <a:buClr>
                <a:srgbClr val="FFFFFF"/>
              </a:buClr>
              <a:buSzPct val="10000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GB" dirty="0">
              <a:solidFill>
                <a:schemeClr val="tx1">
                  <a:lumMod val="50000"/>
                  <a:lumOff val="50000"/>
                </a:schemeClr>
              </a:solidFill>
            </a:endParaRPr>
          </a:p>
        </p:txBody>
      </p:sp>
      <p:sp>
        <p:nvSpPr>
          <p:cNvPr id="28673" name="Text Box 1">
            <a:extLst>
              <a:ext uri="{FF2B5EF4-FFF2-40B4-BE49-F238E27FC236}">
                <a16:creationId xmlns:a16="http://schemas.microsoft.com/office/drawing/2014/main" id="{C0298798-5474-4C3C-BCDF-3D0C4F6B5D7E}"/>
              </a:ext>
            </a:extLst>
          </p:cNvPr>
          <p:cNvSpPr txBox="1">
            <a:spLocks noChangeArrowheads="1"/>
          </p:cNvSpPr>
          <p:nvPr/>
        </p:nvSpPr>
        <p:spPr bwMode="auto">
          <a:xfrm>
            <a:off x="1752600" y="152401"/>
            <a:ext cx="2228850" cy="663575"/>
          </a:xfrm>
          <a:prstGeom prst="rect">
            <a:avLst/>
          </a:prstGeom>
          <a:noFill/>
          <a:ln>
            <a:noFill/>
          </a:ln>
          <a:effec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9pPr>
          </a:lstStyle>
          <a:p>
            <a:pPr eaLnBrk="1" hangingPunct="1">
              <a:buSzPct val="100000"/>
              <a:defRPr/>
            </a:pPr>
            <a:endParaRPr lang="en-US" sz="3200" dirty="0">
              <a:solidFill>
                <a:schemeClr val="tx1">
                  <a:lumMod val="50000"/>
                  <a:lumOff val="50000"/>
                </a:schemeClr>
              </a:solidFill>
              <a:latin typeface="Arial" charset="0"/>
            </a:endParaRPr>
          </a:p>
        </p:txBody>
      </p:sp>
      <p:sp>
        <p:nvSpPr>
          <p:cNvPr id="2" name="Title 1">
            <a:extLst>
              <a:ext uri="{FF2B5EF4-FFF2-40B4-BE49-F238E27FC236}">
                <a16:creationId xmlns:a16="http://schemas.microsoft.com/office/drawing/2014/main" id="{BCBB17D9-CCC4-41C5-8F80-BD646A7D35DA}"/>
              </a:ext>
            </a:extLst>
          </p:cNvPr>
          <p:cNvSpPr>
            <a:spLocks noGrp="1"/>
          </p:cNvSpPr>
          <p:nvPr>
            <p:ph type="title"/>
          </p:nvPr>
        </p:nvSpPr>
        <p:spPr/>
        <p:txBody>
          <a:bodyPr/>
          <a:lstStyle/>
          <a:p>
            <a:r>
              <a:rPr lang="en-US" dirty="0"/>
              <a:t>Input Data</a:t>
            </a:r>
            <a:br>
              <a:rPr lang="en-US" dirty="0"/>
            </a:br>
            <a:endParaRPr lang="en-US" dirty="0"/>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1">
            <a:extLst>
              <a:ext uri="{FF2B5EF4-FFF2-40B4-BE49-F238E27FC236}">
                <a16:creationId xmlns:a16="http://schemas.microsoft.com/office/drawing/2014/main" id="{90EF635A-AD00-42E0-A6C6-6C772850B58D}"/>
              </a:ext>
            </a:extLst>
          </p:cNvPr>
          <p:cNvSpPr txBox="1">
            <a:spLocks noChangeArrowheads="1"/>
          </p:cNvSpPr>
          <p:nvPr/>
        </p:nvSpPr>
        <p:spPr bwMode="auto">
          <a:xfrm>
            <a:off x="1752600" y="192089"/>
            <a:ext cx="3817938" cy="663575"/>
          </a:xfrm>
          <a:prstGeom prst="rect">
            <a:avLst/>
          </a:prstGeom>
          <a:noFill/>
          <a:ln>
            <a:noFill/>
          </a:ln>
          <a:effec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9pPr>
          </a:lstStyle>
          <a:p>
            <a:pPr eaLnBrk="1" hangingPunct="1">
              <a:buSzPct val="100000"/>
              <a:defRPr/>
            </a:pPr>
            <a:endParaRPr lang="fr-FR" sz="3200" dirty="0">
              <a:solidFill>
                <a:schemeClr val="tx1">
                  <a:lumMod val="50000"/>
                  <a:lumOff val="50000"/>
                </a:schemeClr>
              </a:solidFill>
              <a:latin typeface="Arial" charset="0"/>
            </a:endParaRPr>
          </a:p>
        </p:txBody>
      </p:sp>
      <p:sp>
        <p:nvSpPr>
          <p:cNvPr id="46083" name="Text Box 2">
            <a:extLst>
              <a:ext uri="{FF2B5EF4-FFF2-40B4-BE49-F238E27FC236}">
                <a16:creationId xmlns:a16="http://schemas.microsoft.com/office/drawing/2014/main" id="{FBEF7507-C54B-4B52-8D4F-62B0D8063253}"/>
              </a:ext>
            </a:extLst>
          </p:cNvPr>
          <p:cNvSpPr txBox="1">
            <a:spLocks noChangeArrowheads="1"/>
          </p:cNvSpPr>
          <p:nvPr/>
        </p:nvSpPr>
        <p:spPr bwMode="auto">
          <a:xfrm>
            <a:off x="957550" y="937101"/>
            <a:ext cx="7094768" cy="701675"/>
          </a:xfrm>
          <a:prstGeom prst="rect">
            <a:avLst/>
          </a:prstGeom>
          <a:solidFill>
            <a:schemeClr val="bg1"/>
          </a:solidFill>
          <a:ln w="9360">
            <a:solidFill>
              <a:schemeClr val="bg1"/>
            </a:solidFill>
            <a:miter lim="800000"/>
            <a:headEnd/>
            <a:tailEnd/>
          </a:ln>
        </p:spPr>
        <p:txBody>
          <a:bodyPr/>
          <a:lstStyle>
            <a:lvl1pPr marL="341313" indent="-34131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1pPr>
            <a:lvl2pP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2pPr>
            <a:lvl3pP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3pPr>
            <a:lvl4pP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4pPr>
            <a:lvl5pPr>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9pPr>
          </a:lstStyle>
          <a:p>
            <a:pPr marL="0" indent="0" eaLnBrk="1" hangingPunct="1">
              <a:buClr>
                <a:srgbClr val="000000"/>
              </a:buClr>
              <a:buSzPct val="100000"/>
              <a:defRPr/>
            </a:pPr>
            <a:r>
              <a:rPr lang="en-GB" altLang="en-US" dirty="0">
                <a:solidFill>
                  <a:schemeClr val="tx1">
                    <a:lumMod val="50000"/>
                    <a:lumOff val="50000"/>
                  </a:schemeClr>
                </a:solidFill>
                <a:latin typeface="Arial" panose="020B0604020202020204" pitchFamily="34" charset="0"/>
              </a:rPr>
              <a:t>Operating data is displayed by clicking on the Profile icon.</a:t>
            </a:r>
          </a:p>
        </p:txBody>
      </p:sp>
      <p:pic>
        <p:nvPicPr>
          <p:cNvPr id="76805" name="Picture 14">
            <a:extLst>
              <a:ext uri="{FF2B5EF4-FFF2-40B4-BE49-F238E27FC236}">
                <a16:creationId xmlns:a16="http://schemas.microsoft.com/office/drawing/2014/main" id="{85DA54C1-6430-40FE-AED3-D82FBE234B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631" y="1844677"/>
            <a:ext cx="10024738" cy="3912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6806" name="Group 6">
            <a:extLst>
              <a:ext uri="{FF2B5EF4-FFF2-40B4-BE49-F238E27FC236}">
                <a16:creationId xmlns:a16="http://schemas.microsoft.com/office/drawing/2014/main" id="{E7DE67D7-4E6A-45BE-BA25-8AF5F8C6F051}"/>
              </a:ext>
            </a:extLst>
          </p:cNvPr>
          <p:cNvGrpSpPr>
            <a:grpSpLocks/>
          </p:cNvGrpSpPr>
          <p:nvPr/>
        </p:nvGrpSpPr>
        <p:grpSpPr bwMode="auto">
          <a:xfrm>
            <a:off x="8052318" y="246143"/>
            <a:ext cx="3725020" cy="1723864"/>
            <a:chOff x="1525" y="612"/>
            <a:chExt cx="2636" cy="1122"/>
          </a:xfrm>
        </p:grpSpPr>
        <p:pic>
          <p:nvPicPr>
            <p:cNvPr id="76807" name="Picture 7">
              <a:extLst>
                <a:ext uri="{FF2B5EF4-FFF2-40B4-BE49-F238E27FC236}">
                  <a16:creationId xmlns:a16="http://schemas.microsoft.com/office/drawing/2014/main" id="{8C5F38B4-0CA4-4D7A-AC1F-3445303720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9453"/>
            <a:stretch>
              <a:fillRect/>
            </a:stretch>
          </p:blipFill>
          <p:spPr bwMode="auto">
            <a:xfrm>
              <a:off x="1525" y="612"/>
              <a:ext cx="2636" cy="1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6808" name="Text Box 8">
              <a:extLst>
                <a:ext uri="{FF2B5EF4-FFF2-40B4-BE49-F238E27FC236}">
                  <a16:creationId xmlns:a16="http://schemas.microsoft.com/office/drawing/2014/main" id="{088FA1A5-3E34-4F79-AF45-D222128B39DF}"/>
                </a:ext>
              </a:extLst>
            </p:cNvPr>
            <p:cNvSpPr txBox="1">
              <a:spLocks noChangeArrowheads="1"/>
            </p:cNvSpPr>
            <p:nvPr/>
          </p:nvSpPr>
          <p:spPr bwMode="auto">
            <a:xfrm>
              <a:off x="1525" y="612"/>
              <a:ext cx="2636" cy="1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sp>
        <p:nvSpPr>
          <p:cNvPr id="2" name="Title 1">
            <a:extLst>
              <a:ext uri="{FF2B5EF4-FFF2-40B4-BE49-F238E27FC236}">
                <a16:creationId xmlns:a16="http://schemas.microsoft.com/office/drawing/2014/main" id="{10549C9B-F817-45EB-8E64-B16E83BB2D72}"/>
              </a:ext>
            </a:extLst>
          </p:cNvPr>
          <p:cNvSpPr>
            <a:spLocks noGrp="1"/>
          </p:cNvSpPr>
          <p:nvPr>
            <p:ph type="title"/>
          </p:nvPr>
        </p:nvSpPr>
        <p:spPr/>
        <p:txBody>
          <a:bodyPr/>
          <a:lstStyle/>
          <a:p>
            <a:r>
              <a:rPr lang="en-US" dirty="0"/>
              <a:t>Profile Display</a:t>
            </a:r>
            <a:br>
              <a:rPr lang="en-US" dirty="0"/>
            </a:br>
            <a:endParaRPr lang="en-US" dirty="0"/>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4">
            <a:extLst>
              <a:ext uri="{FF2B5EF4-FFF2-40B4-BE49-F238E27FC236}">
                <a16:creationId xmlns:a16="http://schemas.microsoft.com/office/drawing/2014/main" id="{8165E1B5-590D-4DBA-9E14-812C3F5145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2191" y="2854779"/>
            <a:ext cx="3952875" cy="305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7044" name="Group 11">
            <a:extLst>
              <a:ext uri="{FF2B5EF4-FFF2-40B4-BE49-F238E27FC236}">
                <a16:creationId xmlns:a16="http://schemas.microsoft.com/office/drawing/2014/main" id="{E125AA78-7D39-4EF4-8AEC-AB08DB9922C3}"/>
              </a:ext>
            </a:extLst>
          </p:cNvPr>
          <p:cNvGrpSpPr>
            <a:grpSpLocks/>
          </p:cNvGrpSpPr>
          <p:nvPr/>
        </p:nvGrpSpPr>
        <p:grpSpPr bwMode="auto">
          <a:xfrm>
            <a:off x="1773466" y="1006928"/>
            <a:ext cx="3687763" cy="1589088"/>
            <a:chOff x="170" y="708"/>
            <a:chExt cx="2323" cy="1001"/>
          </a:xfrm>
        </p:grpSpPr>
        <p:pic>
          <p:nvPicPr>
            <p:cNvPr id="87053" name="Picture 12">
              <a:extLst>
                <a:ext uri="{FF2B5EF4-FFF2-40B4-BE49-F238E27FC236}">
                  <a16:creationId xmlns:a16="http://schemas.microsoft.com/office/drawing/2014/main" id="{34745A05-4018-4C58-A023-590CD1BE35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8537"/>
            <a:stretch>
              <a:fillRect/>
            </a:stretch>
          </p:blipFill>
          <p:spPr bwMode="auto">
            <a:xfrm>
              <a:off x="170" y="708"/>
              <a:ext cx="2323" cy="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7054" name="Text Box 13">
              <a:extLst>
                <a:ext uri="{FF2B5EF4-FFF2-40B4-BE49-F238E27FC236}">
                  <a16:creationId xmlns:a16="http://schemas.microsoft.com/office/drawing/2014/main" id="{2E40F860-4A86-4A19-A0B9-B5ABE66857B4}"/>
                </a:ext>
              </a:extLst>
            </p:cNvPr>
            <p:cNvSpPr txBox="1">
              <a:spLocks noChangeArrowheads="1"/>
            </p:cNvSpPr>
            <p:nvPr/>
          </p:nvSpPr>
          <p:spPr bwMode="auto">
            <a:xfrm>
              <a:off x="170" y="708"/>
              <a:ext cx="2323" cy="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sp>
        <p:nvSpPr>
          <p:cNvPr id="87045" name="Text Box 14">
            <a:extLst>
              <a:ext uri="{FF2B5EF4-FFF2-40B4-BE49-F238E27FC236}">
                <a16:creationId xmlns:a16="http://schemas.microsoft.com/office/drawing/2014/main" id="{C6C66AFE-50C5-465D-A10A-C21595EBA894}"/>
              </a:ext>
            </a:extLst>
          </p:cNvPr>
          <p:cNvSpPr txBox="1">
            <a:spLocks noChangeArrowheads="1"/>
          </p:cNvSpPr>
          <p:nvPr/>
        </p:nvSpPr>
        <p:spPr bwMode="auto">
          <a:xfrm>
            <a:off x="6480403" y="2857953"/>
            <a:ext cx="3725862" cy="642938"/>
          </a:xfrm>
          <a:prstGeom prst="rect">
            <a:avLst/>
          </a:prstGeom>
          <a:noFill/>
          <a:ln w="936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9pPr>
          </a:lstStyle>
          <a:p>
            <a:pPr algn="ctr">
              <a:lnSpc>
                <a:spcPct val="100000"/>
              </a:lnSpc>
              <a:spcBef>
                <a:spcPts val="1125"/>
              </a:spcBef>
              <a:buClrTx/>
            </a:pPr>
            <a:r>
              <a:rPr lang="en-US" altLang="en-US" sz="1800">
                <a:solidFill>
                  <a:schemeClr val="tx1"/>
                </a:solidFill>
                <a:latin typeface="Arial" panose="020B0604020202020204" pitchFamily="34" charset="0"/>
              </a:rPr>
              <a:t>Independent color settings for each component.</a:t>
            </a:r>
          </a:p>
        </p:txBody>
      </p:sp>
      <p:sp>
        <p:nvSpPr>
          <p:cNvPr id="87046" name="Rectangle 15">
            <a:extLst>
              <a:ext uri="{FF2B5EF4-FFF2-40B4-BE49-F238E27FC236}">
                <a16:creationId xmlns:a16="http://schemas.microsoft.com/office/drawing/2014/main" id="{C84683D1-8F88-4BCE-871F-2915F1DDD7AF}"/>
              </a:ext>
            </a:extLst>
          </p:cNvPr>
          <p:cNvSpPr>
            <a:spLocks noChangeArrowheads="1"/>
          </p:cNvSpPr>
          <p:nvPr/>
        </p:nvSpPr>
        <p:spPr bwMode="auto">
          <a:xfrm>
            <a:off x="3637190" y="3159578"/>
            <a:ext cx="1944688" cy="1589088"/>
          </a:xfrm>
          <a:prstGeom prst="rect">
            <a:avLst/>
          </a:prstGeom>
          <a:solidFill>
            <a:srgbClr val="FF0000">
              <a:alpha val="20000"/>
            </a:srgbClr>
          </a:solidFill>
          <a:ln w="9360">
            <a:solidFill>
              <a:srgbClr val="FFFFFF"/>
            </a:solidFill>
            <a:miter lim="800000"/>
            <a:headEnd/>
            <a:tailEnd/>
          </a:ln>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sp>
        <p:nvSpPr>
          <p:cNvPr id="87047" name="Rectangle 18">
            <a:extLst>
              <a:ext uri="{FF2B5EF4-FFF2-40B4-BE49-F238E27FC236}">
                <a16:creationId xmlns:a16="http://schemas.microsoft.com/office/drawing/2014/main" id="{2CF74E42-C8FE-4885-AB95-A3E1293C20F9}"/>
              </a:ext>
            </a:extLst>
          </p:cNvPr>
          <p:cNvSpPr>
            <a:spLocks noChangeArrowheads="1"/>
          </p:cNvSpPr>
          <p:nvPr/>
        </p:nvSpPr>
        <p:spPr bwMode="auto">
          <a:xfrm>
            <a:off x="4008665" y="1435553"/>
            <a:ext cx="1201738" cy="192088"/>
          </a:xfrm>
          <a:prstGeom prst="rect">
            <a:avLst/>
          </a:prstGeom>
          <a:solidFill>
            <a:srgbClr val="FF0000">
              <a:alpha val="20000"/>
            </a:srgbClr>
          </a:solidFill>
          <a:ln w="9360">
            <a:solidFill>
              <a:srgbClr val="FF0000"/>
            </a:solidFill>
            <a:miter lim="800000"/>
            <a:headEnd/>
            <a:tailEnd/>
          </a:ln>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sp>
        <p:nvSpPr>
          <p:cNvPr id="87048" name="Rectangle 19">
            <a:extLst>
              <a:ext uri="{FF2B5EF4-FFF2-40B4-BE49-F238E27FC236}">
                <a16:creationId xmlns:a16="http://schemas.microsoft.com/office/drawing/2014/main" id="{35CCFB45-5C68-459A-98D4-26766BAA0CBE}"/>
              </a:ext>
            </a:extLst>
          </p:cNvPr>
          <p:cNvSpPr>
            <a:spLocks noChangeArrowheads="1"/>
          </p:cNvSpPr>
          <p:nvPr/>
        </p:nvSpPr>
        <p:spPr bwMode="auto">
          <a:xfrm>
            <a:off x="3988028" y="1964192"/>
            <a:ext cx="1243012" cy="206375"/>
          </a:xfrm>
          <a:prstGeom prst="rect">
            <a:avLst/>
          </a:prstGeom>
          <a:solidFill>
            <a:srgbClr val="FF0000">
              <a:alpha val="20000"/>
            </a:srgbClr>
          </a:solidFill>
          <a:ln w="9360">
            <a:solidFill>
              <a:srgbClr val="FF0000"/>
            </a:solidFill>
            <a:miter lim="800000"/>
            <a:headEnd/>
            <a:tailEnd/>
          </a:ln>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pic>
        <p:nvPicPr>
          <p:cNvPr id="87049" name="Picture 22">
            <a:extLst>
              <a:ext uri="{FF2B5EF4-FFF2-40B4-BE49-F238E27FC236}">
                <a16:creationId xmlns:a16="http://schemas.microsoft.com/office/drawing/2014/main" id="{C3F76B0F-E832-4A8F-89E2-30FC5D6418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0790" y="644979"/>
            <a:ext cx="4876800"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0" name="Picture 23">
            <a:extLst>
              <a:ext uri="{FF2B5EF4-FFF2-40B4-BE49-F238E27FC236}">
                <a16:creationId xmlns:a16="http://schemas.microsoft.com/office/drawing/2014/main" id="{7FBDD7AC-8BA4-4D81-8D8A-4B873B4C81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0316" y="3692979"/>
            <a:ext cx="48672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1" name="Line 16">
            <a:extLst>
              <a:ext uri="{FF2B5EF4-FFF2-40B4-BE49-F238E27FC236}">
                <a16:creationId xmlns:a16="http://schemas.microsoft.com/office/drawing/2014/main" id="{AEA03A0F-8B8F-4D63-9004-3B41C60E0E43}"/>
              </a:ext>
            </a:extLst>
          </p:cNvPr>
          <p:cNvSpPr>
            <a:spLocks noChangeShapeType="1"/>
          </p:cNvSpPr>
          <p:nvPr/>
        </p:nvSpPr>
        <p:spPr bwMode="auto">
          <a:xfrm flipH="1">
            <a:off x="8339366" y="3504067"/>
            <a:ext cx="4763" cy="384175"/>
          </a:xfrm>
          <a:prstGeom prst="line">
            <a:avLst/>
          </a:prstGeom>
          <a:noFill/>
          <a:ln w="25560">
            <a:solidFill>
              <a:schemeClr val="tx1"/>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052" name="Line 17">
            <a:extLst>
              <a:ext uri="{FF2B5EF4-FFF2-40B4-BE49-F238E27FC236}">
                <a16:creationId xmlns:a16="http://schemas.microsoft.com/office/drawing/2014/main" id="{014AE65D-58FC-4B48-90CA-EB0CCB218139}"/>
              </a:ext>
            </a:extLst>
          </p:cNvPr>
          <p:cNvSpPr>
            <a:spLocks noChangeShapeType="1"/>
          </p:cNvSpPr>
          <p:nvPr/>
        </p:nvSpPr>
        <p:spPr bwMode="auto">
          <a:xfrm flipH="1" flipV="1">
            <a:off x="8339366" y="2657929"/>
            <a:ext cx="4763" cy="231775"/>
          </a:xfrm>
          <a:prstGeom prst="line">
            <a:avLst/>
          </a:prstGeom>
          <a:noFill/>
          <a:ln w="31680">
            <a:solidFill>
              <a:schemeClr val="tx1"/>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Title 1">
            <a:extLst>
              <a:ext uri="{FF2B5EF4-FFF2-40B4-BE49-F238E27FC236}">
                <a16:creationId xmlns:a16="http://schemas.microsoft.com/office/drawing/2014/main" id="{36B883BB-414D-473F-9F27-0FC4F356FDB3}"/>
              </a:ext>
            </a:extLst>
          </p:cNvPr>
          <p:cNvSpPr>
            <a:spLocks noGrp="1"/>
          </p:cNvSpPr>
          <p:nvPr>
            <p:ph type="title"/>
          </p:nvPr>
        </p:nvSpPr>
        <p:spPr>
          <a:xfrm>
            <a:off x="457200" y="111125"/>
            <a:ext cx="11277600" cy="989013"/>
          </a:xfrm>
        </p:spPr>
        <p:txBody>
          <a:bodyPr/>
          <a:lstStyle/>
          <a:p>
            <a:br>
              <a:rPr lang="en-US" sz="2800" dirty="0">
                <a:solidFill>
                  <a:schemeClr val="tx1">
                    <a:lumMod val="50000"/>
                    <a:lumOff val="50000"/>
                  </a:schemeClr>
                </a:solidFill>
                <a:latin typeface="Arial" charset="0"/>
              </a:rPr>
            </a:br>
            <a:endParaRPr lang="en-US" dirty="0"/>
          </a:p>
        </p:txBody>
      </p:sp>
      <p:sp>
        <p:nvSpPr>
          <p:cNvPr id="19" name="Title 1">
            <a:extLst>
              <a:ext uri="{FF2B5EF4-FFF2-40B4-BE49-F238E27FC236}">
                <a16:creationId xmlns:a16="http://schemas.microsoft.com/office/drawing/2014/main" id="{C0FF37CA-76F0-4DAB-95B4-C9D13893D70D}"/>
              </a:ext>
            </a:extLst>
          </p:cNvPr>
          <p:cNvSpPr txBox="1">
            <a:spLocks/>
          </p:cNvSpPr>
          <p:nvPr/>
        </p:nvSpPr>
        <p:spPr>
          <a:xfrm>
            <a:off x="457320" y="110652"/>
            <a:ext cx="11277598" cy="989013"/>
          </a:xfrm>
          <a:prstGeom prst="rect">
            <a:avLst/>
          </a:prstGeom>
        </p:spPr>
        <p:txBody>
          <a:bodyPr/>
          <a:lstStyle>
            <a:lvl1pPr algn="l" defTabSz="608013" rtl="0" eaLnBrk="1" fontAlgn="base" hangingPunct="1">
              <a:lnSpc>
                <a:spcPts val="2900"/>
              </a:lnSpc>
              <a:spcBef>
                <a:spcPct val="0"/>
              </a:spcBef>
              <a:spcAft>
                <a:spcPct val="0"/>
              </a:spcAft>
              <a:defRPr sz="2800" kern="1200">
                <a:solidFill>
                  <a:schemeClr val="bg2"/>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a:lstStyle>
          <a:p>
            <a:r>
              <a:rPr lang="en-US" dirty="0"/>
              <a:t>Profile Color Settings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0BF80-C5C3-43FC-849E-C21A6767CE2C}"/>
              </a:ext>
            </a:extLst>
          </p:cNvPr>
          <p:cNvSpPr>
            <a:spLocks noGrp="1"/>
          </p:cNvSpPr>
          <p:nvPr>
            <p:ph type="title"/>
          </p:nvPr>
        </p:nvSpPr>
        <p:spPr/>
        <p:txBody>
          <a:bodyPr/>
          <a:lstStyle/>
          <a:p>
            <a:r>
              <a:rPr lang="en-US" dirty="0"/>
              <a:t>Objectives of this session</a:t>
            </a:r>
          </a:p>
        </p:txBody>
      </p:sp>
      <p:sp>
        <p:nvSpPr>
          <p:cNvPr id="3" name="object 3">
            <a:extLst>
              <a:ext uri="{FF2B5EF4-FFF2-40B4-BE49-F238E27FC236}">
                <a16:creationId xmlns:a16="http://schemas.microsoft.com/office/drawing/2014/main" id="{5F00AEDA-0561-4F81-A221-6FBC5C787D94}"/>
              </a:ext>
            </a:extLst>
          </p:cNvPr>
          <p:cNvSpPr txBox="1"/>
          <p:nvPr/>
        </p:nvSpPr>
        <p:spPr>
          <a:xfrm>
            <a:off x="1436761" y="1724870"/>
            <a:ext cx="3402000" cy="1692515"/>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Collecting ADCP Data</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b="1" dirty="0">
                <a:solidFill>
                  <a:srgbClr val="FCFFFF"/>
                </a:solidFill>
                <a:latin typeface="Arial" panose="020B0604020202020204" pitchFamily="34" charset="0"/>
                <a:cs typeface="Arial" panose="020B0604020202020204" pitchFamily="34" charset="0"/>
              </a:rPr>
              <a:t>Displaying the profile information</a:t>
            </a:r>
          </a:p>
          <a:p>
            <a:pPr marL="184150" marR="785495" indent="-171450">
              <a:lnSpc>
                <a:spcPct val="90000"/>
              </a:lnSpc>
              <a:spcBef>
                <a:spcPts val="430"/>
              </a:spcBef>
              <a:buFont typeface="Arial" panose="020B0604020202020204" pitchFamily="34" charset="0"/>
              <a:buChar char="•"/>
            </a:pPr>
            <a:r>
              <a:rPr lang="en-US" sz="1200" b="1" dirty="0">
                <a:solidFill>
                  <a:srgbClr val="FCFFFF"/>
                </a:solidFill>
                <a:latin typeface="Arial" panose="020B0604020202020204" pitchFamily="34" charset="0"/>
                <a:cs typeface="Arial" panose="020B0604020202020204" pitchFamily="34" charset="0"/>
              </a:rPr>
              <a:t>Viewing individual Ensembles</a:t>
            </a:r>
          </a:p>
          <a:p>
            <a:pPr marL="184150" marR="785495" indent="-171450">
              <a:lnSpc>
                <a:spcPct val="90000"/>
              </a:lnSpc>
              <a:spcBef>
                <a:spcPts val="430"/>
              </a:spcBef>
              <a:buFont typeface="Arial" panose="020B0604020202020204"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chemeClr val="bg1"/>
              </a:solidFill>
              <a:latin typeface="Arial" panose="020B0604020202020204" pitchFamily="34" charset="0"/>
              <a:cs typeface="Arial" panose="020B0604020202020204" pitchFamily="34" charset="0"/>
            </a:endParaRPr>
          </a:p>
          <a:p>
            <a:pPr marL="12700" marR="785495">
              <a:lnSpc>
                <a:spcPct val="90000"/>
              </a:lnSpc>
              <a:spcBef>
                <a:spcPts val="430"/>
              </a:spcBef>
            </a:pPr>
            <a:endParaRPr sz="1200" dirty="0">
              <a:solidFill>
                <a:schemeClr val="bg1"/>
              </a:solidFill>
              <a:latin typeface="Arial" panose="020B0604020202020204" pitchFamily="34" charset="0"/>
              <a:cs typeface="Arial" panose="020B0604020202020204" pitchFamily="34" charset="0"/>
            </a:endParaRPr>
          </a:p>
        </p:txBody>
      </p:sp>
      <p:sp>
        <p:nvSpPr>
          <p:cNvPr id="4" name="object 7">
            <a:extLst>
              <a:ext uri="{FF2B5EF4-FFF2-40B4-BE49-F238E27FC236}">
                <a16:creationId xmlns:a16="http://schemas.microsoft.com/office/drawing/2014/main" id="{8E516FEA-5F1B-4CC7-BB4A-A5E98585E7AD}"/>
              </a:ext>
            </a:extLst>
          </p:cNvPr>
          <p:cNvSpPr/>
          <p:nvPr/>
        </p:nvSpPr>
        <p:spPr>
          <a:xfrm>
            <a:off x="1429020" y="1707749"/>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5" name="object 7">
            <a:extLst>
              <a:ext uri="{FF2B5EF4-FFF2-40B4-BE49-F238E27FC236}">
                <a16:creationId xmlns:a16="http://schemas.microsoft.com/office/drawing/2014/main" id="{CFCDF8C2-4040-4519-BE61-039C8D9BAD4F}"/>
              </a:ext>
            </a:extLst>
          </p:cNvPr>
          <p:cNvSpPr/>
          <p:nvPr/>
        </p:nvSpPr>
        <p:spPr>
          <a:xfrm>
            <a:off x="4585359" y="3304402"/>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6" name="object 3">
            <a:extLst>
              <a:ext uri="{FF2B5EF4-FFF2-40B4-BE49-F238E27FC236}">
                <a16:creationId xmlns:a16="http://schemas.microsoft.com/office/drawing/2014/main" id="{383DD44B-BB3C-47F2-980D-113FC60CC4FD}"/>
              </a:ext>
            </a:extLst>
          </p:cNvPr>
          <p:cNvSpPr txBox="1"/>
          <p:nvPr/>
        </p:nvSpPr>
        <p:spPr>
          <a:xfrm>
            <a:off x="4585359" y="3317450"/>
            <a:ext cx="3718886" cy="1526315"/>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Processing ADCP Data</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b="1" dirty="0">
                <a:solidFill>
                  <a:srgbClr val="FCFFFF"/>
                </a:solidFill>
                <a:latin typeface="Arial" panose="020B0604020202020204" pitchFamily="34" charset="0"/>
                <a:cs typeface="Arial" panose="020B0604020202020204" pitchFamily="34" charset="0"/>
              </a:rPr>
              <a:t>Displaying the profile information</a:t>
            </a:r>
          </a:p>
          <a:p>
            <a:pPr marL="184150" marR="785495" indent="-171450">
              <a:lnSpc>
                <a:spcPct val="90000"/>
              </a:lnSpc>
              <a:spcBef>
                <a:spcPts val="430"/>
              </a:spcBef>
              <a:buFont typeface="Arial" panose="020B0604020202020204" pitchFamily="34" charset="0"/>
              <a:buChar char="•"/>
            </a:pPr>
            <a:r>
              <a:rPr lang="en-US" sz="1200" b="1" dirty="0">
                <a:solidFill>
                  <a:srgbClr val="FCFFFF"/>
                </a:solidFill>
                <a:latin typeface="Arial" panose="020B0604020202020204" pitchFamily="34" charset="0"/>
                <a:cs typeface="Arial" panose="020B0604020202020204" pitchFamily="34" charset="0"/>
              </a:rPr>
              <a:t>Viewing individual Ensembles</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p:txBody>
      </p:sp>
      <p:sp>
        <p:nvSpPr>
          <p:cNvPr id="7" name="object 7">
            <a:extLst>
              <a:ext uri="{FF2B5EF4-FFF2-40B4-BE49-F238E27FC236}">
                <a16:creationId xmlns:a16="http://schemas.microsoft.com/office/drawing/2014/main" id="{6C5D1927-6BEF-4720-BF5D-A17E1C1EDE08}"/>
              </a:ext>
            </a:extLst>
          </p:cNvPr>
          <p:cNvSpPr/>
          <p:nvPr/>
        </p:nvSpPr>
        <p:spPr>
          <a:xfrm>
            <a:off x="8824460" y="4218358"/>
            <a:ext cx="2609736" cy="43495"/>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8" name="object 15">
            <a:extLst>
              <a:ext uri="{FF2B5EF4-FFF2-40B4-BE49-F238E27FC236}">
                <a16:creationId xmlns:a16="http://schemas.microsoft.com/office/drawing/2014/main" id="{BF9E3FBA-C4A1-4243-822E-DE607786168E}"/>
              </a:ext>
            </a:extLst>
          </p:cNvPr>
          <p:cNvSpPr/>
          <p:nvPr/>
        </p:nvSpPr>
        <p:spPr>
          <a:xfrm>
            <a:off x="7802991" y="4218357"/>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schemeClr val="bg1"/>
                </a:solidFill>
              </a:rPr>
              <a:t>3</a:t>
            </a:r>
            <a:endParaRPr sz="4800" b="1" dirty="0">
              <a:solidFill>
                <a:schemeClr val="bg1"/>
              </a:solidFill>
            </a:endParaRPr>
          </a:p>
        </p:txBody>
      </p:sp>
      <p:sp>
        <p:nvSpPr>
          <p:cNvPr id="9" name="object 15">
            <a:extLst>
              <a:ext uri="{FF2B5EF4-FFF2-40B4-BE49-F238E27FC236}">
                <a16:creationId xmlns:a16="http://schemas.microsoft.com/office/drawing/2014/main" id="{B2E7CFFF-E27B-43C0-8E77-10B06FED0E8D}"/>
              </a:ext>
            </a:extLst>
          </p:cNvPr>
          <p:cNvSpPr/>
          <p:nvPr/>
        </p:nvSpPr>
        <p:spPr>
          <a:xfrm>
            <a:off x="413818"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schemeClr val="bg1"/>
                </a:solidFill>
              </a:rPr>
              <a:t>1</a:t>
            </a:r>
            <a:endParaRPr sz="4800" b="1" dirty="0">
              <a:solidFill>
                <a:schemeClr val="bg1"/>
              </a:solidFill>
            </a:endParaRPr>
          </a:p>
        </p:txBody>
      </p:sp>
      <p:sp>
        <p:nvSpPr>
          <p:cNvPr id="10" name="object 15">
            <a:extLst>
              <a:ext uri="{FF2B5EF4-FFF2-40B4-BE49-F238E27FC236}">
                <a16:creationId xmlns:a16="http://schemas.microsoft.com/office/drawing/2014/main" id="{1FDBA87E-F0AC-45BE-9BDE-3BBD1703B79D}"/>
              </a:ext>
            </a:extLst>
          </p:cNvPr>
          <p:cNvSpPr/>
          <p:nvPr/>
        </p:nvSpPr>
        <p:spPr>
          <a:xfrm>
            <a:off x="3577711" y="3304401"/>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schemeClr val="bg1"/>
                </a:solidFill>
              </a:rPr>
              <a:t>2</a:t>
            </a:r>
            <a:endParaRPr sz="4800" b="1" dirty="0">
              <a:solidFill>
                <a:schemeClr val="bg1"/>
              </a:solidFill>
            </a:endParaRPr>
          </a:p>
        </p:txBody>
      </p:sp>
      <p:sp>
        <p:nvSpPr>
          <p:cNvPr id="11" name="object 3">
            <a:extLst>
              <a:ext uri="{FF2B5EF4-FFF2-40B4-BE49-F238E27FC236}">
                <a16:creationId xmlns:a16="http://schemas.microsoft.com/office/drawing/2014/main" id="{1F0DB311-F320-47DB-AB41-C8E95D67F587}"/>
              </a:ext>
            </a:extLst>
          </p:cNvPr>
          <p:cNvSpPr txBox="1"/>
          <p:nvPr/>
        </p:nvSpPr>
        <p:spPr>
          <a:xfrm>
            <a:off x="8824460" y="4219436"/>
            <a:ext cx="3367540" cy="1257524"/>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Processing ADCP In Situ Data</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b="1" dirty="0">
                <a:solidFill>
                  <a:srgbClr val="FCFFFF"/>
                </a:solidFill>
                <a:latin typeface="Arial" panose="020B0604020202020204" pitchFamily="34" charset="0"/>
                <a:cs typeface="Arial" panose="020B0604020202020204" pitchFamily="34" charset="0"/>
              </a:rPr>
              <a:t>Displaying the profile information</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2905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70" name="Text Box 6">
            <a:extLst>
              <a:ext uri="{FF2B5EF4-FFF2-40B4-BE49-F238E27FC236}">
                <a16:creationId xmlns:a16="http://schemas.microsoft.com/office/drawing/2014/main" id="{FA53B7EC-40B1-405D-B9DD-6FA13CA4F996}"/>
              </a:ext>
            </a:extLst>
          </p:cNvPr>
          <p:cNvSpPr txBox="1">
            <a:spLocks noChangeArrowheads="1"/>
          </p:cNvSpPr>
          <p:nvPr/>
        </p:nvSpPr>
        <p:spPr bwMode="auto">
          <a:xfrm>
            <a:off x="1728789" y="206376"/>
            <a:ext cx="3228975" cy="663575"/>
          </a:xfrm>
          <a:prstGeom prst="rect">
            <a:avLst/>
          </a:prstGeom>
          <a:noFill/>
          <a:ln>
            <a:noFill/>
          </a:ln>
          <a:effec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9pPr>
          </a:lstStyle>
          <a:p>
            <a:pPr eaLnBrk="1" hangingPunct="1">
              <a:buSzPct val="100000"/>
              <a:defRPr/>
            </a:pPr>
            <a:endParaRPr lang="en-US" sz="3200" dirty="0">
              <a:solidFill>
                <a:schemeClr val="tx1">
                  <a:lumMod val="50000"/>
                  <a:lumOff val="50000"/>
                </a:schemeClr>
              </a:solidFill>
              <a:latin typeface="Arial" charset="0"/>
            </a:endParaRPr>
          </a:p>
        </p:txBody>
      </p:sp>
      <p:sp>
        <p:nvSpPr>
          <p:cNvPr id="89091" name="Text Box 7">
            <a:extLst>
              <a:ext uri="{FF2B5EF4-FFF2-40B4-BE49-F238E27FC236}">
                <a16:creationId xmlns:a16="http://schemas.microsoft.com/office/drawing/2014/main" id="{EA30CA2F-13BF-49B1-A6CD-A1EA95DF4B72}"/>
              </a:ext>
            </a:extLst>
          </p:cNvPr>
          <p:cNvSpPr txBox="1">
            <a:spLocks noChangeArrowheads="1"/>
          </p:cNvSpPr>
          <p:nvPr/>
        </p:nvSpPr>
        <p:spPr bwMode="auto">
          <a:xfrm>
            <a:off x="3546067" y="5372868"/>
            <a:ext cx="6094445" cy="676275"/>
          </a:xfrm>
          <a:prstGeom prst="rect">
            <a:avLst/>
          </a:prstGeom>
          <a:solidFill>
            <a:schemeClr val="bg1"/>
          </a:solidFill>
          <a:ln w="9360">
            <a:solidFill>
              <a:schemeClr val="bg1"/>
            </a:solidFill>
            <a:miter lim="800000"/>
            <a:headEnd/>
            <a:tailEnd/>
          </a:ln>
        </p:spPr>
        <p:txBody>
          <a:bodyPr anchor="ctr"/>
          <a:lstStyle>
            <a:lvl1pPr marL="342900" indent="-341313">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icrosoft YaHei" panose="020B0503020204020204" pitchFamily="34" charset="-122"/>
              </a:defRPr>
            </a:lvl9pPr>
          </a:lstStyle>
          <a:p>
            <a:pPr eaLnBrk="1" hangingPunct="1">
              <a:lnSpc>
                <a:spcPct val="90000"/>
              </a:lnSpc>
              <a:spcBef>
                <a:spcPts val="1500"/>
              </a:spcBef>
              <a:buClrTx/>
            </a:pPr>
            <a:r>
              <a:rPr lang="en-GB" altLang="en-US" sz="1400" dirty="0">
                <a:solidFill>
                  <a:srgbClr val="000000"/>
                </a:solidFill>
                <a:latin typeface="Arial" panose="020B0604020202020204" pitchFamily="34" charset="0"/>
              </a:rPr>
              <a:t>Data Viewer displays the data indicated by the cursor.</a:t>
            </a:r>
          </a:p>
        </p:txBody>
      </p:sp>
      <p:grpSp>
        <p:nvGrpSpPr>
          <p:cNvPr id="89092" name="Group 8">
            <a:extLst>
              <a:ext uri="{FF2B5EF4-FFF2-40B4-BE49-F238E27FC236}">
                <a16:creationId xmlns:a16="http://schemas.microsoft.com/office/drawing/2014/main" id="{8C50F8C3-6417-49D7-9AA9-6013028748CB}"/>
              </a:ext>
            </a:extLst>
          </p:cNvPr>
          <p:cNvGrpSpPr>
            <a:grpSpLocks/>
          </p:cNvGrpSpPr>
          <p:nvPr/>
        </p:nvGrpSpPr>
        <p:grpSpPr bwMode="auto">
          <a:xfrm>
            <a:off x="1564867" y="1797051"/>
            <a:ext cx="8982075" cy="3665538"/>
            <a:chOff x="122" y="1467"/>
            <a:chExt cx="5658" cy="2309"/>
          </a:xfrm>
        </p:grpSpPr>
        <p:pic>
          <p:nvPicPr>
            <p:cNvPr id="89102" name="Picture 9">
              <a:extLst>
                <a:ext uri="{FF2B5EF4-FFF2-40B4-BE49-F238E27FC236}">
                  <a16:creationId xmlns:a16="http://schemas.microsoft.com/office/drawing/2014/main" id="{7F969E2D-2AD5-44E6-B747-4EE32CF23A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 y="1507"/>
              <a:ext cx="5540" cy="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9103" name="Text Box 10">
              <a:extLst>
                <a:ext uri="{FF2B5EF4-FFF2-40B4-BE49-F238E27FC236}">
                  <a16:creationId xmlns:a16="http://schemas.microsoft.com/office/drawing/2014/main" id="{B38F616B-03E7-423B-9E2C-1B9BD34B450A}"/>
                </a:ext>
              </a:extLst>
            </p:cNvPr>
            <p:cNvSpPr txBox="1">
              <a:spLocks noChangeArrowheads="1"/>
            </p:cNvSpPr>
            <p:nvPr/>
          </p:nvSpPr>
          <p:spPr bwMode="auto">
            <a:xfrm>
              <a:off x="240" y="1467"/>
              <a:ext cx="5540" cy="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pic>
        <p:nvPicPr>
          <p:cNvPr id="89093" name="Picture 13">
            <a:extLst>
              <a:ext uri="{FF2B5EF4-FFF2-40B4-BE49-F238E27FC236}">
                <a16:creationId xmlns:a16="http://schemas.microsoft.com/office/drawing/2014/main" id="{919E5004-390B-4D9D-9618-1220B87267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9668" y="869951"/>
            <a:ext cx="191452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4" name="Line 14">
            <a:extLst>
              <a:ext uri="{FF2B5EF4-FFF2-40B4-BE49-F238E27FC236}">
                <a16:creationId xmlns:a16="http://schemas.microsoft.com/office/drawing/2014/main" id="{558C6795-F13C-498F-AFC3-9E29B081E6C4}"/>
              </a:ext>
            </a:extLst>
          </p:cNvPr>
          <p:cNvSpPr>
            <a:spLocks noChangeShapeType="1"/>
          </p:cNvSpPr>
          <p:nvPr/>
        </p:nvSpPr>
        <p:spPr bwMode="auto">
          <a:xfrm>
            <a:off x="2250667" y="1403351"/>
            <a:ext cx="457200" cy="2286000"/>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095" name="Line 15">
            <a:extLst>
              <a:ext uri="{FF2B5EF4-FFF2-40B4-BE49-F238E27FC236}">
                <a16:creationId xmlns:a16="http://schemas.microsoft.com/office/drawing/2014/main" id="{53B58F07-18E7-4A4B-BC95-BF250F980A4B}"/>
              </a:ext>
            </a:extLst>
          </p:cNvPr>
          <p:cNvSpPr>
            <a:spLocks noChangeShapeType="1"/>
          </p:cNvSpPr>
          <p:nvPr/>
        </p:nvSpPr>
        <p:spPr bwMode="auto">
          <a:xfrm>
            <a:off x="3546067" y="1403351"/>
            <a:ext cx="762000" cy="2590800"/>
          </a:xfrm>
          <a:prstGeom prst="line">
            <a:avLst/>
          </a:prstGeom>
          <a:noFill/>
          <a:ln w="158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096" name="Line 16">
            <a:extLst>
              <a:ext uri="{FF2B5EF4-FFF2-40B4-BE49-F238E27FC236}">
                <a16:creationId xmlns:a16="http://schemas.microsoft.com/office/drawing/2014/main" id="{FA7D2D5D-E80B-4E1C-88C0-BFBE421B3509}"/>
              </a:ext>
            </a:extLst>
          </p:cNvPr>
          <p:cNvSpPr>
            <a:spLocks noChangeShapeType="1"/>
          </p:cNvSpPr>
          <p:nvPr/>
        </p:nvSpPr>
        <p:spPr bwMode="auto">
          <a:xfrm flipH="1">
            <a:off x="5374867" y="3232151"/>
            <a:ext cx="9144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3" name="Group 2">
            <a:extLst>
              <a:ext uri="{FF2B5EF4-FFF2-40B4-BE49-F238E27FC236}">
                <a16:creationId xmlns:a16="http://schemas.microsoft.com/office/drawing/2014/main" id="{2F08B9F1-5279-4CB2-94C1-75AB85CBBED9}"/>
              </a:ext>
            </a:extLst>
          </p:cNvPr>
          <p:cNvGrpSpPr/>
          <p:nvPr/>
        </p:nvGrpSpPr>
        <p:grpSpPr>
          <a:xfrm>
            <a:off x="7235417" y="735528"/>
            <a:ext cx="3962400" cy="1763711"/>
            <a:chOff x="5715000" y="1127125"/>
            <a:chExt cx="4724400" cy="2274888"/>
          </a:xfrm>
        </p:grpSpPr>
        <p:grpSp>
          <p:nvGrpSpPr>
            <p:cNvPr id="89097" name="Group 1">
              <a:extLst>
                <a:ext uri="{FF2B5EF4-FFF2-40B4-BE49-F238E27FC236}">
                  <a16:creationId xmlns:a16="http://schemas.microsoft.com/office/drawing/2014/main" id="{1CFB7605-85F1-4C05-BE80-900ADD076918}"/>
                </a:ext>
              </a:extLst>
            </p:cNvPr>
            <p:cNvGrpSpPr>
              <a:grpSpLocks/>
            </p:cNvGrpSpPr>
            <p:nvPr/>
          </p:nvGrpSpPr>
          <p:grpSpPr bwMode="auto">
            <a:xfrm>
              <a:off x="5715000" y="1127125"/>
              <a:ext cx="4724400" cy="2274888"/>
              <a:chOff x="2783" y="0"/>
              <a:chExt cx="2976" cy="1433"/>
            </a:xfrm>
          </p:grpSpPr>
          <p:pic>
            <p:nvPicPr>
              <p:cNvPr id="89100" name="Picture 2">
                <a:extLst>
                  <a:ext uri="{FF2B5EF4-FFF2-40B4-BE49-F238E27FC236}">
                    <a16:creationId xmlns:a16="http://schemas.microsoft.com/office/drawing/2014/main" id="{80C1D32C-76A2-4CAE-BB7D-D166C5A663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0704"/>
              <a:stretch>
                <a:fillRect/>
              </a:stretch>
            </p:blipFill>
            <p:spPr bwMode="auto">
              <a:xfrm>
                <a:off x="2783" y="0"/>
                <a:ext cx="2976" cy="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9101" name="Text Box 3">
                <a:extLst>
                  <a:ext uri="{FF2B5EF4-FFF2-40B4-BE49-F238E27FC236}">
                    <a16:creationId xmlns:a16="http://schemas.microsoft.com/office/drawing/2014/main" id="{B806B632-59F8-4190-ABE6-22257A4EE8AD}"/>
                  </a:ext>
                </a:extLst>
              </p:cNvPr>
              <p:cNvSpPr txBox="1">
                <a:spLocks noChangeArrowheads="1"/>
              </p:cNvSpPr>
              <p:nvPr/>
            </p:nvSpPr>
            <p:spPr bwMode="auto">
              <a:xfrm>
                <a:off x="2783" y="0"/>
                <a:ext cx="2976" cy="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sp>
          <p:nvSpPr>
            <p:cNvPr id="89098" name="Rectangle 4">
              <a:extLst>
                <a:ext uri="{FF2B5EF4-FFF2-40B4-BE49-F238E27FC236}">
                  <a16:creationId xmlns:a16="http://schemas.microsoft.com/office/drawing/2014/main" id="{A29716C8-97B2-4780-A0BC-26F6EE6F39A7}"/>
                </a:ext>
              </a:extLst>
            </p:cNvPr>
            <p:cNvSpPr>
              <a:spLocks noChangeArrowheads="1"/>
            </p:cNvSpPr>
            <p:nvPr/>
          </p:nvSpPr>
          <p:spPr bwMode="auto">
            <a:xfrm>
              <a:off x="8631239" y="2108200"/>
              <a:ext cx="1584325" cy="287338"/>
            </a:xfrm>
            <a:prstGeom prst="rect">
              <a:avLst/>
            </a:prstGeom>
            <a:solidFill>
              <a:srgbClr val="FF0000">
                <a:alpha val="20000"/>
              </a:srgbClr>
            </a:solidFill>
            <a:ln w="9360">
              <a:solidFill>
                <a:srgbClr val="FF0000"/>
              </a:solidFill>
              <a:miter lim="800000"/>
              <a:headEnd/>
              <a:tailEnd/>
            </a:ln>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sp>
          <p:nvSpPr>
            <p:cNvPr id="89099" name="Rectangle 5">
              <a:extLst>
                <a:ext uri="{FF2B5EF4-FFF2-40B4-BE49-F238E27FC236}">
                  <a16:creationId xmlns:a16="http://schemas.microsoft.com/office/drawing/2014/main" id="{D1C92E15-1543-4EB4-998B-3BAF003E9732}"/>
                </a:ext>
              </a:extLst>
            </p:cNvPr>
            <p:cNvSpPr>
              <a:spLocks noChangeArrowheads="1"/>
            </p:cNvSpPr>
            <p:nvPr/>
          </p:nvSpPr>
          <p:spPr bwMode="auto">
            <a:xfrm>
              <a:off x="8631239" y="1747839"/>
              <a:ext cx="1584325" cy="287337"/>
            </a:xfrm>
            <a:prstGeom prst="rect">
              <a:avLst/>
            </a:prstGeom>
            <a:solidFill>
              <a:srgbClr val="FF0000">
                <a:alpha val="20000"/>
              </a:srgbClr>
            </a:solidFill>
            <a:ln w="9360">
              <a:solidFill>
                <a:srgbClr val="FF0000"/>
              </a:solidFill>
              <a:miter lim="800000"/>
              <a:headEnd/>
              <a:tailEnd/>
            </a:ln>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sp>
        <p:nvSpPr>
          <p:cNvPr id="2" name="Title 1">
            <a:extLst>
              <a:ext uri="{FF2B5EF4-FFF2-40B4-BE49-F238E27FC236}">
                <a16:creationId xmlns:a16="http://schemas.microsoft.com/office/drawing/2014/main" id="{459F2E4C-CE79-42DD-990F-7692B8A8EFB9}"/>
              </a:ext>
            </a:extLst>
          </p:cNvPr>
          <p:cNvSpPr>
            <a:spLocks noGrp="1"/>
          </p:cNvSpPr>
          <p:nvPr>
            <p:ph type="title"/>
          </p:nvPr>
        </p:nvSpPr>
        <p:spPr/>
        <p:txBody>
          <a:bodyPr/>
          <a:lstStyle/>
          <a:p>
            <a:r>
              <a:rPr lang="en-US" dirty="0"/>
              <a:t>Data Viewer</a:t>
            </a:r>
            <a:br>
              <a:rPr lang="en-US" dirty="0"/>
            </a:br>
            <a:endParaRPr lang="en-US" dirty="0"/>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 Box 1">
            <a:extLst>
              <a:ext uri="{FF2B5EF4-FFF2-40B4-BE49-F238E27FC236}">
                <a16:creationId xmlns:a16="http://schemas.microsoft.com/office/drawing/2014/main" id="{FD8045AC-DF3C-452B-9EFA-36F14054DB4B}"/>
              </a:ext>
            </a:extLst>
          </p:cNvPr>
          <p:cNvSpPr txBox="1">
            <a:spLocks noChangeArrowheads="1"/>
          </p:cNvSpPr>
          <p:nvPr/>
        </p:nvSpPr>
        <p:spPr bwMode="auto">
          <a:xfrm>
            <a:off x="1524001" y="1"/>
            <a:ext cx="6723063" cy="900113"/>
          </a:xfrm>
          <a:prstGeom prst="rect">
            <a:avLst/>
          </a:prstGeom>
          <a:noFill/>
          <a:ln>
            <a:noFill/>
          </a:ln>
          <a:effec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9pPr>
          </a:lstStyle>
          <a:p>
            <a:pPr eaLnBrk="1" hangingPunct="1">
              <a:buSzPct val="100000"/>
              <a:defRPr/>
            </a:pPr>
            <a:endParaRPr lang="en-US" sz="3200" dirty="0">
              <a:solidFill>
                <a:schemeClr val="tx1">
                  <a:lumMod val="50000"/>
                  <a:lumOff val="50000"/>
                </a:schemeClr>
              </a:solidFill>
              <a:latin typeface="Arial" charset="0"/>
            </a:endParaRPr>
          </a:p>
        </p:txBody>
      </p:sp>
      <p:grpSp>
        <p:nvGrpSpPr>
          <p:cNvPr id="91139" name="Group 2">
            <a:extLst>
              <a:ext uri="{FF2B5EF4-FFF2-40B4-BE49-F238E27FC236}">
                <a16:creationId xmlns:a16="http://schemas.microsoft.com/office/drawing/2014/main" id="{419FCE88-D67B-4DC1-A071-95244440F041}"/>
              </a:ext>
            </a:extLst>
          </p:cNvPr>
          <p:cNvGrpSpPr>
            <a:grpSpLocks/>
          </p:cNvGrpSpPr>
          <p:nvPr/>
        </p:nvGrpSpPr>
        <p:grpSpPr bwMode="auto">
          <a:xfrm>
            <a:off x="697195" y="1092200"/>
            <a:ext cx="3802063" cy="4162425"/>
            <a:chOff x="304" y="1071"/>
            <a:chExt cx="2395" cy="2622"/>
          </a:xfrm>
        </p:grpSpPr>
        <p:pic>
          <p:nvPicPr>
            <p:cNvPr id="91148" name="Picture 3">
              <a:extLst>
                <a:ext uri="{FF2B5EF4-FFF2-40B4-BE49-F238E27FC236}">
                  <a16:creationId xmlns:a16="http://schemas.microsoft.com/office/drawing/2014/main" id="{2FAACD81-8C58-47E3-AF3C-A692487AC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 y="1071"/>
              <a:ext cx="2395" cy="2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1149" name="Text Box 4">
              <a:extLst>
                <a:ext uri="{FF2B5EF4-FFF2-40B4-BE49-F238E27FC236}">
                  <a16:creationId xmlns:a16="http://schemas.microsoft.com/office/drawing/2014/main" id="{7BC91080-E9A9-4E47-A5B5-7FFBF04942AC}"/>
                </a:ext>
              </a:extLst>
            </p:cNvPr>
            <p:cNvSpPr txBox="1">
              <a:spLocks noChangeArrowheads="1"/>
            </p:cNvSpPr>
            <p:nvPr/>
          </p:nvSpPr>
          <p:spPr bwMode="auto">
            <a:xfrm>
              <a:off x="304" y="1071"/>
              <a:ext cx="2395" cy="2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grpSp>
        <p:nvGrpSpPr>
          <p:cNvPr id="91140" name="Group 5">
            <a:extLst>
              <a:ext uri="{FF2B5EF4-FFF2-40B4-BE49-F238E27FC236}">
                <a16:creationId xmlns:a16="http://schemas.microsoft.com/office/drawing/2014/main" id="{9B5D2D09-6AFB-415C-9DFF-514266497515}"/>
              </a:ext>
            </a:extLst>
          </p:cNvPr>
          <p:cNvGrpSpPr>
            <a:grpSpLocks/>
          </p:cNvGrpSpPr>
          <p:nvPr/>
        </p:nvGrpSpPr>
        <p:grpSpPr bwMode="auto">
          <a:xfrm>
            <a:off x="7791169" y="1092200"/>
            <a:ext cx="3890963" cy="4257675"/>
            <a:chOff x="3308" y="1071"/>
            <a:chExt cx="2451" cy="2682"/>
          </a:xfrm>
        </p:grpSpPr>
        <p:pic>
          <p:nvPicPr>
            <p:cNvPr id="91146" name="Picture 6">
              <a:extLst>
                <a:ext uri="{FF2B5EF4-FFF2-40B4-BE49-F238E27FC236}">
                  <a16:creationId xmlns:a16="http://schemas.microsoft.com/office/drawing/2014/main" id="{99A54B9B-1C2D-49FC-872B-CF9679F9CD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8" y="1071"/>
              <a:ext cx="2451" cy="2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1147" name="Text Box 7">
              <a:extLst>
                <a:ext uri="{FF2B5EF4-FFF2-40B4-BE49-F238E27FC236}">
                  <a16:creationId xmlns:a16="http://schemas.microsoft.com/office/drawing/2014/main" id="{022C2E21-E5F2-4612-8276-E2A37F0AFFA9}"/>
                </a:ext>
              </a:extLst>
            </p:cNvPr>
            <p:cNvSpPr txBox="1">
              <a:spLocks noChangeArrowheads="1"/>
            </p:cNvSpPr>
            <p:nvPr/>
          </p:nvSpPr>
          <p:spPr bwMode="auto">
            <a:xfrm>
              <a:off x="3308" y="1071"/>
              <a:ext cx="2451" cy="2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grpSp>
        <p:nvGrpSpPr>
          <p:cNvPr id="91141" name="Group 8">
            <a:extLst>
              <a:ext uri="{FF2B5EF4-FFF2-40B4-BE49-F238E27FC236}">
                <a16:creationId xmlns:a16="http://schemas.microsoft.com/office/drawing/2014/main" id="{399F2683-85B9-4D13-B45C-F69113A1E20E}"/>
              </a:ext>
            </a:extLst>
          </p:cNvPr>
          <p:cNvGrpSpPr>
            <a:grpSpLocks/>
          </p:cNvGrpSpPr>
          <p:nvPr/>
        </p:nvGrpSpPr>
        <p:grpSpPr bwMode="auto">
          <a:xfrm>
            <a:off x="4800601" y="1092200"/>
            <a:ext cx="2689225" cy="1468438"/>
            <a:chOff x="4065" y="0"/>
            <a:chExt cx="1694" cy="925"/>
          </a:xfrm>
        </p:grpSpPr>
        <p:pic>
          <p:nvPicPr>
            <p:cNvPr id="91144" name="Picture 9">
              <a:extLst>
                <a:ext uri="{FF2B5EF4-FFF2-40B4-BE49-F238E27FC236}">
                  <a16:creationId xmlns:a16="http://schemas.microsoft.com/office/drawing/2014/main" id="{DAB96D14-9B28-4D37-8B67-16EAD46BF7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8537"/>
            <a:stretch>
              <a:fillRect/>
            </a:stretch>
          </p:blipFill>
          <p:spPr bwMode="auto">
            <a:xfrm>
              <a:off x="4065" y="0"/>
              <a:ext cx="1694" cy="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1145" name="Text Box 10">
              <a:extLst>
                <a:ext uri="{FF2B5EF4-FFF2-40B4-BE49-F238E27FC236}">
                  <a16:creationId xmlns:a16="http://schemas.microsoft.com/office/drawing/2014/main" id="{2EC1739D-50FF-41F4-8919-89F52D8D6251}"/>
                </a:ext>
              </a:extLst>
            </p:cNvPr>
            <p:cNvSpPr txBox="1">
              <a:spLocks noChangeArrowheads="1"/>
            </p:cNvSpPr>
            <p:nvPr/>
          </p:nvSpPr>
          <p:spPr bwMode="auto">
            <a:xfrm>
              <a:off x="4065" y="0"/>
              <a:ext cx="1694" cy="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sp>
        <p:nvSpPr>
          <p:cNvPr id="91142" name="Rectangle 11">
            <a:extLst>
              <a:ext uri="{FF2B5EF4-FFF2-40B4-BE49-F238E27FC236}">
                <a16:creationId xmlns:a16="http://schemas.microsoft.com/office/drawing/2014/main" id="{15137B41-DDCB-4037-887C-FC13D4F5AC91}"/>
              </a:ext>
            </a:extLst>
          </p:cNvPr>
          <p:cNvSpPr>
            <a:spLocks noChangeArrowheads="1"/>
          </p:cNvSpPr>
          <p:nvPr/>
        </p:nvSpPr>
        <p:spPr bwMode="auto">
          <a:xfrm>
            <a:off x="6411913" y="1497014"/>
            <a:ext cx="882650" cy="153987"/>
          </a:xfrm>
          <a:prstGeom prst="rect">
            <a:avLst/>
          </a:prstGeom>
          <a:solidFill>
            <a:srgbClr val="FF0000">
              <a:alpha val="20000"/>
            </a:srgbClr>
          </a:solidFill>
          <a:ln w="9360">
            <a:solidFill>
              <a:srgbClr val="FF0000"/>
            </a:solidFill>
            <a:miter lim="800000"/>
            <a:headEnd/>
            <a:tailEnd/>
          </a:ln>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sp>
        <p:nvSpPr>
          <p:cNvPr id="91143" name="Text Box 12">
            <a:extLst>
              <a:ext uri="{FF2B5EF4-FFF2-40B4-BE49-F238E27FC236}">
                <a16:creationId xmlns:a16="http://schemas.microsoft.com/office/drawing/2014/main" id="{7D6C527A-FE1E-42D4-BDB4-3B38FE83A218}"/>
              </a:ext>
            </a:extLst>
          </p:cNvPr>
          <p:cNvSpPr txBox="1">
            <a:spLocks noChangeArrowheads="1"/>
          </p:cNvSpPr>
          <p:nvPr/>
        </p:nvSpPr>
        <p:spPr bwMode="auto">
          <a:xfrm>
            <a:off x="2410407" y="5360986"/>
            <a:ext cx="7086600" cy="685800"/>
          </a:xfrm>
          <a:prstGeom prst="rect">
            <a:avLst/>
          </a:prstGeom>
          <a:noFill/>
          <a:ln w="9360">
            <a:solidFill>
              <a:schemeClr val="bg1"/>
            </a:solidFill>
            <a:miter lim="800000"/>
            <a:headEnd/>
            <a:tailEnd/>
          </a:ln>
        </p:spPr>
        <p:txBody>
          <a:bodyPr lIns="90000" tIns="46800" rIns="90000" bIns="46800" anchor="ctr"/>
          <a:lstStyle>
            <a:lvl1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9pPr>
          </a:lstStyle>
          <a:p>
            <a:pPr algn="ctr">
              <a:spcBef>
                <a:spcPts val="2750"/>
              </a:spcBef>
              <a:buClrTx/>
            </a:pPr>
            <a:r>
              <a:rPr lang="en-GB" altLang="en-US">
                <a:solidFill>
                  <a:schemeClr val="tx1">
                    <a:lumMod val="50000"/>
                    <a:lumOff val="50000"/>
                  </a:schemeClr>
                </a:solidFill>
                <a:latin typeface="Calibri" panose="020F0502020204030204" pitchFamily="34" charset="0"/>
              </a:rPr>
              <a:t>Display of graphic data by profile or time series</a:t>
            </a:r>
            <a:r>
              <a:rPr lang="fr-FR" altLang="en-US" sz="3600">
                <a:solidFill>
                  <a:schemeClr val="tx1">
                    <a:lumMod val="50000"/>
                    <a:lumOff val="50000"/>
                  </a:schemeClr>
                </a:solidFill>
                <a:latin typeface="Calibri" panose="020F0502020204030204" pitchFamily="34" charset="0"/>
              </a:rPr>
              <a:t> </a:t>
            </a:r>
          </a:p>
        </p:txBody>
      </p:sp>
      <p:sp>
        <p:nvSpPr>
          <p:cNvPr id="2" name="Title 1">
            <a:extLst>
              <a:ext uri="{FF2B5EF4-FFF2-40B4-BE49-F238E27FC236}">
                <a16:creationId xmlns:a16="http://schemas.microsoft.com/office/drawing/2014/main" id="{9BA5A4FE-5C59-4285-8EEC-ABD9154AD4E8}"/>
              </a:ext>
            </a:extLst>
          </p:cNvPr>
          <p:cNvSpPr>
            <a:spLocks noGrp="1"/>
          </p:cNvSpPr>
          <p:nvPr>
            <p:ph type="title"/>
          </p:nvPr>
        </p:nvSpPr>
        <p:spPr/>
        <p:txBody>
          <a:bodyPr/>
          <a:lstStyle/>
          <a:p>
            <a:r>
              <a:rPr lang="en-US" dirty="0"/>
              <a:t>Profile and Time Series View</a:t>
            </a:r>
            <a:br>
              <a:rPr lang="en-US" dirty="0"/>
            </a:br>
            <a:endParaRPr lang="en-US" dirty="0"/>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1">
            <a:extLst>
              <a:ext uri="{FF2B5EF4-FFF2-40B4-BE49-F238E27FC236}">
                <a16:creationId xmlns:a16="http://schemas.microsoft.com/office/drawing/2014/main" id="{CC631BF0-F01B-498D-90BE-930320FE6F19}"/>
              </a:ext>
            </a:extLst>
          </p:cNvPr>
          <p:cNvSpPr txBox="1">
            <a:spLocks noChangeArrowheads="1"/>
          </p:cNvSpPr>
          <p:nvPr/>
        </p:nvSpPr>
        <p:spPr bwMode="auto">
          <a:xfrm>
            <a:off x="1524001" y="0"/>
            <a:ext cx="5954713" cy="914400"/>
          </a:xfrm>
          <a:prstGeom prst="rect">
            <a:avLst/>
          </a:prstGeom>
          <a:noFill/>
          <a:ln>
            <a:noFill/>
          </a:ln>
          <a:effec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9pPr>
          </a:lstStyle>
          <a:p>
            <a:pPr eaLnBrk="1" hangingPunct="1">
              <a:buSzPct val="100000"/>
              <a:defRPr/>
            </a:pPr>
            <a:endParaRPr lang="en-US" sz="3200" dirty="0">
              <a:solidFill>
                <a:schemeClr val="tx1">
                  <a:lumMod val="50000"/>
                  <a:lumOff val="50000"/>
                </a:schemeClr>
              </a:solidFill>
              <a:latin typeface="Arial" charset="0"/>
            </a:endParaRPr>
          </a:p>
        </p:txBody>
      </p:sp>
      <p:grpSp>
        <p:nvGrpSpPr>
          <p:cNvPr id="93187" name="Group 2">
            <a:extLst>
              <a:ext uri="{FF2B5EF4-FFF2-40B4-BE49-F238E27FC236}">
                <a16:creationId xmlns:a16="http://schemas.microsoft.com/office/drawing/2014/main" id="{EEA92E61-F088-4236-9084-8696A26D7E04}"/>
              </a:ext>
            </a:extLst>
          </p:cNvPr>
          <p:cNvGrpSpPr>
            <a:grpSpLocks/>
          </p:cNvGrpSpPr>
          <p:nvPr/>
        </p:nvGrpSpPr>
        <p:grpSpPr bwMode="auto">
          <a:xfrm>
            <a:off x="1111250" y="1846453"/>
            <a:ext cx="4032250" cy="3567112"/>
            <a:chOff x="170" y="1071"/>
            <a:chExt cx="2540" cy="2247"/>
          </a:xfrm>
        </p:grpSpPr>
        <p:pic>
          <p:nvPicPr>
            <p:cNvPr id="93196" name="Picture 3">
              <a:extLst>
                <a:ext uri="{FF2B5EF4-FFF2-40B4-BE49-F238E27FC236}">
                  <a16:creationId xmlns:a16="http://schemas.microsoft.com/office/drawing/2014/main" id="{5C432962-1DA9-4541-81AE-F95BD61D7C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 y="1071"/>
              <a:ext cx="2540" cy="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3197" name="Text Box 4">
              <a:extLst>
                <a:ext uri="{FF2B5EF4-FFF2-40B4-BE49-F238E27FC236}">
                  <a16:creationId xmlns:a16="http://schemas.microsoft.com/office/drawing/2014/main" id="{03779418-92EB-4595-B8BE-026FF6FDE9FD}"/>
                </a:ext>
              </a:extLst>
            </p:cNvPr>
            <p:cNvSpPr txBox="1">
              <a:spLocks noChangeArrowheads="1"/>
            </p:cNvSpPr>
            <p:nvPr/>
          </p:nvSpPr>
          <p:spPr bwMode="auto">
            <a:xfrm>
              <a:off x="170" y="1071"/>
              <a:ext cx="2540" cy="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grpSp>
        <p:nvGrpSpPr>
          <p:cNvPr id="93188" name="Group 5">
            <a:extLst>
              <a:ext uri="{FF2B5EF4-FFF2-40B4-BE49-F238E27FC236}">
                <a16:creationId xmlns:a16="http://schemas.microsoft.com/office/drawing/2014/main" id="{B48A824A-AB2E-481E-A646-CDD2B84A8AE7}"/>
              </a:ext>
            </a:extLst>
          </p:cNvPr>
          <p:cNvGrpSpPr>
            <a:grpSpLocks/>
          </p:cNvGrpSpPr>
          <p:nvPr/>
        </p:nvGrpSpPr>
        <p:grpSpPr bwMode="auto">
          <a:xfrm>
            <a:off x="6632575" y="1846453"/>
            <a:ext cx="4030662" cy="3565525"/>
            <a:chOff x="3220" y="1047"/>
            <a:chExt cx="2539" cy="2246"/>
          </a:xfrm>
        </p:grpSpPr>
        <p:pic>
          <p:nvPicPr>
            <p:cNvPr id="93194" name="Picture 6">
              <a:extLst>
                <a:ext uri="{FF2B5EF4-FFF2-40B4-BE49-F238E27FC236}">
                  <a16:creationId xmlns:a16="http://schemas.microsoft.com/office/drawing/2014/main" id="{271E8CE2-6BAF-4BBD-838E-7F2BBC6A37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0" y="1047"/>
              <a:ext cx="2539" cy="2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3195" name="Text Box 7">
              <a:extLst>
                <a:ext uri="{FF2B5EF4-FFF2-40B4-BE49-F238E27FC236}">
                  <a16:creationId xmlns:a16="http://schemas.microsoft.com/office/drawing/2014/main" id="{61BA5626-D988-4688-B92B-F8A31009661D}"/>
                </a:ext>
              </a:extLst>
            </p:cNvPr>
            <p:cNvSpPr txBox="1">
              <a:spLocks noChangeArrowheads="1"/>
            </p:cNvSpPr>
            <p:nvPr/>
          </p:nvSpPr>
          <p:spPr bwMode="auto">
            <a:xfrm>
              <a:off x="3220" y="1047"/>
              <a:ext cx="2539" cy="2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grpSp>
        <p:nvGrpSpPr>
          <p:cNvPr id="93189" name="Group 8">
            <a:extLst>
              <a:ext uri="{FF2B5EF4-FFF2-40B4-BE49-F238E27FC236}">
                <a16:creationId xmlns:a16="http://schemas.microsoft.com/office/drawing/2014/main" id="{3A227C4D-1E58-4E33-9621-739032B8E790}"/>
              </a:ext>
            </a:extLst>
          </p:cNvPr>
          <p:cNvGrpSpPr>
            <a:grpSpLocks/>
          </p:cNvGrpSpPr>
          <p:nvPr/>
        </p:nvGrpSpPr>
        <p:grpSpPr bwMode="auto">
          <a:xfrm>
            <a:off x="3985419" y="924070"/>
            <a:ext cx="3148013" cy="1571625"/>
            <a:chOff x="3776" y="0"/>
            <a:chExt cx="1983" cy="990"/>
          </a:xfrm>
        </p:grpSpPr>
        <p:pic>
          <p:nvPicPr>
            <p:cNvPr id="93192" name="Picture 9">
              <a:extLst>
                <a:ext uri="{FF2B5EF4-FFF2-40B4-BE49-F238E27FC236}">
                  <a16:creationId xmlns:a16="http://schemas.microsoft.com/office/drawing/2014/main" id="{FBB93CF9-FD12-49C2-BB0F-B9F1D74074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7597"/>
            <a:stretch>
              <a:fillRect/>
            </a:stretch>
          </p:blipFill>
          <p:spPr bwMode="auto">
            <a:xfrm>
              <a:off x="3848" y="0"/>
              <a:ext cx="1911"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3193" name="Text Box 10">
              <a:extLst>
                <a:ext uri="{FF2B5EF4-FFF2-40B4-BE49-F238E27FC236}">
                  <a16:creationId xmlns:a16="http://schemas.microsoft.com/office/drawing/2014/main" id="{265A458E-3233-4F49-A886-F1605AA5694F}"/>
                </a:ext>
              </a:extLst>
            </p:cNvPr>
            <p:cNvSpPr txBox="1">
              <a:spLocks noChangeArrowheads="1"/>
            </p:cNvSpPr>
            <p:nvPr/>
          </p:nvSpPr>
          <p:spPr bwMode="auto">
            <a:xfrm>
              <a:off x="3776" y="234"/>
              <a:ext cx="1911"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dirty="0"/>
            </a:p>
          </p:txBody>
        </p:sp>
      </p:grpSp>
      <p:sp>
        <p:nvSpPr>
          <p:cNvPr id="93190" name="Rectangle 11">
            <a:extLst>
              <a:ext uri="{FF2B5EF4-FFF2-40B4-BE49-F238E27FC236}">
                <a16:creationId xmlns:a16="http://schemas.microsoft.com/office/drawing/2014/main" id="{44587835-04B5-4973-8370-4F1EEF62FBEB}"/>
              </a:ext>
            </a:extLst>
          </p:cNvPr>
          <p:cNvSpPr>
            <a:spLocks noChangeArrowheads="1"/>
          </p:cNvSpPr>
          <p:nvPr/>
        </p:nvSpPr>
        <p:spPr bwMode="auto">
          <a:xfrm>
            <a:off x="5919904" y="1254483"/>
            <a:ext cx="976312" cy="139700"/>
          </a:xfrm>
          <a:prstGeom prst="rect">
            <a:avLst/>
          </a:prstGeom>
          <a:solidFill>
            <a:srgbClr val="FF0000">
              <a:alpha val="20000"/>
            </a:srgbClr>
          </a:solidFill>
          <a:ln w="9360">
            <a:solidFill>
              <a:srgbClr val="FF0000"/>
            </a:solidFill>
            <a:miter lim="800000"/>
            <a:headEnd/>
            <a:tailEnd/>
          </a:ln>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sp>
        <p:nvSpPr>
          <p:cNvPr id="93191" name="Text Box 12">
            <a:extLst>
              <a:ext uri="{FF2B5EF4-FFF2-40B4-BE49-F238E27FC236}">
                <a16:creationId xmlns:a16="http://schemas.microsoft.com/office/drawing/2014/main" id="{87499345-465A-4E04-AD8A-39D0E0959570}"/>
              </a:ext>
            </a:extLst>
          </p:cNvPr>
          <p:cNvSpPr txBox="1">
            <a:spLocks noChangeArrowheads="1"/>
          </p:cNvSpPr>
          <p:nvPr/>
        </p:nvSpPr>
        <p:spPr bwMode="auto">
          <a:xfrm>
            <a:off x="2476500" y="5426875"/>
            <a:ext cx="7239000" cy="685800"/>
          </a:xfrm>
          <a:prstGeom prst="rect">
            <a:avLst/>
          </a:prstGeom>
          <a:noFill/>
          <a:ln w="9360">
            <a:solidFill>
              <a:schemeClr val="bg1"/>
            </a:solidFill>
            <a:miter lim="800000"/>
            <a:headEnd/>
            <a:tailEnd/>
          </a:ln>
        </p:spPr>
        <p:txBody>
          <a:bodyPr lIns="90000" tIns="46800" rIns="90000" bIns="46800" anchor="ctr"/>
          <a:lstStyle>
            <a:lvl1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icrosoft YaHei" panose="020B0503020204020204" pitchFamily="34" charset="-122"/>
              </a:defRPr>
            </a:lvl9pPr>
          </a:lstStyle>
          <a:p>
            <a:pPr algn="ctr">
              <a:spcBef>
                <a:spcPts val="1750"/>
              </a:spcBef>
              <a:buClrTx/>
            </a:pPr>
            <a:r>
              <a:rPr lang="en-GB" altLang="en-US" dirty="0">
                <a:solidFill>
                  <a:schemeClr val="tx1">
                    <a:lumMod val="50000"/>
                    <a:lumOff val="50000"/>
                  </a:schemeClr>
                </a:solidFill>
                <a:latin typeface="Calibri" panose="020F0502020204030204" pitchFamily="34" charset="0"/>
              </a:rPr>
              <a:t>Display of data by direction by profile or time series.</a:t>
            </a:r>
            <a:r>
              <a:rPr lang="fr-FR" altLang="en-US" dirty="0">
                <a:solidFill>
                  <a:schemeClr val="tx1">
                    <a:lumMod val="50000"/>
                    <a:lumOff val="50000"/>
                  </a:schemeClr>
                </a:solidFill>
                <a:latin typeface="Calibri" panose="020F0502020204030204" pitchFamily="34" charset="0"/>
              </a:rPr>
              <a:t> </a:t>
            </a:r>
          </a:p>
        </p:txBody>
      </p:sp>
      <p:sp>
        <p:nvSpPr>
          <p:cNvPr id="2" name="Title 1">
            <a:extLst>
              <a:ext uri="{FF2B5EF4-FFF2-40B4-BE49-F238E27FC236}">
                <a16:creationId xmlns:a16="http://schemas.microsoft.com/office/drawing/2014/main" id="{2FD715B6-7FB4-4DA6-A0E2-0492BD64526A}"/>
              </a:ext>
            </a:extLst>
          </p:cNvPr>
          <p:cNvSpPr>
            <a:spLocks noGrp="1"/>
          </p:cNvSpPr>
          <p:nvPr>
            <p:ph type="title"/>
          </p:nvPr>
        </p:nvSpPr>
        <p:spPr/>
        <p:txBody>
          <a:bodyPr/>
          <a:lstStyle/>
          <a:p>
            <a:r>
              <a:rPr lang="en-US" dirty="0"/>
              <a:t>Profile and Time Series View</a:t>
            </a:r>
            <a:br>
              <a:rPr lang="en-US" dirty="0"/>
            </a:br>
            <a:endParaRPr lang="en-US" dirty="0"/>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ext Box 1">
            <a:extLst>
              <a:ext uri="{FF2B5EF4-FFF2-40B4-BE49-F238E27FC236}">
                <a16:creationId xmlns:a16="http://schemas.microsoft.com/office/drawing/2014/main" id="{35A0E74E-754D-4FF9-A615-A518E55A5BA5}"/>
              </a:ext>
            </a:extLst>
          </p:cNvPr>
          <p:cNvSpPr txBox="1">
            <a:spLocks noChangeArrowheads="1"/>
          </p:cNvSpPr>
          <p:nvPr/>
        </p:nvSpPr>
        <p:spPr bwMode="auto">
          <a:xfrm>
            <a:off x="1524000" y="1"/>
            <a:ext cx="3703638" cy="663575"/>
          </a:xfrm>
          <a:prstGeom prst="rect">
            <a:avLst/>
          </a:prstGeom>
          <a:noFill/>
          <a:ln>
            <a:noFill/>
          </a:ln>
          <a:effectLst/>
        </p:spPr>
        <p:txBody>
          <a:bodyPr anchor="ctr"/>
          <a:lstStyle>
            <a:lvl1pPr marL="53975">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1pPr>
            <a:lvl2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2pPr>
            <a:lvl3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3pPr>
            <a:lvl4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4pPr>
            <a:lvl5pPr>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itchFamily="16" charset="0"/>
              <a:tabLst>
                <a:tab pos="53975" algn="l"/>
                <a:tab pos="968375" algn="l"/>
                <a:tab pos="1882775" algn="l"/>
                <a:tab pos="2797175" algn="l"/>
                <a:tab pos="3711575" algn="l"/>
                <a:tab pos="4625975" algn="l"/>
                <a:tab pos="5540375" algn="l"/>
                <a:tab pos="6454775" algn="l"/>
                <a:tab pos="7369175" algn="l"/>
                <a:tab pos="8283575" algn="l"/>
                <a:tab pos="9197975" algn="l"/>
                <a:tab pos="10112375" algn="l"/>
              </a:tabLst>
              <a:defRPr sz="2400">
                <a:solidFill>
                  <a:srgbClr val="FFFFFF"/>
                </a:solidFill>
                <a:latin typeface="Times New Roman" pitchFamily="16" charset="0"/>
                <a:ea typeface="Microsoft YaHei" charset="-122"/>
              </a:defRPr>
            </a:lvl9pPr>
          </a:lstStyle>
          <a:p>
            <a:pPr eaLnBrk="1" hangingPunct="1">
              <a:buSzPct val="100000"/>
              <a:defRPr/>
            </a:pPr>
            <a:endParaRPr lang="en-US" sz="3200" dirty="0">
              <a:solidFill>
                <a:schemeClr val="tx1">
                  <a:lumMod val="50000"/>
                  <a:lumOff val="50000"/>
                </a:schemeClr>
              </a:solidFill>
              <a:latin typeface="Arial" charset="0"/>
            </a:endParaRPr>
          </a:p>
        </p:txBody>
      </p:sp>
      <p:sp>
        <p:nvSpPr>
          <p:cNvPr id="124931" name="Text Box 2">
            <a:extLst>
              <a:ext uri="{FF2B5EF4-FFF2-40B4-BE49-F238E27FC236}">
                <a16:creationId xmlns:a16="http://schemas.microsoft.com/office/drawing/2014/main" id="{D765DBD1-FBF2-43F7-9DF8-2F6BCD1F7EF6}"/>
              </a:ext>
            </a:extLst>
          </p:cNvPr>
          <p:cNvSpPr txBox="1">
            <a:spLocks noChangeArrowheads="1"/>
          </p:cNvSpPr>
          <p:nvPr/>
        </p:nvSpPr>
        <p:spPr bwMode="auto">
          <a:xfrm>
            <a:off x="361660" y="2125663"/>
            <a:ext cx="3449216" cy="1303337"/>
          </a:xfrm>
          <a:prstGeom prst="rect">
            <a:avLst/>
          </a:prstGeom>
          <a:solidFill>
            <a:schemeClr val="bg1"/>
          </a:solidFill>
          <a:ln w="9360">
            <a:solidFill>
              <a:schemeClr val="bg1"/>
            </a:solidFill>
            <a:miter lim="800000"/>
            <a:headEnd/>
            <a:tailEnd/>
          </a:ln>
        </p:spPr>
        <p:txBody>
          <a:bodyPr/>
          <a:lstStyle>
            <a:lvl1pPr marL="341313" indent="-341313">
              <a:lnSpc>
                <a:spcPct val="66000"/>
              </a:lnSpc>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1pPr>
            <a:lvl2pPr>
              <a:lnSpc>
                <a:spcPct val="66000"/>
              </a:lnSpc>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2pPr>
            <a:lvl3pPr>
              <a:lnSpc>
                <a:spcPct val="66000"/>
              </a:lnSpc>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3pPr>
            <a:lvl4pPr>
              <a:lnSpc>
                <a:spcPct val="66000"/>
              </a:lnSpc>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4pPr>
            <a:lvl5pPr>
              <a:lnSpc>
                <a:spcPct val="66000"/>
              </a:lnSpc>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5pPr>
            <a:lvl6pPr marL="25146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6pPr>
            <a:lvl7pPr marL="29718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7pPr>
            <a:lvl8pPr marL="34290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8pPr>
            <a:lvl9pPr marL="3886200" indent="-228600" defTabSz="457200" eaLnBrk="0" fontAlgn="base" hangingPunct="0">
              <a:lnSpc>
                <a:spcPct val="66000"/>
              </a:lnSpc>
              <a:spcBef>
                <a:spcPct val="0"/>
              </a:spcBef>
              <a:spcAft>
                <a:spcPct val="0"/>
              </a:spcAft>
              <a:buClr>
                <a:srgbClr val="000000"/>
              </a:buClr>
              <a:buSzPct val="100000"/>
              <a:buFont typeface="Times New Roman" panose="02020603050405020304" pitchFamily="18" charset="0"/>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icrosoft YaHei" panose="020B0503020204020204" pitchFamily="34" charset="-122"/>
              </a:defRPr>
            </a:lvl9pPr>
          </a:lstStyle>
          <a:p>
            <a:pPr marL="0" indent="0" eaLnBrk="1" hangingPunct="1">
              <a:lnSpc>
                <a:spcPct val="90000"/>
              </a:lnSpc>
            </a:pPr>
            <a:r>
              <a:rPr lang="en-GB" altLang="en-US" sz="1400" dirty="0">
                <a:solidFill>
                  <a:schemeClr val="tx1">
                    <a:lumMod val="50000"/>
                    <a:lumOff val="50000"/>
                  </a:schemeClr>
                </a:solidFill>
                <a:latin typeface="Arial" panose="020B0604020202020204" pitchFamily="34" charset="0"/>
              </a:rPr>
              <a:t>Export in ODV format from the ASCII export by loading the previously created configuration file </a:t>
            </a:r>
            <a:r>
              <a:rPr lang="en-GB" altLang="en-US" sz="1400" b="1" dirty="0">
                <a:solidFill>
                  <a:schemeClr val="tx1">
                    <a:lumMod val="50000"/>
                    <a:lumOff val="50000"/>
                  </a:schemeClr>
                </a:solidFill>
                <a:latin typeface="Arial" panose="020B0604020202020204" pitchFamily="34" charset="0"/>
              </a:rPr>
              <a:t>odv.ini</a:t>
            </a:r>
            <a:r>
              <a:rPr lang="en-GB" altLang="en-US" sz="1400" dirty="0">
                <a:solidFill>
                  <a:schemeClr val="tx1">
                    <a:lumMod val="50000"/>
                    <a:lumOff val="50000"/>
                  </a:schemeClr>
                </a:solidFill>
                <a:latin typeface="Arial" panose="020B0604020202020204" pitchFamily="34" charset="0"/>
              </a:rPr>
              <a:t>, available in HYPACK 20XX/ADCP.</a:t>
            </a:r>
          </a:p>
          <a:p>
            <a:pPr eaLnBrk="1" hangingPunct="1">
              <a:lnSpc>
                <a:spcPct val="90000"/>
              </a:lnSpc>
              <a:buFont typeface="Wingdings 2" panose="05020102010507070707" pitchFamily="18" charset="2"/>
              <a:buChar char=""/>
            </a:pPr>
            <a:endParaRPr lang="en-GB" altLang="en-US" sz="1400" dirty="0">
              <a:solidFill>
                <a:schemeClr val="tx1">
                  <a:lumMod val="50000"/>
                  <a:lumOff val="50000"/>
                </a:schemeClr>
              </a:solidFill>
              <a:latin typeface="Arial" panose="020B0604020202020204" pitchFamily="34" charset="0"/>
            </a:endParaRPr>
          </a:p>
          <a:p>
            <a:pPr eaLnBrk="1" hangingPunct="1">
              <a:lnSpc>
                <a:spcPct val="90000"/>
              </a:lnSpc>
              <a:buFont typeface="Wingdings 2" panose="05020102010507070707" pitchFamily="18" charset="2"/>
              <a:buChar char=""/>
            </a:pPr>
            <a:endParaRPr lang="en-GB" altLang="en-US" sz="1400" dirty="0">
              <a:solidFill>
                <a:schemeClr val="tx1">
                  <a:lumMod val="50000"/>
                  <a:lumOff val="50000"/>
                </a:schemeClr>
              </a:solidFill>
              <a:latin typeface="Arial" panose="020B0604020202020204" pitchFamily="34" charset="0"/>
            </a:endParaRPr>
          </a:p>
          <a:p>
            <a:pPr marL="0" indent="0" eaLnBrk="1" hangingPunct="1">
              <a:lnSpc>
                <a:spcPct val="90000"/>
              </a:lnSpc>
            </a:pPr>
            <a:r>
              <a:rPr lang="en-GB" altLang="en-US" sz="1400" dirty="0">
                <a:solidFill>
                  <a:schemeClr val="tx1">
                    <a:lumMod val="50000"/>
                    <a:lumOff val="50000"/>
                  </a:schemeClr>
                </a:solidFill>
                <a:latin typeface="Arial" panose="020B0604020202020204" pitchFamily="34" charset="0"/>
              </a:rPr>
              <a:t>The ODV software configuration file for importing the HYPACK export is also available in HYPACK 20XX/ADCP. It is the </a:t>
            </a:r>
            <a:r>
              <a:rPr lang="en-GB" altLang="en-US" sz="1400" b="1" dirty="0" err="1">
                <a:solidFill>
                  <a:schemeClr val="tx1">
                    <a:lumMod val="50000"/>
                    <a:lumOff val="50000"/>
                  </a:schemeClr>
                </a:solidFill>
                <a:latin typeface="Arial" panose="020B0604020202020204" pitchFamily="34" charset="0"/>
              </a:rPr>
              <a:t>Config_type_odv.cfg</a:t>
            </a:r>
            <a:r>
              <a:rPr lang="en-GB" altLang="en-US" sz="1400" b="1" dirty="0">
                <a:solidFill>
                  <a:schemeClr val="tx1">
                    <a:lumMod val="50000"/>
                    <a:lumOff val="50000"/>
                  </a:schemeClr>
                </a:solidFill>
                <a:latin typeface="Arial" panose="020B0604020202020204" pitchFamily="34" charset="0"/>
              </a:rPr>
              <a:t> </a:t>
            </a:r>
            <a:r>
              <a:rPr lang="en-GB" altLang="en-US" sz="1400" dirty="0">
                <a:solidFill>
                  <a:schemeClr val="tx1">
                    <a:lumMod val="50000"/>
                    <a:lumOff val="50000"/>
                  </a:schemeClr>
                </a:solidFill>
                <a:latin typeface="Arial" panose="020B0604020202020204" pitchFamily="34" charset="0"/>
              </a:rPr>
              <a:t>file.</a:t>
            </a:r>
          </a:p>
        </p:txBody>
      </p:sp>
      <p:grpSp>
        <p:nvGrpSpPr>
          <p:cNvPr id="124932" name="Group 3">
            <a:extLst>
              <a:ext uri="{FF2B5EF4-FFF2-40B4-BE49-F238E27FC236}">
                <a16:creationId xmlns:a16="http://schemas.microsoft.com/office/drawing/2014/main" id="{7A502648-4646-476C-9605-08BAC9995F63}"/>
              </a:ext>
            </a:extLst>
          </p:cNvPr>
          <p:cNvGrpSpPr>
            <a:grpSpLocks/>
          </p:cNvGrpSpPr>
          <p:nvPr/>
        </p:nvGrpSpPr>
        <p:grpSpPr bwMode="auto">
          <a:xfrm>
            <a:off x="7392276" y="663253"/>
            <a:ext cx="3917950" cy="754063"/>
            <a:chOff x="3291" y="0"/>
            <a:chExt cx="2468" cy="475"/>
          </a:xfrm>
        </p:grpSpPr>
        <p:pic>
          <p:nvPicPr>
            <p:cNvPr id="124937" name="Picture 4">
              <a:extLst>
                <a:ext uri="{FF2B5EF4-FFF2-40B4-BE49-F238E27FC236}">
                  <a16:creationId xmlns:a16="http://schemas.microsoft.com/office/drawing/2014/main" id="{6B2C3C32-9341-42E8-B923-026B7FCE0C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837"/>
            <a:stretch>
              <a:fillRect/>
            </a:stretch>
          </p:blipFill>
          <p:spPr bwMode="auto">
            <a:xfrm>
              <a:off x="3291" y="0"/>
              <a:ext cx="2468" cy="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24938" name="Text Box 5">
              <a:extLst>
                <a:ext uri="{FF2B5EF4-FFF2-40B4-BE49-F238E27FC236}">
                  <a16:creationId xmlns:a16="http://schemas.microsoft.com/office/drawing/2014/main" id="{EA236F4A-0256-4AE7-9793-910B389BD7E7}"/>
                </a:ext>
              </a:extLst>
            </p:cNvPr>
            <p:cNvSpPr txBox="1">
              <a:spLocks noChangeArrowheads="1"/>
            </p:cNvSpPr>
            <p:nvPr/>
          </p:nvSpPr>
          <p:spPr bwMode="auto">
            <a:xfrm>
              <a:off x="3291" y="0"/>
              <a:ext cx="2468" cy="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grpSp>
        <p:nvGrpSpPr>
          <p:cNvPr id="124933" name="Group 6">
            <a:extLst>
              <a:ext uri="{FF2B5EF4-FFF2-40B4-BE49-F238E27FC236}">
                <a16:creationId xmlns:a16="http://schemas.microsoft.com/office/drawing/2014/main" id="{34638603-4DB7-4FB3-A227-B2F762A028D1}"/>
              </a:ext>
            </a:extLst>
          </p:cNvPr>
          <p:cNvGrpSpPr>
            <a:grpSpLocks/>
          </p:cNvGrpSpPr>
          <p:nvPr/>
        </p:nvGrpSpPr>
        <p:grpSpPr bwMode="auto">
          <a:xfrm>
            <a:off x="3876190" y="1517650"/>
            <a:ext cx="7499350" cy="3822700"/>
            <a:chOff x="388" y="588"/>
            <a:chExt cx="5152" cy="2828"/>
          </a:xfrm>
        </p:grpSpPr>
        <p:pic>
          <p:nvPicPr>
            <p:cNvPr id="124935" name="Picture 7">
              <a:extLst>
                <a:ext uri="{FF2B5EF4-FFF2-40B4-BE49-F238E27FC236}">
                  <a16:creationId xmlns:a16="http://schemas.microsoft.com/office/drawing/2014/main" id="{BF54D732-3614-4D93-BCA4-8946E656A31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 y="588"/>
              <a:ext cx="5152" cy="2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24936" name="Text Box 8">
              <a:extLst>
                <a:ext uri="{FF2B5EF4-FFF2-40B4-BE49-F238E27FC236}">
                  <a16:creationId xmlns:a16="http://schemas.microsoft.com/office/drawing/2014/main" id="{38682B1A-AC20-4897-AB1C-D344FAA5BD23}"/>
                </a:ext>
              </a:extLst>
            </p:cNvPr>
            <p:cNvSpPr txBox="1">
              <a:spLocks noChangeArrowheads="1"/>
            </p:cNvSpPr>
            <p:nvPr/>
          </p:nvSpPr>
          <p:spPr bwMode="auto">
            <a:xfrm>
              <a:off x="388" y="588"/>
              <a:ext cx="5152" cy="2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grpSp>
      <p:sp>
        <p:nvSpPr>
          <p:cNvPr id="124934" name="Rectangle 9">
            <a:extLst>
              <a:ext uri="{FF2B5EF4-FFF2-40B4-BE49-F238E27FC236}">
                <a16:creationId xmlns:a16="http://schemas.microsoft.com/office/drawing/2014/main" id="{C2A0C26F-8108-4BEA-BBAC-382FC726808A}"/>
              </a:ext>
            </a:extLst>
          </p:cNvPr>
          <p:cNvSpPr>
            <a:spLocks noChangeArrowheads="1"/>
          </p:cNvSpPr>
          <p:nvPr/>
        </p:nvSpPr>
        <p:spPr bwMode="auto">
          <a:xfrm>
            <a:off x="9127996" y="676573"/>
            <a:ext cx="2087563" cy="692150"/>
          </a:xfrm>
          <a:prstGeom prst="rect">
            <a:avLst/>
          </a:prstGeom>
          <a:solidFill>
            <a:srgbClr val="FF0000">
              <a:alpha val="20000"/>
            </a:srgbClr>
          </a:solidFill>
          <a:ln w="9360">
            <a:solidFill>
              <a:srgbClr val="FF0000"/>
            </a:solidFill>
            <a:miter lim="800000"/>
            <a:headEnd/>
            <a:tailEnd/>
          </a:ln>
        </p:spPr>
        <p:txBody>
          <a:bodyPr wrap="none" anchor="ctr"/>
          <a:lstStyle/>
          <a:p>
            <a:pPr>
              <a:lnSpc>
                <a:spcPct val="66000"/>
              </a:lnSpc>
              <a:buClr>
                <a:srgbClr val="000000"/>
              </a:buClr>
              <a:buSzPct val="100000"/>
              <a:buFont typeface="Times New Roman" panose="02020603050405020304" pitchFamily="18" charset="0"/>
              <a:buNone/>
            </a:pPr>
            <a:endParaRPr lang="en-US" altLang="en-US"/>
          </a:p>
        </p:txBody>
      </p:sp>
      <p:sp>
        <p:nvSpPr>
          <p:cNvPr id="2" name="Title 1">
            <a:extLst>
              <a:ext uri="{FF2B5EF4-FFF2-40B4-BE49-F238E27FC236}">
                <a16:creationId xmlns:a16="http://schemas.microsoft.com/office/drawing/2014/main" id="{86FF0947-4BF1-4F38-BB05-84F831633CA8}"/>
              </a:ext>
            </a:extLst>
          </p:cNvPr>
          <p:cNvSpPr>
            <a:spLocks noGrp="1"/>
          </p:cNvSpPr>
          <p:nvPr>
            <p:ph type="title"/>
          </p:nvPr>
        </p:nvSpPr>
        <p:spPr/>
        <p:txBody>
          <a:bodyPr/>
          <a:lstStyle/>
          <a:p>
            <a:r>
              <a:rPr lang="en-US" dirty="0"/>
              <a:t>ODV Export</a:t>
            </a:r>
            <a:br>
              <a:rPr lang="en-US" dirty="0"/>
            </a:br>
            <a:endParaRPr lang="en-US" dirty="0"/>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41ABA6-485C-4228-907D-D94D16A4416B}"/>
              </a:ext>
            </a:extLst>
          </p:cNvPr>
          <p:cNvSpPr>
            <a:spLocks noGrp="1"/>
          </p:cNvSpPr>
          <p:nvPr>
            <p:ph type="title"/>
          </p:nvPr>
        </p:nvSpPr>
        <p:spPr/>
        <p:txBody>
          <a:bodyPr/>
          <a:lstStyle/>
          <a:p>
            <a:r>
              <a:rPr lang="en-US" dirty="0"/>
              <a:t>ADCP Data Collection</a:t>
            </a:r>
          </a:p>
        </p:txBody>
      </p:sp>
    </p:spTree>
    <p:extLst>
      <p:ext uri="{BB962C8B-B14F-4D97-AF65-F5344CB8AC3E}">
        <p14:creationId xmlns:p14="http://schemas.microsoft.com/office/powerpoint/2010/main" val="3965757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072F9-9E02-46B6-830A-622EB383F4A2}"/>
              </a:ext>
            </a:extLst>
          </p:cNvPr>
          <p:cNvSpPr>
            <a:spLocks noGrp="1"/>
          </p:cNvSpPr>
          <p:nvPr>
            <p:ph type="title"/>
          </p:nvPr>
        </p:nvSpPr>
        <p:spPr/>
        <p:txBody>
          <a:bodyPr/>
          <a:lstStyle/>
          <a:p>
            <a:r>
              <a:rPr lang="en-US" dirty="0"/>
              <a:t>ADCP Hardware</a:t>
            </a:r>
            <a:br>
              <a:rPr lang="en-US" dirty="0"/>
            </a:br>
            <a:endParaRPr lang="en-US" dirty="0"/>
          </a:p>
        </p:txBody>
      </p:sp>
      <p:pic>
        <p:nvPicPr>
          <p:cNvPr id="3" name="Picture 2">
            <a:extLst>
              <a:ext uri="{FF2B5EF4-FFF2-40B4-BE49-F238E27FC236}">
                <a16:creationId xmlns:a16="http://schemas.microsoft.com/office/drawing/2014/main" id="{2B915431-0CDA-45B3-A8FF-37AC2B17EC21}"/>
              </a:ext>
            </a:extLst>
          </p:cNvPr>
          <p:cNvPicPr>
            <a:picLocks noChangeAspect="1"/>
          </p:cNvPicPr>
          <p:nvPr/>
        </p:nvPicPr>
        <p:blipFill rotWithShape="1">
          <a:blip r:embed="rId2"/>
          <a:srcRect l="12895" t="17368" r="50000" b="17836"/>
          <a:stretch/>
        </p:blipFill>
        <p:spPr>
          <a:xfrm>
            <a:off x="3408879" y="1158608"/>
            <a:ext cx="8550510" cy="4199453"/>
          </a:xfrm>
          <a:prstGeom prst="rect">
            <a:avLst/>
          </a:prstGeom>
        </p:spPr>
      </p:pic>
      <p:sp>
        <p:nvSpPr>
          <p:cNvPr id="4" name="TextBox 3">
            <a:extLst>
              <a:ext uri="{FF2B5EF4-FFF2-40B4-BE49-F238E27FC236}">
                <a16:creationId xmlns:a16="http://schemas.microsoft.com/office/drawing/2014/main" id="{827E53BE-1F53-4B0F-936C-D0E1DBCC046D}"/>
              </a:ext>
            </a:extLst>
          </p:cNvPr>
          <p:cNvSpPr txBox="1"/>
          <p:nvPr/>
        </p:nvSpPr>
        <p:spPr>
          <a:xfrm>
            <a:off x="304800" y="2519670"/>
            <a:ext cx="3007893" cy="1477328"/>
          </a:xfrm>
          <a:prstGeom prst="rect">
            <a:avLst/>
          </a:prstGeom>
          <a:noFill/>
        </p:spPr>
        <p:txBody>
          <a:bodyPr wrap="square" rtlCol="0">
            <a:spAutoFit/>
          </a:bodyPr>
          <a:lstStyle/>
          <a:p>
            <a:r>
              <a:rPr lang="en-US" dirty="0">
                <a:solidFill>
                  <a:schemeClr val="tx1">
                    <a:lumMod val="50000"/>
                    <a:lumOff val="50000"/>
                  </a:schemeClr>
                </a:solidFill>
              </a:rPr>
              <a:t>A common ADCP driver is used to read multiple manufacturers hardware to ensure a standard display is used.</a:t>
            </a:r>
          </a:p>
        </p:txBody>
      </p:sp>
    </p:spTree>
    <p:extLst>
      <p:ext uri="{BB962C8B-B14F-4D97-AF65-F5344CB8AC3E}">
        <p14:creationId xmlns:p14="http://schemas.microsoft.com/office/powerpoint/2010/main" val="3424170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5BA32B-309A-4A7F-918C-339207A8999C}"/>
              </a:ext>
            </a:extLst>
          </p:cNvPr>
          <p:cNvPicPr>
            <a:picLocks noChangeAspect="1"/>
          </p:cNvPicPr>
          <p:nvPr/>
        </p:nvPicPr>
        <p:blipFill>
          <a:blip r:embed="rId2"/>
          <a:stretch>
            <a:fillRect/>
          </a:stretch>
        </p:blipFill>
        <p:spPr>
          <a:xfrm>
            <a:off x="3843755" y="594520"/>
            <a:ext cx="7520931" cy="5345064"/>
          </a:xfrm>
          <a:prstGeom prst="rect">
            <a:avLst/>
          </a:prstGeom>
        </p:spPr>
      </p:pic>
      <p:sp>
        <p:nvSpPr>
          <p:cNvPr id="2" name="Title 1">
            <a:extLst>
              <a:ext uri="{FF2B5EF4-FFF2-40B4-BE49-F238E27FC236}">
                <a16:creationId xmlns:a16="http://schemas.microsoft.com/office/drawing/2014/main" id="{BFF072F9-9E02-46B6-830A-622EB383F4A2}"/>
              </a:ext>
            </a:extLst>
          </p:cNvPr>
          <p:cNvSpPr>
            <a:spLocks noGrp="1"/>
          </p:cNvSpPr>
          <p:nvPr>
            <p:ph type="title"/>
          </p:nvPr>
        </p:nvSpPr>
        <p:spPr/>
        <p:txBody>
          <a:bodyPr/>
          <a:lstStyle/>
          <a:p>
            <a:r>
              <a:rPr lang="en-US" dirty="0" err="1"/>
              <a:t>SonTek</a:t>
            </a:r>
            <a:r>
              <a:rPr lang="en-US" dirty="0"/>
              <a:t> </a:t>
            </a:r>
            <a:r>
              <a:rPr lang="en-US" dirty="0" err="1"/>
              <a:t>HydroSurveyor</a:t>
            </a:r>
            <a:r>
              <a:rPr lang="en-US" dirty="0"/>
              <a:t> Hardware</a:t>
            </a:r>
            <a:br>
              <a:rPr lang="en-US" dirty="0"/>
            </a:br>
            <a:endParaRPr lang="en-US" dirty="0"/>
          </a:p>
        </p:txBody>
      </p:sp>
      <p:sp>
        <p:nvSpPr>
          <p:cNvPr id="4" name="TextBox 3">
            <a:extLst>
              <a:ext uri="{FF2B5EF4-FFF2-40B4-BE49-F238E27FC236}">
                <a16:creationId xmlns:a16="http://schemas.microsoft.com/office/drawing/2014/main" id="{827E53BE-1F53-4B0F-936C-D0E1DBCC046D}"/>
              </a:ext>
            </a:extLst>
          </p:cNvPr>
          <p:cNvSpPr txBox="1"/>
          <p:nvPr/>
        </p:nvSpPr>
        <p:spPr>
          <a:xfrm>
            <a:off x="182586" y="2217678"/>
            <a:ext cx="2568928" cy="923330"/>
          </a:xfrm>
          <a:prstGeom prst="rect">
            <a:avLst/>
          </a:prstGeom>
          <a:noFill/>
        </p:spPr>
        <p:txBody>
          <a:bodyPr wrap="square" rtlCol="0">
            <a:spAutoFit/>
          </a:bodyPr>
          <a:lstStyle/>
          <a:p>
            <a:r>
              <a:rPr lang="en-US" dirty="0">
                <a:solidFill>
                  <a:schemeClr val="tx1">
                    <a:lumMod val="50000"/>
                    <a:lumOff val="50000"/>
                  </a:schemeClr>
                </a:solidFill>
              </a:rPr>
              <a:t>For use with the </a:t>
            </a:r>
            <a:r>
              <a:rPr lang="en-US" dirty="0" err="1">
                <a:solidFill>
                  <a:schemeClr val="tx1">
                    <a:lumMod val="50000"/>
                    <a:lumOff val="50000"/>
                  </a:schemeClr>
                </a:solidFill>
              </a:rPr>
              <a:t>SonTek</a:t>
            </a:r>
            <a:r>
              <a:rPr lang="en-US" dirty="0">
                <a:solidFill>
                  <a:schemeClr val="tx1">
                    <a:lumMod val="50000"/>
                    <a:lumOff val="50000"/>
                  </a:schemeClr>
                </a:solidFill>
              </a:rPr>
              <a:t> M9 </a:t>
            </a:r>
            <a:r>
              <a:rPr lang="en-US" dirty="0" err="1">
                <a:solidFill>
                  <a:schemeClr val="tx1">
                    <a:lumMod val="50000"/>
                    <a:lumOff val="50000"/>
                  </a:schemeClr>
                </a:solidFill>
              </a:rPr>
              <a:t>HydroSurveyor</a:t>
            </a:r>
            <a:endParaRPr lang="en-US" dirty="0">
              <a:solidFill>
                <a:schemeClr val="tx1">
                  <a:lumMod val="50000"/>
                  <a:lumOff val="50000"/>
                </a:schemeClr>
              </a:solidFill>
            </a:endParaRPr>
          </a:p>
        </p:txBody>
      </p:sp>
      <p:pic>
        <p:nvPicPr>
          <p:cNvPr id="6" name="Picture 5">
            <a:extLst>
              <a:ext uri="{FF2B5EF4-FFF2-40B4-BE49-F238E27FC236}">
                <a16:creationId xmlns:a16="http://schemas.microsoft.com/office/drawing/2014/main" id="{B6B56259-2ADE-42C0-BE88-2CEC4977C010}"/>
              </a:ext>
            </a:extLst>
          </p:cNvPr>
          <p:cNvPicPr>
            <a:picLocks noChangeAspect="1"/>
          </p:cNvPicPr>
          <p:nvPr/>
        </p:nvPicPr>
        <p:blipFill>
          <a:blip r:embed="rId3"/>
          <a:stretch>
            <a:fillRect/>
          </a:stretch>
        </p:blipFill>
        <p:spPr>
          <a:xfrm>
            <a:off x="8991153" y="2051169"/>
            <a:ext cx="2802097" cy="3227414"/>
          </a:xfrm>
          <a:prstGeom prst="rect">
            <a:avLst/>
          </a:prstGeom>
        </p:spPr>
      </p:pic>
      <p:pic>
        <p:nvPicPr>
          <p:cNvPr id="7" name="Picture 6">
            <a:extLst>
              <a:ext uri="{FF2B5EF4-FFF2-40B4-BE49-F238E27FC236}">
                <a16:creationId xmlns:a16="http://schemas.microsoft.com/office/drawing/2014/main" id="{3CD7333A-65C2-4681-A6F8-14CB4B6ACCBE}"/>
              </a:ext>
            </a:extLst>
          </p:cNvPr>
          <p:cNvPicPr>
            <a:picLocks noChangeAspect="1"/>
          </p:cNvPicPr>
          <p:nvPr/>
        </p:nvPicPr>
        <p:blipFill>
          <a:blip r:embed="rId4"/>
          <a:stretch>
            <a:fillRect/>
          </a:stretch>
        </p:blipFill>
        <p:spPr>
          <a:xfrm>
            <a:off x="8991153" y="2051169"/>
            <a:ext cx="2802097" cy="3301564"/>
          </a:xfrm>
          <a:prstGeom prst="rect">
            <a:avLst/>
          </a:prstGeom>
        </p:spPr>
      </p:pic>
    </p:spTree>
    <p:extLst>
      <p:ext uri="{BB962C8B-B14F-4D97-AF65-F5344CB8AC3E}">
        <p14:creationId xmlns:p14="http://schemas.microsoft.com/office/powerpoint/2010/main" val="6008281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58D1C-01D2-4989-8693-742B73EDAAEF}"/>
              </a:ext>
            </a:extLst>
          </p:cNvPr>
          <p:cNvSpPr>
            <a:spLocks noGrp="1"/>
          </p:cNvSpPr>
          <p:nvPr>
            <p:ph type="title"/>
          </p:nvPr>
        </p:nvSpPr>
        <p:spPr/>
        <p:txBody>
          <a:bodyPr/>
          <a:lstStyle/>
          <a:p>
            <a:r>
              <a:rPr lang="en-US" dirty="0"/>
              <a:t>Shallow Water - ADCP </a:t>
            </a:r>
          </a:p>
        </p:txBody>
      </p:sp>
      <p:pic>
        <p:nvPicPr>
          <p:cNvPr id="4" name="Picture 3" descr="A tree next to a body of water&#10;&#10;Description automatically generated">
            <a:extLst>
              <a:ext uri="{FF2B5EF4-FFF2-40B4-BE49-F238E27FC236}">
                <a16:creationId xmlns:a16="http://schemas.microsoft.com/office/drawing/2014/main" id="{7AD564A3-522A-4B39-9418-76D32BB717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436" y="1311443"/>
            <a:ext cx="4213725" cy="3160294"/>
          </a:xfrm>
          <a:prstGeom prst="rect">
            <a:avLst/>
          </a:prstGeom>
        </p:spPr>
      </p:pic>
      <p:pic>
        <p:nvPicPr>
          <p:cNvPr id="8" name="Picture 7" descr="A close up of a rock next to water&#10;&#10;Description automatically generated">
            <a:extLst>
              <a:ext uri="{FF2B5EF4-FFF2-40B4-BE49-F238E27FC236}">
                <a16:creationId xmlns:a16="http://schemas.microsoft.com/office/drawing/2014/main" id="{E9A6D5C3-1711-4B44-B4E5-28EFC3D4F1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379" t="12203" r="38597" b="-3216"/>
          <a:stretch/>
        </p:blipFill>
        <p:spPr>
          <a:xfrm rot="5400000">
            <a:off x="5635556" y="-1100670"/>
            <a:ext cx="4213727" cy="7984522"/>
          </a:xfrm>
          <a:prstGeom prst="rect">
            <a:avLst/>
          </a:prstGeom>
        </p:spPr>
      </p:pic>
      <p:sp>
        <p:nvSpPr>
          <p:cNvPr id="9" name="TextBox 8">
            <a:extLst>
              <a:ext uri="{FF2B5EF4-FFF2-40B4-BE49-F238E27FC236}">
                <a16:creationId xmlns:a16="http://schemas.microsoft.com/office/drawing/2014/main" id="{F09EBC65-0BD0-4764-9E96-9C2E57C95A14}"/>
              </a:ext>
            </a:extLst>
          </p:cNvPr>
          <p:cNvSpPr txBox="1"/>
          <p:nvPr/>
        </p:nvSpPr>
        <p:spPr>
          <a:xfrm>
            <a:off x="2061410" y="5125453"/>
            <a:ext cx="7648248" cy="646331"/>
          </a:xfrm>
          <a:prstGeom prst="rect">
            <a:avLst/>
          </a:prstGeom>
          <a:noFill/>
        </p:spPr>
        <p:txBody>
          <a:bodyPr wrap="none" rtlCol="0">
            <a:spAutoFit/>
          </a:bodyPr>
          <a:lstStyle/>
          <a:p>
            <a:r>
              <a:rPr lang="en-US" dirty="0"/>
              <a:t>Many projects involve remote data collection in challenging environments</a:t>
            </a:r>
          </a:p>
          <a:p>
            <a:endParaRPr lang="en-US" dirty="0"/>
          </a:p>
        </p:txBody>
      </p:sp>
    </p:spTree>
    <p:extLst>
      <p:ext uri="{BB962C8B-B14F-4D97-AF65-F5344CB8AC3E}">
        <p14:creationId xmlns:p14="http://schemas.microsoft.com/office/powerpoint/2010/main" val="3504842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9FC2E-913A-47F4-9DE1-8BCA0E07260E}"/>
              </a:ext>
            </a:extLst>
          </p:cNvPr>
          <p:cNvSpPr>
            <a:spLocks noGrp="1"/>
          </p:cNvSpPr>
          <p:nvPr>
            <p:ph type="title"/>
          </p:nvPr>
        </p:nvSpPr>
        <p:spPr/>
        <p:txBody>
          <a:bodyPr/>
          <a:lstStyle/>
          <a:p>
            <a:r>
              <a:rPr lang="en-US" dirty="0"/>
              <a:t>ADCP Planned Lines</a:t>
            </a:r>
          </a:p>
        </p:txBody>
      </p:sp>
      <p:pic>
        <p:nvPicPr>
          <p:cNvPr id="3" name="Picture 2">
            <a:extLst>
              <a:ext uri="{FF2B5EF4-FFF2-40B4-BE49-F238E27FC236}">
                <a16:creationId xmlns:a16="http://schemas.microsoft.com/office/drawing/2014/main" id="{AF1F8C36-65ED-443A-A085-67B49586BA42}"/>
              </a:ext>
            </a:extLst>
          </p:cNvPr>
          <p:cNvPicPr>
            <a:picLocks noChangeAspect="1"/>
          </p:cNvPicPr>
          <p:nvPr/>
        </p:nvPicPr>
        <p:blipFill rotWithShape="1">
          <a:blip r:embed="rId2"/>
          <a:srcRect l="600"/>
          <a:stretch/>
        </p:blipFill>
        <p:spPr>
          <a:xfrm>
            <a:off x="2748358" y="786063"/>
            <a:ext cx="8986322" cy="5085347"/>
          </a:xfrm>
          <a:prstGeom prst="rect">
            <a:avLst/>
          </a:prstGeom>
          <a:ln>
            <a:solidFill>
              <a:schemeClr val="tx1">
                <a:lumMod val="50000"/>
                <a:lumOff val="50000"/>
              </a:schemeClr>
            </a:solidFill>
          </a:ln>
        </p:spPr>
      </p:pic>
      <p:sp>
        <p:nvSpPr>
          <p:cNvPr id="4" name="TextBox 3">
            <a:extLst>
              <a:ext uri="{FF2B5EF4-FFF2-40B4-BE49-F238E27FC236}">
                <a16:creationId xmlns:a16="http://schemas.microsoft.com/office/drawing/2014/main" id="{8E1D99F8-0A39-42E4-8DDB-7AB82C62389B}"/>
              </a:ext>
            </a:extLst>
          </p:cNvPr>
          <p:cNvSpPr txBox="1"/>
          <p:nvPr/>
        </p:nvSpPr>
        <p:spPr>
          <a:xfrm>
            <a:off x="296899" y="1259305"/>
            <a:ext cx="2290800" cy="1569660"/>
          </a:xfrm>
          <a:prstGeom prst="rect">
            <a:avLst/>
          </a:prstGeom>
          <a:noFill/>
        </p:spPr>
        <p:txBody>
          <a:bodyPr wrap="square" rtlCol="0">
            <a:spAutoFit/>
          </a:bodyPr>
          <a:lstStyle/>
          <a:p>
            <a:r>
              <a:rPr lang="en-US" sz="1600" dirty="0">
                <a:solidFill>
                  <a:schemeClr val="tx1">
                    <a:lumMod val="50000"/>
                    <a:lumOff val="50000"/>
                  </a:schemeClr>
                </a:solidFill>
              </a:rPr>
              <a:t>Planned Lines can be created and exported to a MAVLINK file for autonomous survey.</a:t>
            </a:r>
          </a:p>
          <a:p>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Tree>
    <p:extLst>
      <p:ext uri="{BB962C8B-B14F-4D97-AF65-F5344CB8AC3E}">
        <p14:creationId xmlns:p14="http://schemas.microsoft.com/office/powerpoint/2010/main" val="4133915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9C32B4-AE34-4B0E-B51D-097384799381}"/>
              </a:ext>
            </a:extLst>
          </p:cNvPr>
          <p:cNvSpPr>
            <a:spLocks noGrp="1"/>
          </p:cNvSpPr>
          <p:nvPr>
            <p:ph type="title"/>
          </p:nvPr>
        </p:nvSpPr>
        <p:spPr/>
        <p:txBody>
          <a:bodyPr/>
          <a:lstStyle/>
          <a:p>
            <a:r>
              <a:rPr lang="en-US" dirty="0"/>
              <a:t>ADCP Processing</a:t>
            </a:r>
          </a:p>
        </p:txBody>
      </p:sp>
    </p:spTree>
    <p:extLst>
      <p:ext uri="{BB962C8B-B14F-4D97-AF65-F5344CB8AC3E}">
        <p14:creationId xmlns:p14="http://schemas.microsoft.com/office/powerpoint/2010/main" val="2205614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F2399-C98B-4FC5-9A6F-0C25F8421F34}"/>
              </a:ext>
            </a:extLst>
          </p:cNvPr>
          <p:cNvSpPr>
            <a:spLocks noGrp="1"/>
          </p:cNvSpPr>
          <p:nvPr>
            <p:ph type="title"/>
          </p:nvPr>
        </p:nvSpPr>
        <p:spPr/>
        <p:txBody>
          <a:bodyPr/>
          <a:lstStyle/>
          <a:p>
            <a:r>
              <a:rPr lang="en-US" dirty="0"/>
              <a:t>ADCP Profile</a:t>
            </a:r>
          </a:p>
        </p:txBody>
      </p:sp>
      <p:sp>
        <p:nvSpPr>
          <p:cNvPr id="10" name="TextBox 9">
            <a:extLst>
              <a:ext uri="{FF2B5EF4-FFF2-40B4-BE49-F238E27FC236}">
                <a16:creationId xmlns:a16="http://schemas.microsoft.com/office/drawing/2014/main" id="{202015EA-3DA2-4F93-9826-85A6E0F59480}"/>
              </a:ext>
            </a:extLst>
          </p:cNvPr>
          <p:cNvSpPr txBox="1"/>
          <p:nvPr/>
        </p:nvSpPr>
        <p:spPr>
          <a:xfrm>
            <a:off x="457320" y="1685521"/>
            <a:ext cx="2768654" cy="2308324"/>
          </a:xfrm>
          <a:prstGeom prst="rect">
            <a:avLst/>
          </a:prstGeom>
          <a:noFill/>
        </p:spPr>
        <p:txBody>
          <a:bodyPr wrap="square" rtlCol="0">
            <a:spAutoFit/>
          </a:bodyPr>
          <a:lstStyle/>
          <a:p>
            <a:r>
              <a:rPr lang="en-US" dirty="0">
                <a:solidFill>
                  <a:schemeClr val="tx1">
                    <a:lumMod val="50000"/>
                    <a:lumOff val="50000"/>
                  </a:schemeClr>
                </a:solidFill>
              </a:rPr>
              <a:t>ADCP profile has been designed to show each profile cross section.</a:t>
            </a:r>
          </a:p>
          <a:p>
            <a:endParaRPr lang="en-US" dirty="0">
              <a:solidFill>
                <a:schemeClr val="tx1">
                  <a:lumMod val="50000"/>
                  <a:lumOff val="50000"/>
                </a:schemeClr>
              </a:solidFill>
            </a:endParaRPr>
          </a:p>
          <a:p>
            <a:r>
              <a:rPr lang="en-US" dirty="0">
                <a:solidFill>
                  <a:schemeClr val="tx1">
                    <a:lumMod val="50000"/>
                    <a:lumOff val="50000"/>
                  </a:schemeClr>
                </a:solidFill>
              </a:rPr>
              <a:t>The colors can be adjusted using the Color Dialog in Display Settings.</a:t>
            </a:r>
          </a:p>
        </p:txBody>
      </p:sp>
      <p:grpSp>
        <p:nvGrpSpPr>
          <p:cNvPr id="12" name="Group 11">
            <a:extLst>
              <a:ext uri="{FF2B5EF4-FFF2-40B4-BE49-F238E27FC236}">
                <a16:creationId xmlns:a16="http://schemas.microsoft.com/office/drawing/2014/main" id="{C01A7FA0-5294-4763-8958-504D23908904}"/>
              </a:ext>
            </a:extLst>
          </p:cNvPr>
          <p:cNvGrpSpPr/>
          <p:nvPr/>
        </p:nvGrpSpPr>
        <p:grpSpPr>
          <a:xfrm>
            <a:off x="3225974" y="852877"/>
            <a:ext cx="8082158" cy="5152245"/>
            <a:chOff x="2743201" y="730151"/>
            <a:chExt cx="8082158" cy="5152245"/>
          </a:xfrm>
        </p:grpSpPr>
        <p:pic>
          <p:nvPicPr>
            <p:cNvPr id="8" name="Picture 7">
              <a:extLst>
                <a:ext uri="{FF2B5EF4-FFF2-40B4-BE49-F238E27FC236}">
                  <a16:creationId xmlns:a16="http://schemas.microsoft.com/office/drawing/2014/main" id="{679FFD15-166B-495B-A5D7-B8EE590E8587}"/>
                </a:ext>
              </a:extLst>
            </p:cNvPr>
            <p:cNvPicPr>
              <a:picLocks noChangeAspect="1"/>
            </p:cNvPicPr>
            <p:nvPr/>
          </p:nvPicPr>
          <p:blipFill>
            <a:blip r:embed="rId2"/>
            <a:stretch>
              <a:fillRect/>
            </a:stretch>
          </p:blipFill>
          <p:spPr>
            <a:xfrm>
              <a:off x="2743201" y="730151"/>
              <a:ext cx="8082158" cy="5152245"/>
            </a:xfrm>
            <a:prstGeom prst="rect">
              <a:avLst/>
            </a:prstGeom>
          </p:spPr>
        </p:pic>
        <p:sp>
          <p:nvSpPr>
            <p:cNvPr id="4" name="Rectangle: Rounded Corners 3">
              <a:extLst>
                <a:ext uri="{FF2B5EF4-FFF2-40B4-BE49-F238E27FC236}">
                  <a16:creationId xmlns:a16="http://schemas.microsoft.com/office/drawing/2014/main" id="{075F2EFE-A80F-45FD-BF24-075BC504BC9B}"/>
                </a:ext>
              </a:extLst>
            </p:cNvPr>
            <p:cNvSpPr/>
            <p:nvPr/>
          </p:nvSpPr>
          <p:spPr>
            <a:xfrm>
              <a:off x="4357396" y="1194318"/>
              <a:ext cx="2101592" cy="251927"/>
            </a:xfrm>
            <a:prstGeom prst="roundRect">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D274C6A6-FC72-4125-A3A5-77971ACF8707}"/>
                </a:ext>
              </a:extLst>
            </p:cNvPr>
            <p:cNvSpPr/>
            <p:nvPr/>
          </p:nvSpPr>
          <p:spPr>
            <a:xfrm>
              <a:off x="6458988" y="1203648"/>
              <a:ext cx="4196571" cy="251927"/>
            </a:xfrm>
            <a:prstGeom prst="roundRect">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E17932EC-3C61-4EF3-B5A6-70EE4BC88FCC}"/>
                </a:ext>
              </a:extLst>
            </p:cNvPr>
            <p:cNvSpPr/>
            <p:nvPr/>
          </p:nvSpPr>
          <p:spPr>
            <a:xfrm>
              <a:off x="10151706" y="1640893"/>
              <a:ext cx="673652" cy="4043475"/>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FF5F42D-2671-4415-8509-2902F08911CD}"/>
                </a:ext>
              </a:extLst>
            </p:cNvPr>
            <p:cNvSpPr txBox="1"/>
            <p:nvPr/>
          </p:nvSpPr>
          <p:spPr>
            <a:xfrm>
              <a:off x="7468097" y="909422"/>
              <a:ext cx="1569660" cy="369332"/>
            </a:xfrm>
            <a:prstGeom prst="rect">
              <a:avLst/>
            </a:prstGeom>
            <a:noFill/>
          </p:spPr>
          <p:txBody>
            <a:bodyPr wrap="none" rtlCol="0">
              <a:spAutoFit/>
            </a:bodyPr>
            <a:lstStyle/>
            <a:p>
              <a:r>
                <a:rPr lang="en-US" dirty="0"/>
                <a:t>File Selection</a:t>
              </a:r>
            </a:p>
          </p:txBody>
        </p:sp>
        <p:sp>
          <p:nvSpPr>
            <p:cNvPr id="11" name="TextBox 10">
              <a:extLst>
                <a:ext uri="{FF2B5EF4-FFF2-40B4-BE49-F238E27FC236}">
                  <a16:creationId xmlns:a16="http://schemas.microsoft.com/office/drawing/2014/main" id="{7DF5402E-C433-4C99-A2F5-061B17879B75}"/>
                </a:ext>
              </a:extLst>
            </p:cNvPr>
            <p:cNvSpPr txBox="1"/>
            <p:nvPr/>
          </p:nvSpPr>
          <p:spPr>
            <a:xfrm>
              <a:off x="4509442" y="896912"/>
              <a:ext cx="1838965" cy="369332"/>
            </a:xfrm>
            <a:prstGeom prst="rect">
              <a:avLst/>
            </a:prstGeom>
            <a:noFill/>
          </p:spPr>
          <p:txBody>
            <a:bodyPr wrap="none" rtlCol="0">
              <a:spAutoFit/>
            </a:bodyPr>
            <a:lstStyle/>
            <a:p>
              <a:r>
                <a:rPr lang="en-US" dirty="0"/>
                <a:t>Display Settings</a:t>
              </a:r>
            </a:p>
          </p:txBody>
        </p:sp>
      </p:grpSp>
    </p:spTree>
    <p:extLst>
      <p:ext uri="{BB962C8B-B14F-4D97-AF65-F5344CB8AC3E}">
        <p14:creationId xmlns:p14="http://schemas.microsoft.com/office/powerpoint/2010/main" val="3126159042"/>
      </p:ext>
    </p:extLst>
  </p:cSld>
  <p:clrMapOvr>
    <a:masterClrMapping/>
  </p:clrMapOvr>
</p:sld>
</file>

<file path=ppt/theme/theme1.xml><?xml version="1.0" encoding="utf-8"?>
<a:theme xmlns:a="http://schemas.openxmlformats.org/drawingml/2006/main" name="Theme2022">
  <a:themeElements>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2022" id="{BBEE1678-805B-436F-9FDB-AE866C696BE3}" vid="{6A8C2C36-E1CE-428F-9160-5D6917E4E5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382AE6178ED54FB088AFCCFF3742D5" ma:contentTypeVersion="15" ma:contentTypeDescription="Create a new document." ma:contentTypeScope="" ma:versionID="6e6a18a447b1f1d1e31faa64d873d6c6">
  <xsd:schema xmlns:xsd="http://www.w3.org/2001/XMLSchema" xmlns:xs="http://www.w3.org/2001/XMLSchema" xmlns:p="http://schemas.microsoft.com/office/2006/metadata/properties" xmlns:ns2="24a8e0cc-0db5-4542-95ff-113fbb9da4d2" xmlns:ns3="http://schemas.microsoft.com/sharepoint/v4" xmlns:ns4="10a023fd-628c-4b7c-aec2-a17c8104e729" targetNamespace="http://schemas.microsoft.com/office/2006/metadata/properties" ma:root="true" ma:fieldsID="4cd4662af577c8bff5d9b5caaea07cc5" ns2:_="" ns3:_="" ns4:_="">
    <xsd:import namespace="24a8e0cc-0db5-4542-95ff-113fbb9da4d2"/>
    <xsd:import namespace="http://schemas.microsoft.com/sharepoint/v4"/>
    <xsd:import namespace="10a023fd-628c-4b7c-aec2-a17c8104e7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3:IconOverlay" minOccurs="0"/>
                <xsd:element ref="ns4:SharedWithUsers" minOccurs="0"/>
                <xsd:element ref="ns4:SharedWithDetails" minOccurs="0"/>
                <xsd:element ref="ns2:lcf76f155ced4ddcb4097134ff3c332f" minOccurs="0"/>
                <xsd:element ref="ns4: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a8e0cc-0db5-4542-95ff-113fbb9da4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934200a-e575-48ad-97ba-4b0c9caf94d9"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4"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023fd-628c-4b7c-aec2-a17c8104e72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a79faac-8985-4fc8-8ddf-db27648643c5}" ma:internalName="TaxCatchAll" ma:showField="CatchAllData" ma:web="10a023fd-628c-4b7c-aec2-a17c8104e7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lcf76f155ced4ddcb4097134ff3c332f xmlns="24a8e0cc-0db5-4542-95ff-113fbb9da4d2">
      <Terms xmlns="http://schemas.microsoft.com/office/infopath/2007/PartnerControls"/>
    </lcf76f155ced4ddcb4097134ff3c332f>
    <TaxCatchAll xmlns="10a023fd-628c-4b7c-aec2-a17c8104e729" xsi:nil="true"/>
  </documentManagement>
</p:properties>
</file>

<file path=customXml/itemProps1.xml><?xml version="1.0" encoding="utf-8"?>
<ds:datastoreItem xmlns:ds="http://schemas.openxmlformats.org/officeDocument/2006/customXml" ds:itemID="{1FABA78A-CBA7-42C9-A762-1F241FC19C62}">
  <ds:schemaRefs>
    <ds:schemaRef ds:uri="http://schemas.microsoft.com/sharepoint/v3/contenttype/forms"/>
  </ds:schemaRefs>
</ds:datastoreItem>
</file>

<file path=customXml/itemProps2.xml><?xml version="1.0" encoding="utf-8"?>
<ds:datastoreItem xmlns:ds="http://schemas.openxmlformats.org/officeDocument/2006/customXml" ds:itemID="{707F1B1C-BD8B-4A5A-ABF8-58F479829EBF}"/>
</file>

<file path=customXml/itemProps3.xml><?xml version="1.0" encoding="utf-8"?>
<ds:datastoreItem xmlns:ds="http://schemas.openxmlformats.org/officeDocument/2006/customXml" ds:itemID="{40B4695F-3739-4203-B711-FCE21F6645E8}">
  <ds:schemaRefs>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www.w3.org/XML/1998/namespace"/>
    <ds:schemaRef ds:uri="http://purl.org/dc/elements/1.1/"/>
    <ds:schemaRef ds:uri="http://purl.org/dc/dcmitype/"/>
    <ds:schemaRef ds:uri="http://schemas.microsoft.com/office/infopath/2007/PartnerControls"/>
    <ds:schemaRef ds:uri="24ffb4f4-aa9b-4427-a4f9-c91d7974f598"/>
  </ds:schemaRefs>
</ds:datastoreItem>
</file>

<file path=docProps/app.xml><?xml version="1.0" encoding="utf-8"?>
<Properties xmlns="http://schemas.openxmlformats.org/officeDocument/2006/extended-properties" xmlns:vt="http://schemas.openxmlformats.org/officeDocument/2006/docPropsVTypes">
  <Template>Theme2022</Template>
  <TotalTime>359</TotalTime>
  <Words>608</Words>
  <Application>Microsoft Office PowerPoint</Application>
  <PresentationFormat>Widescreen</PresentationFormat>
  <Paragraphs>126</Paragraphs>
  <Slides>23</Slides>
  <Notes>9</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Lucida Grande</vt:lpstr>
      <vt:lpstr>Times New Roman</vt:lpstr>
      <vt:lpstr>Wingdings 2</vt:lpstr>
      <vt:lpstr>Theme2022</vt:lpstr>
      <vt:lpstr>Water Quality - ADCP</vt:lpstr>
      <vt:lpstr>Objectives of this session</vt:lpstr>
      <vt:lpstr>ADCP Data Collection</vt:lpstr>
      <vt:lpstr>ADCP Hardware </vt:lpstr>
      <vt:lpstr>SonTek HydroSurveyor Hardware </vt:lpstr>
      <vt:lpstr>Shallow Water - ADCP </vt:lpstr>
      <vt:lpstr>ADCP Planned Lines</vt:lpstr>
      <vt:lpstr>ADCP Processing</vt:lpstr>
      <vt:lpstr>ADCP Profile</vt:lpstr>
      <vt:lpstr>ADCP PROFILE Settings</vt:lpstr>
      <vt:lpstr>ADCP PROFILE Settings</vt:lpstr>
      <vt:lpstr>ADCP Profile</vt:lpstr>
      <vt:lpstr>ADCP Profile – DXF output</vt:lpstr>
      <vt:lpstr>HYPACK ADCP Future work</vt:lpstr>
      <vt:lpstr>ADCP – In Situ </vt:lpstr>
      <vt:lpstr>ADCP IN SITU Features </vt:lpstr>
      <vt:lpstr>Input Data </vt:lpstr>
      <vt:lpstr>Profile Display </vt:lpstr>
      <vt:lpstr> </vt:lpstr>
      <vt:lpstr>Data Viewer </vt:lpstr>
      <vt:lpstr>Profile and Time Series View </vt:lpstr>
      <vt:lpstr>Profile and Time Series View </vt:lpstr>
      <vt:lpstr>ODV Export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Quality - ADCP</dc:title>
  <dc:creator>Aiken, Ken - Xylem</dc:creator>
  <cp:lastModifiedBy>Knisley, Jerry - Xylem</cp:lastModifiedBy>
  <cp:revision>13</cp:revision>
  <dcterms:created xsi:type="dcterms:W3CDTF">2021-11-22T21:01:10Z</dcterms:created>
  <dcterms:modified xsi:type="dcterms:W3CDTF">2021-12-29T20:20:38Z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0x010100FE382AE6178ED54FB088AFCCFF3742D5</vt:lpwstr>
  </property>
</Properties>
</file>