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67.xml" ContentType="application/vnd.openxmlformats-officedocument.presentationml.notesSlide+xml"/>
  <Override PartName="/ppt/notesSlides/notesSlide68.xml" ContentType="application/vnd.openxmlformats-officedocument.presentationml.notesSlide+xml"/>
  <Override PartName="/ppt/notesSlides/notesSlide69.xml" ContentType="application/vnd.openxmlformats-officedocument.presentationml.notesSlide+xml"/>
  <Override PartName="/ppt/notesSlides/notesSlide70.xml" ContentType="application/vnd.openxmlformats-officedocument.presentationml.notesSlide+xml"/>
  <Override PartName="/ppt/notesSlides/notesSlide71.xml" ContentType="application/vnd.openxmlformats-officedocument.presentationml.notesSlide+xml"/>
  <Override PartName="/ppt/notesSlides/notesSlide72.xml" ContentType="application/vnd.openxmlformats-officedocument.presentationml.notesSlide+xml"/>
  <Override PartName="/ppt/notesSlides/notesSlide7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835" r:id="rId1"/>
    <p:sldMasterId id="2147483825" r:id="rId2"/>
  </p:sldMasterIdLst>
  <p:notesMasterIdLst>
    <p:notesMasterId r:id="rId88"/>
  </p:notesMasterIdLst>
  <p:handoutMasterIdLst>
    <p:handoutMasterId r:id="rId89"/>
  </p:handoutMasterIdLst>
  <p:sldIdLst>
    <p:sldId id="293" r:id="rId3"/>
    <p:sldId id="433" r:id="rId4"/>
    <p:sldId id="353" r:id="rId5"/>
    <p:sldId id="354" r:id="rId6"/>
    <p:sldId id="356" r:id="rId7"/>
    <p:sldId id="436" r:id="rId8"/>
    <p:sldId id="357" r:id="rId9"/>
    <p:sldId id="358" r:id="rId10"/>
    <p:sldId id="359" r:id="rId11"/>
    <p:sldId id="360" r:id="rId12"/>
    <p:sldId id="437" r:id="rId13"/>
    <p:sldId id="361" r:id="rId14"/>
    <p:sldId id="362" r:id="rId15"/>
    <p:sldId id="363" r:id="rId16"/>
    <p:sldId id="364" r:id="rId17"/>
    <p:sldId id="365" r:id="rId18"/>
    <p:sldId id="366" r:id="rId19"/>
    <p:sldId id="367" r:id="rId20"/>
    <p:sldId id="370" r:id="rId21"/>
    <p:sldId id="435" r:id="rId22"/>
    <p:sldId id="369" r:id="rId23"/>
    <p:sldId id="371" r:id="rId24"/>
    <p:sldId id="372" r:id="rId25"/>
    <p:sldId id="373" r:id="rId26"/>
    <p:sldId id="374" r:id="rId27"/>
    <p:sldId id="375" r:id="rId28"/>
    <p:sldId id="434" r:id="rId29"/>
    <p:sldId id="377" r:id="rId30"/>
    <p:sldId id="376" r:id="rId31"/>
    <p:sldId id="378" r:id="rId32"/>
    <p:sldId id="379" r:id="rId33"/>
    <p:sldId id="380" r:id="rId34"/>
    <p:sldId id="381" r:id="rId35"/>
    <p:sldId id="382" r:id="rId36"/>
    <p:sldId id="383" r:id="rId37"/>
    <p:sldId id="384" r:id="rId38"/>
    <p:sldId id="386" r:id="rId39"/>
    <p:sldId id="351" r:id="rId40"/>
    <p:sldId id="387" r:id="rId41"/>
    <p:sldId id="388" r:id="rId42"/>
    <p:sldId id="389" r:id="rId43"/>
    <p:sldId id="405" r:id="rId44"/>
    <p:sldId id="406" r:id="rId45"/>
    <p:sldId id="407" r:id="rId46"/>
    <p:sldId id="408" r:id="rId47"/>
    <p:sldId id="409" r:id="rId48"/>
    <p:sldId id="390" r:id="rId49"/>
    <p:sldId id="391" r:id="rId50"/>
    <p:sldId id="392" r:id="rId51"/>
    <p:sldId id="393" r:id="rId52"/>
    <p:sldId id="394" r:id="rId53"/>
    <p:sldId id="395" r:id="rId54"/>
    <p:sldId id="396" r:id="rId55"/>
    <p:sldId id="397" r:id="rId56"/>
    <p:sldId id="398" r:id="rId57"/>
    <p:sldId id="399" r:id="rId58"/>
    <p:sldId id="400" r:id="rId59"/>
    <p:sldId id="401" r:id="rId60"/>
    <p:sldId id="402" r:id="rId61"/>
    <p:sldId id="403" r:id="rId62"/>
    <p:sldId id="404" r:id="rId63"/>
    <p:sldId id="410" r:id="rId64"/>
    <p:sldId id="411" r:id="rId65"/>
    <p:sldId id="412" r:id="rId66"/>
    <p:sldId id="413" r:id="rId67"/>
    <p:sldId id="414" r:id="rId68"/>
    <p:sldId id="415" r:id="rId69"/>
    <p:sldId id="416" r:id="rId70"/>
    <p:sldId id="417" r:id="rId71"/>
    <p:sldId id="418" r:id="rId72"/>
    <p:sldId id="419" r:id="rId73"/>
    <p:sldId id="420" r:id="rId74"/>
    <p:sldId id="421" r:id="rId75"/>
    <p:sldId id="422" r:id="rId76"/>
    <p:sldId id="423" r:id="rId77"/>
    <p:sldId id="424" r:id="rId78"/>
    <p:sldId id="425" r:id="rId79"/>
    <p:sldId id="426" r:id="rId80"/>
    <p:sldId id="427" r:id="rId81"/>
    <p:sldId id="428" r:id="rId82"/>
    <p:sldId id="429" r:id="rId83"/>
    <p:sldId id="430" r:id="rId84"/>
    <p:sldId id="431" r:id="rId85"/>
    <p:sldId id="432" r:id="rId86"/>
    <p:sldId id="438" r:id="rId87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4178">
          <p15:clr>
            <a:srgbClr val="A4A3A4"/>
          </p15:clr>
        </p15:guide>
        <p15:guide id="2" orient="horz" pos="281">
          <p15:clr>
            <a:srgbClr val="A4A3A4"/>
          </p15:clr>
        </p15:guide>
        <p15:guide id="3" orient="horz" pos="689">
          <p15:clr>
            <a:srgbClr val="A4A3A4"/>
          </p15:clr>
        </p15:guide>
        <p15:guide id="4" pos="4728">
          <p15:clr>
            <a:srgbClr val="A4A3A4"/>
          </p15:clr>
        </p15:guide>
        <p15:guide id="5" pos="217">
          <p15:clr>
            <a:srgbClr val="A4A3A4"/>
          </p15:clr>
        </p15:guide>
        <p15:guide id="6" pos="5543">
          <p15:clr>
            <a:srgbClr val="A4A3A4"/>
          </p15:clr>
        </p15:guide>
        <p15:guide id="7" pos="4097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3565A"/>
    <a:srgbClr val="8B0000"/>
    <a:srgbClr val="61ACC9"/>
    <a:srgbClr val="93E4BE"/>
    <a:srgbClr val="8B3E74"/>
    <a:srgbClr val="5B14C4"/>
    <a:srgbClr val="E44589"/>
    <a:srgbClr val="0089B1"/>
    <a:srgbClr val="6E6259"/>
    <a:srgbClr val="0D739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173" autoAdjust="0"/>
    <p:restoredTop sz="95620" autoAdjust="0"/>
  </p:normalViewPr>
  <p:slideViewPr>
    <p:cSldViewPr snapToGrid="0">
      <p:cViewPr varScale="1">
        <p:scale>
          <a:sx n="112" d="100"/>
          <a:sy n="112" d="100"/>
        </p:scale>
        <p:origin x="-1584" y="-78"/>
      </p:cViewPr>
      <p:guideLst>
        <p:guide orient="horz" pos="4178"/>
        <p:guide orient="horz" pos="281"/>
        <p:guide orient="horz" pos="689"/>
        <p:guide pos="4728"/>
        <p:guide pos="217"/>
        <p:guide pos="5543"/>
        <p:guide pos="409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slide" Target="slides/slide48.xml"/><Relationship Id="rId55" Type="http://schemas.openxmlformats.org/officeDocument/2006/relationships/slide" Target="slides/slide53.xml"/><Relationship Id="rId63" Type="http://schemas.openxmlformats.org/officeDocument/2006/relationships/slide" Target="slides/slide61.xml"/><Relationship Id="rId68" Type="http://schemas.openxmlformats.org/officeDocument/2006/relationships/slide" Target="slides/slide66.xml"/><Relationship Id="rId76" Type="http://schemas.openxmlformats.org/officeDocument/2006/relationships/slide" Target="slides/slide74.xml"/><Relationship Id="rId84" Type="http://schemas.openxmlformats.org/officeDocument/2006/relationships/slide" Target="slides/slide82.xml"/><Relationship Id="rId89" Type="http://schemas.openxmlformats.org/officeDocument/2006/relationships/handoutMaster" Target="handoutMasters/handoutMaster1.xml"/><Relationship Id="rId7" Type="http://schemas.openxmlformats.org/officeDocument/2006/relationships/slide" Target="slides/slide5.xml"/><Relationship Id="rId71" Type="http://schemas.openxmlformats.org/officeDocument/2006/relationships/slide" Target="slides/slide69.xml"/><Relationship Id="rId9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slide" Target="slides/slide51.xml"/><Relationship Id="rId58" Type="http://schemas.openxmlformats.org/officeDocument/2006/relationships/slide" Target="slides/slide56.xml"/><Relationship Id="rId66" Type="http://schemas.openxmlformats.org/officeDocument/2006/relationships/slide" Target="slides/slide64.xml"/><Relationship Id="rId74" Type="http://schemas.openxmlformats.org/officeDocument/2006/relationships/slide" Target="slides/slide72.xml"/><Relationship Id="rId79" Type="http://schemas.openxmlformats.org/officeDocument/2006/relationships/slide" Target="slides/slide77.xml"/><Relationship Id="rId87" Type="http://schemas.openxmlformats.org/officeDocument/2006/relationships/slide" Target="slides/slide85.xml"/><Relationship Id="rId5" Type="http://schemas.openxmlformats.org/officeDocument/2006/relationships/slide" Target="slides/slide3.xml"/><Relationship Id="rId61" Type="http://schemas.openxmlformats.org/officeDocument/2006/relationships/slide" Target="slides/slide59.xml"/><Relationship Id="rId82" Type="http://schemas.openxmlformats.org/officeDocument/2006/relationships/slide" Target="slides/slide80.xml"/><Relationship Id="rId90" Type="http://schemas.openxmlformats.org/officeDocument/2006/relationships/presProps" Target="presProps.xml"/><Relationship Id="rId19" Type="http://schemas.openxmlformats.org/officeDocument/2006/relationships/slide" Target="slides/slide1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slide" Target="slides/slide54.xml"/><Relationship Id="rId64" Type="http://schemas.openxmlformats.org/officeDocument/2006/relationships/slide" Target="slides/slide62.xml"/><Relationship Id="rId69" Type="http://schemas.openxmlformats.org/officeDocument/2006/relationships/slide" Target="slides/slide67.xml"/><Relationship Id="rId77" Type="http://schemas.openxmlformats.org/officeDocument/2006/relationships/slide" Target="slides/slide75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72" Type="http://schemas.openxmlformats.org/officeDocument/2006/relationships/slide" Target="slides/slide70.xml"/><Relationship Id="rId80" Type="http://schemas.openxmlformats.org/officeDocument/2006/relationships/slide" Target="slides/slide78.xml"/><Relationship Id="rId85" Type="http://schemas.openxmlformats.org/officeDocument/2006/relationships/slide" Target="slides/slide83.xml"/><Relationship Id="rId93" Type="http://schemas.openxmlformats.org/officeDocument/2006/relationships/tableStyles" Target="tableStyles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slide" Target="slides/slide57.xml"/><Relationship Id="rId67" Type="http://schemas.openxmlformats.org/officeDocument/2006/relationships/slide" Target="slides/slide65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54" Type="http://schemas.openxmlformats.org/officeDocument/2006/relationships/slide" Target="slides/slide52.xml"/><Relationship Id="rId62" Type="http://schemas.openxmlformats.org/officeDocument/2006/relationships/slide" Target="slides/slide60.xml"/><Relationship Id="rId70" Type="http://schemas.openxmlformats.org/officeDocument/2006/relationships/slide" Target="slides/slide68.xml"/><Relationship Id="rId75" Type="http://schemas.openxmlformats.org/officeDocument/2006/relationships/slide" Target="slides/slide73.xml"/><Relationship Id="rId83" Type="http://schemas.openxmlformats.org/officeDocument/2006/relationships/slide" Target="slides/slide81.xml"/><Relationship Id="rId88" Type="http://schemas.openxmlformats.org/officeDocument/2006/relationships/notesMaster" Target="notesMasters/notesMaster1.xml"/><Relationship Id="rId9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slide" Target="slides/slide55.xml"/><Relationship Id="rId10" Type="http://schemas.openxmlformats.org/officeDocument/2006/relationships/slide" Target="slides/slide8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60" Type="http://schemas.openxmlformats.org/officeDocument/2006/relationships/slide" Target="slides/slide58.xml"/><Relationship Id="rId65" Type="http://schemas.openxmlformats.org/officeDocument/2006/relationships/slide" Target="slides/slide63.xml"/><Relationship Id="rId73" Type="http://schemas.openxmlformats.org/officeDocument/2006/relationships/slide" Target="slides/slide71.xml"/><Relationship Id="rId78" Type="http://schemas.openxmlformats.org/officeDocument/2006/relationships/slide" Target="slides/slide76.xml"/><Relationship Id="rId81" Type="http://schemas.openxmlformats.org/officeDocument/2006/relationships/slide" Target="slides/slide79.xml"/><Relationship Id="rId86" Type="http://schemas.openxmlformats.org/officeDocument/2006/relationships/slide" Target="slides/slide84.xml"/><Relationship Id="rId4" Type="http://schemas.openxmlformats.org/officeDocument/2006/relationships/slide" Target="slides/slide2.xml"/><Relationship Id="rId9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E7E2142-8310-5C4B-8DAA-924667C694BF}" type="datetimeFigureOut">
              <a:rPr lang="en-US" smtClean="0"/>
              <a:pPr/>
              <a:t>1/22/2020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066E32C-7160-FD44-A564-463931A37DE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4173524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C0BAC39-B150-0E40-9310-2632AB3BFCB3}" type="datetimeFigureOut">
              <a:rPr lang="en-US" smtClean="0"/>
              <a:pPr/>
              <a:t>1/22/2020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8D3A5F2-2DF9-1D48-A4E2-5D75BCCC510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823324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.xml"/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1.xml"/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2.xml"/><Relationship Id="rId1" Type="http://schemas.openxmlformats.org/officeDocument/2006/relationships/notesMaster" Target="../notesMasters/notesMaster1.xml"/></Relationships>
</file>

<file path=ppt/notesSlides/_rels/notesSlide7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3.xml"/><Relationship Id="rId1" Type="http://schemas.openxmlformats.org/officeDocument/2006/relationships/notesMaster" Target="../notesMasters/notesMaster1.xml"/></Relationships>
</file>

<file path=ppt/notesSlides/_rels/notesSlide7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168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ru-RU" altLang="en-US" smtClean="0">
              <a:latin typeface="Arial" pitchFamily="34" charset="0"/>
            </a:endParaRPr>
          </a:p>
        </p:txBody>
      </p:sp>
      <p:sp>
        <p:nvSpPr>
          <p:cNvPr id="7168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rtl="0"/>
            <a:fld id="{148FC26F-8120-4988-A0D3-9A8162AF8FB0}" type="slidenum">
              <a:rPr sz="1200" b="0"/>
              <a:pPr/>
              <a:t>3</a:t>
            </a:fld>
            <a:endParaRPr lang="ru-RU" altLang="en-US" sz="1200" b="0" smtClean="0"/>
          </a:p>
        </p:txBody>
      </p:sp>
    </p:spTree>
    <p:extLst>
      <p:ext uri="{BB962C8B-B14F-4D97-AF65-F5344CB8AC3E}">
        <p14:creationId xmlns:p14="http://schemas.microsoft.com/office/powerpoint/2010/main" val="159713479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8192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ru-RU" altLang="en-US" dirty="0" smtClean="0">
              <a:latin typeface="Arial" pitchFamily="34" charset="0"/>
            </a:endParaRPr>
          </a:p>
        </p:txBody>
      </p:sp>
      <p:sp>
        <p:nvSpPr>
          <p:cNvPr id="8192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rtl="0"/>
            <a:fld id="{25ED7EAC-53C9-455C-91E8-C9D5C23393D9}" type="slidenum">
              <a:rPr sz="1200" b="0"/>
              <a:pPr/>
              <a:t>14</a:t>
            </a:fld>
            <a:endParaRPr lang="ru-RU" altLang="en-US" sz="1200" b="0" smtClean="0"/>
          </a:p>
        </p:txBody>
      </p:sp>
    </p:spTree>
    <p:extLst>
      <p:ext uri="{BB962C8B-B14F-4D97-AF65-F5344CB8AC3E}">
        <p14:creationId xmlns:p14="http://schemas.microsoft.com/office/powerpoint/2010/main" val="105290445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8294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ru-RU" altLang="en-US" smtClean="0">
              <a:latin typeface="Arial" pitchFamily="34" charset="0"/>
            </a:endParaRPr>
          </a:p>
        </p:txBody>
      </p:sp>
      <p:sp>
        <p:nvSpPr>
          <p:cNvPr id="8294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rtl="0"/>
            <a:fld id="{146769A6-FA9C-4FBF-AF91-F458D3523D24}" type="slidenum">
              <a:rPr sz="1200" b="0"/>
              <a:pPr/>
              <a:t>15</a:t>
            </a:fld>
            <a:endParaRPr lang="ru-RU" altLang="en-US" sz="1200" b="0" smtClean="0"/>
          </a:p>
        </p:txBody>
      </p:sp>
    </p:spTree>
    <p:extLst>
      <p:ext uri="{BB962C8B-B14F-4D97-AF65-F5344CB8AC3E}">
        <p14:creationId xmlns:p14="http://schemas.microsoft.com/office/powerpoint/2010/main" val="165473785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8397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altLang="en-US" smtClean="0">
              <a:latin typeface="Arial" pitchFamily="34" charset="0"/>
            </a:endParaRPr>
          </a:p>
        </p:txBody>
      </p:sp>
      <p:sp>
        <p:nvSpPr>
          <p:cNvPr id="8397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rtl="0"/>
            <a:fld id="{5CC77B34-452C-46F3-97F6-984767088191}" type="slidenum">
              <a:rPr sz="1200" b="0"/>
              <a:pPr/>
              <a:t>16</a:t>
            </a:fld>
            <a:endParaRPr lang="ru-RU" altLang="en-US" sz="1200" b="0" smtClean="0"/>
          </a:p>
        </p:txBody>
      </p:sp>
    </p:spTree>
    <p:extLst>
      <p:ext uri="{BB962C8B-B14F-4D97-AF65-F5344CB8AC3E}">
        <p14:creationId xmlns:p14="http://schemas.microsoft.com/office/powerpoint/2010/main" val="161522555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8499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altLang="en-US" smtClean="0">
              <a:latin typeface="Arial" pitchFamily="34" charset="0"/>
            </a:endParaRPr>
          </a:p>
        </p:txBody>
      </p:sp>
      <p:sp>
        <p:nvSpPr>
          <p:cNvPr id="8499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rtl="0"/>
            <a:fld id="{D102D67F-FCB7-4408-A7C1-6DA385E8DC73}" type="slidenum">
              <a:rPr sz="1200" b="0"/>
              <a:pPr/>
              <a:t>17</a:t>
            </a:fld>
            <a:endParaRPr lang="ru-RU" altLang="en-US" sz="1200" b="0" smtClean="0"/>
          </a:p>
        </p:txBody>
      </p:sp>
    </p:spTree>
    <p:extLst>
      <p:ext uri="{BB962C8B-B14F-4D97-AF65-F5344CB8AC3E}">
        <p14:creationId xmlns:p14="http://schemas.microsoft.com/office/powerpoint/2010/main" val="337487821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8601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altLang="en-US" smtClean="0">
              <a:latin typeface="Arial" pitchFamily="34" charset="0"/>
            </a:endParaRPr>
          </a:p>
        </p:txBody>
      </p:sp>
      <p:sp>
        <p:nvSpPr>
          <p:cNvPr id="8602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rtl="0"/>
            <a:fld id="{228E84DC-48E3-4E2E-B48B-765A42C93B1C}" type="slidenum">
              <a:rPr sz="1200" b="0"/>
              <a:pPr/>
              <a:t>18</a:t>
            </a:fld>
            <a:endParaRPr lang="ru-RU" altLang="en-US" sz="1200" b="0" smtClean="0"/>
          </a:p>
        </p:txBody>
      </p:sp>
    </p:spTree>
    <p:extLst>
      <p:ext uri="{BB962C8B-B14F-4D97-AF65-F5344CB8AC3E}">
        <p14:creationId xmlns:p14="http://schemas.microsoft.com/office/powerpoint/2010/main" val="382286147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8909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ru-RU" altLang="en-US" smtClean="0">
              <a:latin typeface="Arial" pitchFamily="34" charset="0"/>
            </a:endParaRPr>
          </a:p>
        </p:txBody>
      </p:sp>
      <p:sp>
        <p:nvSpPr>
          <p:cNvPr id="8909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rtl="0"/>
            <a:fld id="{F7A5CE63-984E-4707-A14C-B476FB07840C}" type="slidenum">
              <a:rPr sz="1200" b="0"/>
              <a:pPr/>
              <a:t>19</a:t>
            </a:fld>
            <a:endParaRPr lang="ru-RU" altLang="en-US" sz="1200" b="0" smtClean="0"/>
          </a:p>
        </p:txBody>
      </p:sp>
    </p:spTree>
    <p:extLst>
      <p:ext uri="{BB962C8B-B14F-4D97-AF65-F5344CB8AC3E}">
        <p14:creationId xmlns:p14="http://schemas.microsoft.com/office/powerpoint/2010/main" val="156227912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8806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altLang="en-US" smtClean="0">
              <a:latin typeface="Arial" pitchFamily="34" charset="0"/>
            </a:endParaRPr>
          </a:p>
        </p:txBody>
      </p:sp>
      <p:sp>
        <p:nvSpPr>
          <p:cNvPr id="8806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rtl="0"/>
            <a:fld id="{33906AED-D5DD-4855-B37C-91C9033CB39A}" type="slidenum">
              <a:rPr sz="1200" b="0"/>
              <a:pPr/>
              <a:t>21</a:t>
            </a:fld>
            <a:endParaRPr lang="ru-RU" altLang="en-US" sz="1200" b="0" smtClean="0"/>
          </a:p>
        </p:txBody>
      </p:sp>
    </p:spTree>
    <p:extLst>
      <p:ext uri="{BB962C8B-B14F-4D97-AF65-F5344CB8AC3E}">
        <p14:creationId xmlns:p14="http://schemas.microsoft.com/office/powerpoint/2010/main" val="208103269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011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ru-RU" altLang="en-US" smtClean="0">
              <a:latin typeface="Arial" pitchFamily="34" charset="0"/>
            </a:endParaRPr>
          </a:p>
        </p:txBody>
      </p:sp>
      <p:sp>
        <p:nvSpPr>
          <p:cNvPr id="9011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rtl="0"/>
            <a:fld id="{6E721980-A207-4B5B-9491-E1211A7EB489}" type="slidenum">
              <a:rPr sz="1200" b="0"/>
              <a:pPr/>
              <a:t>22</a:t>
            </a:fld>
            <a:endParaRPr lang="ru-RU" altLang="en-US" sz="1200" b="0" smtClean="0"/>
          </a:p>
        </p:txBody>
      </p:sp>
    </p:spTree>
    <p:extLst>
      <p:ext uri="{BB962C8B-B14F-4D97-AF65-F5344CB8AC3E}">
        <p14:creationId xmlns:p14="http://schemas.microsoft.com/office/powerpoint/2010/main" val="72095506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113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ru-RU" altLang="en-US" smtClean="0">
              <a:latin typeface="Arial" pitchFamily="34" charset="0"/>
            </a:endParaRPr>
          </a:p>
        </p:txBody>
      </p:sp>
      <p:sp>
        <p:nvSpPr>
          <p:cNvPr id="9114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rtl="0"/>
            <a:fld id="{BA1F61BF-0D0B-47D7-B43D-F57F58368460}" type="slidenum">
              <a:rPr sz="1200" b="0"/>
              <a:pPr/>
              <a:t>23</a:t>
            </a:fld>
            <a:endParaRPr lang="ru-RU" altLang="en-US" sz="1200" b="0" smtClean="0"/>
          </a:p>
        </p:txBody>
      </p:sp>
    </p:spTree>
    <p:extLst>
      <p:ext uri="{BB962C8B-B14F-4D97-AF65-F5344CB8AC3E}">
        <p14:creationId xmlns:p14="http://schemas.microsoft.com/office/powerpoint/2010/main" val="337926072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216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ru-RU" altLang="en-US" smtClean="0">
              <a:latin typeface="Arial" pitchFamily="34" charset="0"/>
            </a:endParaRPr>
          </a:p>
        </p:txBody>
      </p:sp>
      <p:sp>
        <p:nvSpPr>
          <p:cNvPr id="9216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rtl="0"/>
            <a:fld id="{0E1DA151-0561-4CCC-8017-83C9C99CC25B}" type="slidenum">
              <a:rPr sz="1200" b="0"/>
              <a:pPr/>
              <a:t>25</a:t>
            </a:fld>
            <a:endParaRPr lang="ru-RU" altLang="en-US" sz="1200" b="0" smtClean="0"/>
          </a:p>
        </p:txBody>
      </p:sp>
    </p:spTree>
    <p:extLst>
      <p:ext uri="{BB962C8B-B14F-4D97-AF65-F5344CB8AC3E}">
        <p14:creationId xmlns:p14="http://schemas.microsoft.com/office/powerpoint/2010/main" val="96345948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270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ru-RU" altLang="en-US" smtClean="0">
              <a:latin typeface="Arial" pitchFamily="34" charset="0"/>
            </a:endParaRPr>
          </a:p>
        </p:txBody>
      </p:sp>
      <p:sp>
        <p:nvSpPr>
          <p:cNvPr id="7270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rtl="0"/>
            <a:fld id="{B9AA912E-BDC1-4EFF-BA15-853DCC044569}" type="slidenum">
              <a:rPr sz="1200" b="0"/>
              <a:pPr/>
              <a:t>4</a:t>
            </a:fld>
            <a:endParaRPr lang="ru-RU" altLang="en-US" sz="1200" b="0" smtClean="0"/>
          </a:p>
        </p:txBody>
      </p:sp>
    </p:spTree>
    <p:extLst>
      <p:ext uri="{BB962C8B-B14F-4D97-AF65-F5344CB8AC3E}">
        <p14:creationId xmlns:p14="http://schemas.microsoft.com/office/powerpoint/2010/main" val="342478338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318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ru-RU" altLang="en-US" smtClean="0">
              <a:latin typeface="Arial" pitchFamily="34" charset="0"/>
            </a:endParaRPr>
          </a:p>
        </p:txBody>
      </p:sp>
      <p:sp>
        <p:nvSpPr>
          <p:cNvPr id="9318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rtl="0"/>
            <a:fld id="{0590AE8D-DBA9-42D8-A34C-A3A6651EFCD0}" type="slidenum">
              <a:rPr sz="1200" b="0"/>
              <a:pPr/>
              <a:t>26</a:t>
            </a:fld>
            <a:endParaRPr lang="ru-RU" altLang="en-US" sz="1200" b="0" smtClean="0"/>
          </a:p>
        </p:txBody>
      </p:sp>
    </p:spTree>
    <p:extLst>
      <p:ext uri="{BB962C8B-B14F-4D97-AF65-F5344CB8AC3E}">
        <p14:creationId xmlns:p14="http://schemas.microsoft.com/office/powerpoint/2010/main" val="225360833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523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ru-RU" altLang="en-US" smtClean="0">
              <a:latin typeface="Arial" pitchFamily="34" charset="0"/>
            </a:endParaRPr>
          </a:p>
        </p:txBody>
      </p:sp>
      <p:sp>
        <p:nvSpPr>
          <p:cNvPr id="9523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rtl="0"/>
            <a:fld id="{0090B93D-6190-4584-A02B-89686EE02DBF}" type="slidenum">
              <a:rPr sz="1200" b="0"/>
              <a:pPr/>
              <a:t>28</a:t>
            </a:fld>
            <a:endParaRPr lang="ru-RU" altLang="en-US" sz="1200" b="0" smtClean="0"/>
          </a:p>
        </p:txBody>
      </p:sp>
    </p:spTree>
    <p:extLst>
      <p:ext uri="{BB962C8B-B14F-4D97-AF65-F5344CB8AC3E}">
        <p14:creationId xmlns:p14="http://schemas.microsoft.com/office/powerpoint/2010/main" val="169676550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421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altLang="en-US" smtClean="0">
              <a:latin typeface="Arial" pitchFamily="34" charset="0"/>
            </a:endParaRPr>
          </a:p>
        </p:txBody>
      </p:sp>
      <p:sp>
        <p:nvSpPr>
          <p:cNvPr id="9421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rtl="0"/>
            <a:fld id="{191877C8-43E3-436C-8BE5-0642F03CBB83}" type="slidenum">
              <a:rPr sz="1200" b="0"/>
              <a:pPr/>
              <a:t>29</a:t>
            </a:fld>
            <a:endParaRPr lang="ru-RU" altLang="en-US" sz="1200" b="0" smtClean="0"/>
          </a:p>
        </p:txBody>
      </p:sp>
    </p:spTree>
    <p:extLst>
      <p:ext uri="{BB962C8B-B14F-4D97-AF65-F5344CB8AC3E}">
        <p14:creationId xmlns:p14="http://schemas.microsoft.com/office/powerpoint/2010/main" val="348773703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625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ru-RU" altLang="en-US" smtClean="0">
              <a:latin typeface="Arial" pitchFamily="34" charset="0"/>
            </a:endParaRPr>
          </a:p>
        </p:txBody>
      </p:sp>
      <p:sp>
        <p:nvSpPr>
          <p:cNvPr id="9626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rtl="0"/>
            <a:fld id="{6255F268-6157-4CD3-9BBA-EC1EABA1B7C9}" type="slidenum">
              <a:rPr sz="1200" b="0"/>
              <a:pPr/>
              <a:t>30</a:t>
            </a:fld>
            <a:endParaRPr lang="ru-RU" altLang="en-US" sz="1200" b="0" smtClean="0"/>
          </a:p>
        </p:txBody>
      </p:sp>
    </p:spTree>
    <p:extLst>
      <p:ext uri="{BB962C8B-B14F-4D97-AF65-F5344CB8AC3E}">
        <p14:creationId xmlns:p14="http://schemas.microsoft.com/office/powerpoint/2010/main" val="312510447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728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ru-RU" altLang="en-US" smtClean="0">
              <a:latin typeface="Arial" pitchFamily="34" charset="0"/>
            </a:endParaRPr>
          </a:p>
        </p:txBody>
      </p:sp>
      <p:sp>
        <p:nvSpPr>
          <p:cNvPr id="9728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rtl="0"/>
            <a:fld id="{386CDA0D-E983-4437-B290-6062D89C9D04}" type="slidenum">
              <a:rPr sz="1200" b="0"/>
              <a:pPr/>
              <a:t>31</a:t>
            </a:fld>
            <a:endParaRPr lang="ru-RU" altLang="en-US" sz="1200" b="0" smtClean="0"/>
          </a:p>
        </p:txBody>
      </p:sp>
    </p:spTree>
    <p:extLst>
      <p:ext uri="{BB962C8B-B14F-4D97-AF65-F5344CB8AC3E}">
        <p14:creationId xmlns:p14="http://schemas.microsoft.com/office/powerpoint/2010/main" val="3650339217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830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ru-RU" altLang="en-US" smtClean="0">
              <a:latin typeface="Arial" pitchFamily="34" charset="0"/>
            </a:endParaRPr>
          </a:p>
        </p:txBody>
      </p:sp>
      <p:sp>
        <p:nvSpPr>
          <p:cNvPr id="9830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rtl="0"/>
            <a:fld id="{FE717875-20F6-44C7-AE02-C4E934CB9F57}" type="slidenum">
              <a:rPr sz="1200" b="0"/>
              <a:pPr/>
              <a:t>32</a:t>
            </a:fld>
            <a:endParaRPr lang="ru-RU" altLang="en-US" sz="1200" b="0" smtClean="0"/>
          </a:p>
        </p:txBody>
      </p:sp>
    </p:spTree>
    <p:extLst>
      <p:ext uri="{BB962C8B-B14F-4D97-AF65-F5344CB8AC3E}">
        <p14:creationId xmlns:p14="http://schemas.microsoft.com/office/powerpoint/2010/main" val="1544802865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933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ru-RU" altLang="en-US" smtClean="0">
              <a:latin typeface="Arial" pitchFamily="34" charset="0"/>
            </a:endParaRPr>
          </a:p>
        </p:txBody>
      </p:sp>
      <p:sp>
        <p:nvSpPr>
          <p:cNvPr id="9933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rtl="0"/>
            <a:fld id="{9A335D59-386B-4637-8AC0-0F931E602604}" type="slidenum">
              <a:rPr sz="1200" b="0"/>
              <a:pPr/>
              <a:t>33</a:t>
            </a:fld>
            <a:endParaRPr lang="ru-RU" altLang="en-US" sz="1200" b="0" smtClean="0"/>
          </a:p>
        </p:txBody>
      </p:sp>
    </p:spTree>
    <p:extLst>
      <p:ext uri="{BB962C8B-B14F-4D97-AF65-F5344CB8AC3E}">
        <p14:creationId xmlns:p14="http://schemas.microsoft.com/office/powerpoint/2010/main" val="2486260213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035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ru-RU" altLang="en-US" smtClean="0">
              <a:latin typeface="Arial" pitchFamily="34" charset="0"/>
            </a:endParaRPr>
          </a:p>
        </p:txBody>
      </p:sp>
      <p:sp>
        <p:nvSpPr>
          <p:cNvPr id="10035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rtl="0"/>
            <a:fld id="{4C1D352F-DD61-4899-8102-DED628999F8A}" type="slidenum">
              <a:rPr sz="1200" b="0"/>
              <a:pPr/>
              <a:t>34</a:t>
            </a:fld>
            <a:endParaRPr lang="ru-RU" altLang="en-US" sz="1200" b="0" smtClean="0"/>
          </a:p>
        </p:txBody>
      </p:sp>
    </p:spTree>
    <p:extLst>
      <p:ext uri="{BB962C8B-B14F-4D97-AF65-F5344CB8AC3E}">
        <p14:creationId xmlns:p14="http://schemas.microsoft.com/office/powerpoint/2010/main" val="838728004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137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ru-RU" altLang="en-US" smtClean="0">
              <a:latin typeface="Arial" pitchFamily="34" charset="0"/>
            </a:endParaRPr>
          </a:p>
        </p:txBody>
      </p:sp>
      <p:sp>
        <p:nvSpPr>
          <p:cNvPr id="10138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rtl="0"/>
            <a:fld id="{940ACE7B-B683-457F-8A63-ECEE56455E3D}" type="slidenum">
              <a:rPr sz="1200" b="0"/>
              <a:pPr/>
              <a:t>35</a:t>
            </a:fld>
            <a:endParaRPr lang="ru-RU" altLang="en-US" sz="1200" b="0" smtClean="0"/>
          </a:p>
        </p:txBody>
      </p:sp>
    </p:spTree>
    <p:extLst>
      <p:ext uri="{BB962C8B-B14F-4D97-AF65-F5344CB8AC3E}">
        <p14:creationId xmlns:p14="http://schemas.microsoft.com/office/powerpoint/2010/main" val="2034124572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0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ru-RU" altLang="en-US" smtClean="0">
              <a:latin typeface="Arial" pitchFamily="34" charset="0"/>
            </a:endParaRPr>
          </a:p>
        </p:txBody>
      </p:sp>
      <p:sp>
        <p:nvSpPr>
          <p:cNvPr id="10240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rtl="0"/>
            <a:fld id="{0C8F4FE5-63A6-4437-958B-CDC517778983}" type="slidenum">
              <a:rPr sz="1200" b="0"/>
              <a:pPr/>
              <a:t>36</a:t>
            </a:fld>
            <a:endParaRPr lang="ru-RU" altLang="en-US" sz="1200" b="0" smtClean="0"/>
          </a:p>
        </p:txBody>
      </p:sp>
    </p:spTree>
    <p:extLst>
      <p:ext uri="{BB962C8B-B14F-4D97-AF65-F5344CB8AC3E}">
        <p14:creationId xmlns:p14="http://schemas.microsoft.com/office/powerpoint/2010/main" val="233240690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475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ru-RU" altLang="en-US" smtClean="0">
              <a:latin typeface="Arial" pitchFamily="34" charset="0"/>
            </a:endParaRPr>
          </a:p>
        </p:txBody>
      </p:sp>
      <p:sp>
        <p:nvSpPr>
          <p:cNvPr id="7475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rtl="0"/>
            <a:fld id="{A8F82F3D-6CC5-43E5-AD33-FF0B2102EFB5}" type="slidenum">
              <a:rPr sz="1200" b="0"/>
              <a:pPr/>
              <a:t>5</a:t>
            </a:fld>
            <a:endParaRPr lang="ru-RU" altLang="en-US" sz="1200" b="0" smtClean="0"/>
          </a:p>
        </p:txBody>
      </p:sp>
    </p:spTree>
    <p:extLst>
      <p:ext uri="{BB962C8B-B14F-4D97-AF65-F5344CB8AC3E}">
        <p14:creationId xmlns:p14="http://schemas.microsoft.com/office/powerpoint/2010/main" val="861487059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342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ru-RU" altLang="en-US" smtClean="0">
              <a:latin typeface="Arial" pitchFamily="34" charset="0"/>
            </a:endParaRPr>
          </a:p>
        </p:txBody>
      </p:sp>
      <p:sp>
        <p:nvSpPr>
          <p:cNvPr id="10342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rtl="0"/>
            <a:fld id="{57CE8ACB-EE11-4D1B-888D-F7CA7341641A}" type="slidenum">
              <a:rPr sz="1200" b="0"/>
              <a:pPr/>
              <a:t>37</a:t>
            </a:fld>
            <a:endParaRPr lang="ru-RU" altLang="en-US" sz="1200" b="0" smtClean="0"/>
          </a:p>
        </p:txBody>
      </p:sp>
    </p:spTree>
    <p:extLst>
      <p:ext uri="{BB962C8B-B14F-4D97-AF65-F5344CB8AC3E}">
        <p14:creationId xmlns:p14="http://schemas.microsoft.com/office/powerpoint/2010/main" val="1737821497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445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ru-RU" altLang="en-US" smtClean="0">
              <a:latin typeface="Arial" pitchFamily="34" charset="0"/>
            </a:endParaRPr>
          </a:p>
        </p:txBody>
      </p:sp>
      <p:sp>
        <p:nvSpPr>
          <p:cNvPr id="10445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rtl="0"/>
            <a:fld id="{E14B92DC-19ED-4C25-A33A-8332945AED05}" type="slidenum">
              <a:rPr sz="1200" b="0"/>
              <a:pPr/>
              <a:t>39</a:t>
            </a:fld>
            <a:endParaRPr lang="ru-RU" altLang="en-US" sz="1200" b="0" smtClean="0"/>
          </a:p>
        </p:txBody>
      </p:sp>
    </p:spTree>
    <p:extLst>
      <p:ext uri="{BB962C8B-B14F-4D97-AF65-F5344CB8AC3E}">
        <p14:creationId xmlns:p14="http://schemas.microsoft.com/office/powerpoint/2010/main" val="2909898066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7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algn="l" rtl="0">
              <a:spcBef>
                <a:spcPct val="0"/>
              </a:spcBef>
              <a:buSzPct val="45000"/>
              <a:buFont typeface="Wingdings" pitchFamily="2" charset="2"/>
              <a:buNone/>
            </a:pPr>
            <a:fld id="{12BE2DD8-A67C-4396-9677-238B20A3D6CF}" type="slidenum">
              <a:rPr/>
              <a:pPr>
                <a:spcBef>
                  <a:spcPct val="0"/>
                </a:spcBef>
                <a:buSzPct val="45000"/>
                <a:buFont typeface="Wingdings" pitchFamily="2" charset="2"/>
                <a:buNone/>
              </a:pPr>
              <a:t>41</a:t>
            </a:fld>
            <a:endParaRPr lang="ru-RU" altLang="en-US" smtClean="0"/>
          </a:p>
        </p:txBody>
      </p:sp>
      <p:sp>
        <p:nvSpPr>
          <p:cNvPr id="65539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6554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l" rtl="0" eaLnBrk="1" hangingPunct="1">
              <a:spcBef>
                <a:spcPts val="450"/>
              </a:spcBef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ru-RU" altLang="en-US" smtClean="0">
              <a:latin typeface="Arial" pitchFamily="34" charset="0"/>
              <a:ea typeface="Microsoft YaHei" pitchFamily="34" charset="-122"/>
            </a:endParaRPr>
          </a:p>
        </p:txBody>
      </p:sp>
      <p:sp>
        <p:nvSpPr>
          <p:cNvPr id="65541" name="Text Box 3"/>
          <p:cNvSpPr txBox="1">
            <a:spLocks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 anchor="b"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algn="r" rtl="0" eaLnBrk="1" hangingPunct="1">
              <a:spcBef>
                <a:spcPct val="0"/>
              </a:spcBef>
              <a:buClrTx/>
              <a:buFontTx/>
              <a:buNone/>
            </a:pPr>
            <a:fld id="{60556666-E2E2-42D2-9346-180ED9B3F8C0}" type="slidenum">
              <a:rPr>
                <a:latin typeface="Arial" pitchFamily="34" charset="0"/>
                <a:cs typeface="Arial" pitchFamily="34" charset="0"/>
              </a:rPr>
              <a:pPr algn="r" eaLnBrk="1" hangingPunct="1">
                <a:spcBef>
                  <a:spcPct val="0"/>
                </a:spcBef>
                <a:buClrTx/>
                <a:buFontTx/>
                <a:buNone/>
              </a:pPr>
              <a:t>41</a:t>
            </a:fld>
            <a:endParaRPr lang="ru-RU" altLang="en-US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3614046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7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algn="l" rtl="0">
              <a:spcBef>
                <a:spcPct val="0"/>
              </a:spcBef>
              <a:buSzPct val="45000"/>
              <a:buFont typeface="Wingdings" pitchFamily="2" charset="2"/>
              <a:buNone/>
            </a:pPr>
            <a:fld id="{4B80E8AC-59C8-4251-AC3C-D280C319CFA4}" type="slidenum">
              <a:rPr/>
              <a:pPr>
                <a:spcBef>
                  <a:spcPct val="0"/>
                </a:spcBef>
                <a:buSzPct val="45000"/>
                <a:buFont typeface="Wingdings" pitchFamily="2" charset="2"/>
                <a:buNone/>
              </a:pPr>
              <a:t>42</a:t>
            </a:fld>
            <a:endParaRPr lang="ru-RU" altLang="en-US" smtClean="0"/>
          </a:p>
        </p:txBody>
      </p:sp>
      <p:sp>
        <p:nvSpPr>
          <p:cNvPr id="81923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8192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l" rtl="0" eaLnBrk="1" hangingPunct="1">
              <a:spcBef>
                <a:spcPts val="450"/>
              </a:spcBef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ru-RU" altLang="en-US" smtClean="0">
              <a:latin typeface="Arial" pitchFamily="34" charset="0"/>
              <a:ea typeface="Microsoft YaHei" pitchFamily="34" charset="-122"/>
            </a:endParaRPr>
          </a:p>
        </p:txBody>
      </p:sp>
      <p:sp>
        <p:nvSpPr>
          <p:cNvPr id="81925" name="Text Box 3"/>
          <p:cNvSpPr txBox="1">
            <a:spLocks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 anchor="b"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algn="r" rtl="0" eaLnBrk="1" hangingPunct="1">
              <a:spcBef>
                <a:spcPct val="0"/>
              </a:spcBef>
              <a:buClrTx/>
              <a:buFontTx/>
              <a:buNone/>
            </a:pPr>
            <a:fld id="{F4187F09-4335-43F5-B5AB-DCF1FAB278F0}" type="slidenum">
              <a:rPr>
                <a:latin typeface="Arial" pitchFamily="34" charset="0"/>
                <a:cs typeface="Arial" pitchFamily="34" charset="0"/>
              </a:rPr>
              <a:pPr algn="r" eaLnBrk="1" hangingPunct="1">
                <a:spcBef>
                  <a:spcPct val="0"/>
                </a:spcBef>
                <a:buClrTx/>
                <a:buFontTx/>
                <a:buNone/>
              </a:pPr>
              <a:t>42</a:t>
            </a:fld>
            <a:endParaRPr lang="ru-RU" altLang="en-US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06758551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8294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ru-RU" altLang="en-US" smtClean="0">
              <a:latin typeface="Times New Roman" pitchFamily="18" charset="0"/>
            </a:endParaRPr>
          </a:p>
        </p:txBody>
      </p:sp>
      <p:sp>
        <p:nvSpPr>
          <p:cNvPr id="82948" name="Slide Number Placeholder 3"/>
          <p:cNvSpPr txBox="1">
            <a:spLocks noGrp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568" tIns="45285" rIns="90568" bIns="45285" anchor="b"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algn="r" rtl="0" eaLnBrk="1" hangingPunct="1">
              <a:spcBef>
                <a:spcPct val="0"/>
              </a:spcBef>
              <a:buClrTx/>
              <a:buSzTx/>
              <a:buFontTx/>
              <a:buNone/>
            </a:pPr>
            <a:fld id="{66F3B6B9-EE04-4791-A8A9-76CF6F314205}" type="slidenum">
              <a:rPr>
                <a:solidFill>
                  <a:schemeClr val="tx1"/>
                </a:solidFill>
              </a:rPr>
              <a:pPr algn="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t>43</a:t>
            </a:fld>
            <a:endParaRPr lang="ru-RU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6748530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8397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ru-RU" altLang="en-US" smtClean="0">
              <a:latin typeface="Times New Roman" pitchFamily="18" charset="0"/>
            </a:endParaRPr>
          </a:p>
        </p:txBody>
      </p:sp>
      <p:sp>
        <p:nvSpPr>
          <p:cNvPr id="83972" name="Slide Number Placeholder 3"/>
          <p:cNvSpPr txBox="1">
            <a:spLocks noGrp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568" tIns="45285" rIns="90568" bIns="45285" anchor="b"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algn="r" rtl="0" eaLnBrk="1" hangingPunct="1">
              <a:spcBef>
                <a:spcPct val="0"/>
              </a:spcBef>
              <a:buClrTx/>
              <a:buSzTx/>
              <a:buFontTx/>
              <a:buNone/>
            </a:pPr>
            <a:fld id="{82083518-E8FC-4B95-AEBF-CE82C6CE17F4}" type="slidenum">
              <a:rPr>
                <a:solidFill>
                  <a:schemeClr val="tx1"/>
                </a:solidFill>
              </a:rPr>
              <a:pPr algn="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t>44</a:t>
            </a:fld>
            <a:endParaRPr lang="ru-RU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4679558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8499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ru-RU" altLang="en-US" smtClean="0">
              <a:latin typeface="Times New Roman" pitchFamily="18" charset="0"/>
            </a:endParaRPr>
          </a:p>
        </p:txBody>
      </p:sp>
      <p:sp>
        <p:nvSpPr>
          <p:cNvPr id="84996" name="Slide Number Placeholder 3"/>
          <p:cNvSpPr txBox="1">
            <a:spLocks noGrp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568" tIns="45285" rIns="90568" bIns="45285" anchor="b"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algn="r" rtl="0" eaLnBrk="1" hangingPunct="1">
              <a:spcBef>
                <a:spcPct val="0"/>
              </a:spcBef>
              <a:buClrTx/>
              <a:buSzTx/>
              <a:buFontTx/>
              <a:buNone/>
            </a:pPr>
            <a:fld id="{689D4C0E-4534-46E7-87E7-11EBC288B279}" type="slidenum">
              <a:rPr>
                <a:solidFill>
                  <a:schemeClr val="tx1"/>
                </a:solidFill>
              </a:rPr>
              <a:pPr algn="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t>45</a:t>
            </a:fld>
            <a:endParaRPr lang="ru-RU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3140460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8601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ru-RU" altLang="en-US" smtClean="0">
              <a:latin typeface="Times New Roman" pitchFamily="18" charset="0"/>
            </a:endParaRPr>
          </a:p>
        </p:txBody>
      </p:sp>
      <p:sp>
        <p:nvSpPr>
          <p:cNvPr id="86020" name="Slide Number Placeholder 3"/>
          <p:cNvSpPr txBox="1">
            <a:spLocks noGrp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568" tIns="45285" rIns="90568" bIns="45285" anchor="b"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algn="r" rtl="0" eaLnBrk="1" hangingPunct="1">
              <a:spcBef>
                <a:spcPct val="0"/>
              </a:spcBef>
              <a:buClrTx/>
              <a:buSzTx/>
              <a:buFontTx/>
              <a:buNone/>
            </a:pPr>
            <a:fld id="{9547A4F6-405B-40D5-9159-D299E426EAAD}" type="slidenum">
              <a:rPr>
                <a:solidFill>
                  <a:schemeClr val="tx1"/>
                </a:solidFill>
              </a:rPr>
              <a:pPr algn="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t>46</a:t>
            </a:fld>
            <a:endParaRPr lang="ru-RU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5931466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7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algn="l" rtl="0">
              <a:spcBef>
                <a:spcPct val="0"/>
              </a:spcBef>
              <a:buSzPct val="45000"/>
              <a:buFont typeface="Wingdings" pitchFamily="2" charset="2"/>
              <a:buNone/>
            </a:pPr>
            <a:fld id="{50F415A2-925C-48A4-80D2-976C77CABE8D}" type="slidenum">
              <a:rPr/>
              <a:pPr>
                <a:spcBef>
                  <a:spcPct val="0"/>
                </a:spcBef>
                <a:buSzPct val="45000"/>
                <a:buFont typeface="Wingdings" pitchFamily="2" charset="2"/>
                <a:buNone/>
              </a:pPr>
              <a:t>47</a:t>
            </a:fld>
            <a:endParaRPr lang="ru-RU" altLang="en-US" smtClean="0"/>
          </a:p>
        </p:txBody>
      </p:sp>
      <p:sp>
        <p:nvSpPr>
          <p:cNvPr id="66563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6656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l" rtl="0" eaLnBrk="1" hangingPunct="1">
              <a:spcBef>
                <a:spcPts val="450"/>
              </a:spcBef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ru-RU" altLang="en-US" smtClean="0">
              <a:latin typeface="Arial" pitchFamily="34" charset="0"/>
              <a:ea typeface="Microsoft YaHei" pitchFamily="34" charset="-122"/>
            </a:endParaRPr>
          </a:p>
        </p:txBody>
      </p:sp>
      <p:sp>
        <p:nvSpPr>
          <p:cNvPr id="66565" name="Text Box 3"/>
          <p:cNvSpPr txBox="1">
            <a:spLocks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 anchor="b"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algn="r" rtl="0" eaLnBrk="1" hangingPunct="1">
              <a:spcBef>
                <a:spcPct val="0"/>
              </a:spcBef>
              <a:buClrTx/>
              <a:buFontTx/>
              <a:buNone/>
            </a:pPr>
            <a:fld id="{0867F620-3255-4E79-9B21-BC48D64926A9}" type="slidenum">
              <a:rPr>
                <a:latin typeface="Arial" pitchFamily="34" charset="0"/>
                <a:cs typeface="Arial" pitchFamily="34" charset="0"/>
              </a:rPr>
              <a:pPr algn="r" eaLnBrk="1" hangingPunct="1">
                <a:spcBef>
                  <a:spcPct val="0"/>
                </a:spcBef>
                <a:buClrTx/>
                <a:buFontTx/>
                <a:buNone/>
              </a:pPr>
              <a:t>47</a:t>
            </a:fld>
            <a:endParaRPr lang="ru-RU" altLang="en-US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06960908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758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ru-RU" altLang="en-US" smtClean="0">
              <a:latin typeface="Times New Roman" pitchFamily="18" charset="0"/>
            </a:endParaRPr>
          </a:p>
        </p:txBody>
      </p:sp>
      <p:sp>
        <p:nvSpPr>
          <p:cNvPr id="67588" name="Slide Number Placeholder 3"/>
          <p:cNvSpPr txBox="1">
            <a:spLocks noGrp="1"/>
          </p:cNvSpPr>
          <p:nvPr/>
        </p:nvSpPr>
        <p:spPr bwMode="auto">
          <a:xfrm>
            <a:off x="4010025" y="8915400"/>
            <a:ext cx="3067050" cy="469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3177" tIns="46589" rIns="93177" bIns="46589" anchor="b"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algn="r" rtl="0" eaLnBrk="1" hangingPunct="1">
              <a:spcBef>
                <a:spcPct val="0"/>
              </a:spcBef>
              <a:buClrTx/>
              <a:buSzTx/>
              <a:buFontTx/>
              <a:buNone/>
            </a:pPr>
            <a:fld id="{B67DA6A2-EACB-4A02-99A3-BA634E519CD8}" type="slidenum">
              <a:rPr>
                <a:solidFill>
                  <a:schemeClr val="tx1"/>
                </a:solidFill>
              </a:rPr>
              <a:pPr algn="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t>48</a:t>
            </a:fld>
            <a:endParaRPr lang="ru-RU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071018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577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altLang="en-US" smtClean="0">
              <a:latin typeface="Arial" pitchFamily="34" charset="0"/>
            </a:endParaRPr>
          </a:p>
        </p:txBody>
      </p:sp>
      <p:sp>
        <p:nvSpPr>
          <p:cNvPr id="7578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rtl="0"/>
            <a:fld id="{312CE1E5-64F2-4655-A7AA-01F07CFE5ABB}" type="slidenum">
              <a:rPr sz="1200" b="0"/>
              <a:pPr/>
              <a:t>7</a:t>
            </a:fld>
            <a:endParaRPr lang="ru-RU" altLang="en-US" sz="1200" b="0" smtClean="0"/>
          </a:p>
        </p:txBody>
      </p:sp>
    </p:spTree>
    <p:extLst>
      <p:ext uri="{BB962C8B-B14F-4D97-AF65-F5344CB8AC3E}">
        <p14:creationId xmlns:p14="http://schemas.microsoft.com/office/powerpoint/2010/main" val="3650770957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861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ru-RU" altLang="en-US" smtClean="0">
              <a:latin typeface="Times New Roman" pitchFamily="18" charset="0"/>
            </a:endParaRPr>
          </a:p>
        </p:txBody>
      </p:sp>
      <p:sp>
        <p:nvSpPr>
          <p:cNvPr id="68612" name="Slide Number Placeholder 3"/>
          <p:cNvSpPr txBox="1">
            <a:spLocks noGrp="1"/>
          </p:cNvSpPr>
          <p:nvPr/>
        </p:nvSpPr>
        <p:spPr bwMode="auto">
          <a:xfrm>
            <a:off x="4010025" y="8915400"/>
            <a:ext cx="3067050" cy="469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3177" tIns="46589" rIns="93177" bIns="46589" anchor="b"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algn="r" rtl="0" eaLnBrk="1" hangingPunct="1">
              <a:spcBef>
                <a:spcPct val="0"/>
              </a:spcBef>
              <a:buClrTx/>
              <a:buSzTx/>
              <a:buFontTx/>
              <a:buNone/>
            </a:pPr>
            <a:fld id="{79F3A84C-BF00-460A-8D62-CCEAB73B6191}" type="slidenum">
              <a:rPr>
                <a:solidFill>
                  <a:schemeClr val="tx1"/>
                </a:solidFill>
              </a:rPr>
              <a:pPr algn="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t>49</a:t>
            </a:fld>
            <a:endParaRPr lang="ru-RU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1369743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963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ru-RU" altLang="en-US" smtClean="0">
              <a:latin typeface="Times New Roman" pitchFamily="18" charset="0"/>
            </a:endParaRPr>
          </a:p>
        </p:txBody>
      </p:sp>
      <p:sp>
        <p:nvSpPr>
          <p:cNvPr id="69636" name="Slide Number Placeholder 3"/>
          <p:cNvSpPr txBox="1">
            <a:spLocks noGrp="1"/>
          </p:cNvSpPr>
          <p:nvPr/>
        </p:nvSpPr>
        <p:spPr bwMode="auto">
          <a:xfrm>
            <a:off x="4010025" y="8915400"/>
            <a:ext cx="3067050" cy="469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3177" tIns="46589" rIns="93177" bIns="46589" anchor="b"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algn="r" rtl="0" eaLnBrk="1" hangingPunct="1">
              <a:spcBef>
                <a:spcPct val="0"/>
              </a:spcBef>
              <a:buClrTx/>
              <a:buSzTx/>
              <a:buFontTx/>
              <a:buNone/>
            </a:pPr>
            <a:fld id="{887965B0-713E-47EB-B62B-0C4A593A04A9}" type="slidenum">
              <a:rPr>
                <a:solidFill>
                  <a:schemeClr val="tx1"/>
                </a:solidFill>
              </a:rPr>
              <a:pPr algn="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t>50</a:t>
            </a:fld>
            <a:endParaRPr lang="ru-RU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6906047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065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ru-RU" altLang="en-US" smtClean="0">
              <a:latin typeface="Times New Roman" pitchFamily="18" charset="0"/>
            </a:endParaRPr>
          </a:p>
        </p:txBody>
      </p:sp>
      <p:sp>
        <p:nvSpPr>
          <p:cNvPr id="70660" name="Slide Number Placeholder 3"/>
          <p:cNvSpPr txBox="1">
            <a:spLocks noGrp="1"/>
          </p:cNvSpPr>
          <p:nvPr/>
        </p:nvSpPr>
        <p:spPr bwMode="auto">
          <a:xfrm>
            <a:off x="4010025" y="8915400"/>
            <a:ext cx="3067050" cy="469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3177" tIns="46589" rIns="93177" bIns="46589" anchor="b"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algn="r" rtl="0" eaLnBrk="1" hangingPunct="1">
              <a:spcBef>
                <a:spcPct val="0"/>
              </a:spcBef>
              <a:buClrTx/>
              <a:buSzTx/>
              <a:buFontTx/>
              <a:buNone/>
            </a:pPr>
            <a:fld id="{7B55DB20-96BA-446A-9C7B-13F9606C7FDE}" type="slidenum">
              <a:rPr>
                <a:solidFill>
                  <a:schemeClr val="tx1"/>
                </a:solidFill>
              </a:rPr>
              <a:pPr algn="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t>51</a:t>
            </a:fld>
            <a:endParaRPr lang="ru-RU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9218065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7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algn="l" rtl="0">
              <a:spcBef>
                <a:spcPct val="0"/>
              </a:spcBef>
              <a:buSzPct val="45000"/>
              <a:buFont typeface="Wingdings" pitchFamily="2" charset="2"/>
              <a:buNone/>
            </a:pPr>
            <a:fld id="{51A24D46-0D3B-4DB6-8F66-0508F6FE1AA7}" type="slidenum">
              <a:rPr/>
              <a:pPr>
                <a:spcBef>
                  <a:spcPct val="0"/>
                </a:spcBef>
                <a:buSzPct val="45000"/>
                <a:buFont typeface="Wingdings" pitchFamily="2" charset="2"/>
                <a:buNone/>
              </a:pPr>
              <a:t>52</a:t>
            </a:fld>
            <a:endParaRPr lang="ru-RU" altLang="en-US" smtClean="0"/>
          </a:p>
        </p:txBody>
      </p:sp>
      <p:sp>
        <p:nvSpPr>
          <p:cNvPr id="71683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7168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l" rtl="0" eaLnBrk="1" hangingPunct="1">
              <a:spcBef>
                <a:spcPts val="450"/>
              </a:spcBef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ru-RU" altLang="en-US" smtClean="0">
              <a:latin typeface="Arial" pitchFamily="34" charset="0"/>
              <a:ea typeface="Microsoft YaHei" pitchFamily="34" charset="-122"/>
            </a:endParaRPr>
          </a:p>
        </p:txBody>
      </p:sp>
      <p:sp>
        <p:nvSpPr>
          <p:cNvPr id="71685" name="Text Box 3"/>
          <p:cNvSpPr txBox="1">
            <a:spLocks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 anchor="b"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algn="r" rtl="0" eaLnBrk="1" hangingPunct="1">
              <a:spcBef>
                <a:spcPct val="0"/>
              </a:spcBef>
              <a:buClrTx/>
              <a:buFontTx/>
              <a:buNone/>
            </a:pPr>
            <a:fld id="{BB544729-7DBE-4B74-80E1-B28E3B1B5FDA}" type="slidenum">
              <a:rPr>
                <a:latin typeface="Arial" pitchFamily="34" charset="0"/>
                <a:cs typeface="Arial" pitchFamily="34" charset="0"/>
              </a:rPr>
              <a:pPr algn="r" eaLnBrk="1" hangingPunct="1">
                <a:spcBef>
                  <a:spcPct val="0"/>
                </a:spcBef>
                <a:buClrTx/>
                <a:buFontTx/>
                <a:buNone/>
              </a:pPr>
              <a:t>52</a:t>
            </a:fld>
            <a:endParaRPr lang="ru-RU" altLang="en-US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18219704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7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algn="l" rtl="0">
              <a:spcBef>
                <a:spcPct val="0"/>
              </a:spcBef>
              <a:buSzPct val="45000"/>
              <a:buFont typeface="Wingdings" pitchFamily="2" charset="2"/>
              <a:buNone/>
            </a:pPr>
            <a:fld id="{865AF23B-A7D9-4C65-8C0E-5E105E3506CF}" type="slidenum">
              <a:rPr/>
              <a:pPr>
                <a:spcBef>
                  <a:spcPct val="0"/>
                </a:spcBef>
                <a:buSzPct val="45000"/>
                <a:buFont typeface="Wingdings" pitchFamily="2" charset="2"/>
                <a:buNone/>
              </a:pPr>
              <a:t>53</a:t>
            </a:fld>
            <a:endParaRPr lang="ru-RU" altLang="en-US" smtClean="0"/>
          </a:p>
        </p:txBody>
      </p:sp>
      <p:sp>
        <p:nvSpPr>
          <p:cNvPr id="72707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7270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l" rtl="0" eaLnBrk="1" hangingPunct="1">
              <a:spcBef>
                <a:spcPts val="450"/>
              </a:spcBef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ru-RU" altLang="en-US" smtClean="0">
              <a:latin typeface="Arial" pitchFamily="34" charset="0"/>
              <a:ea typeface="Microsoft YaHei" pitchFamily="34" charset="-122"/>
            </a:endParaRPr>
          </a:p>
        </p:txBody>
      </p:sp>
      <p:sp>
        <p:nvSpPr>
          <p:cNvPr id="72709" name="Text Box 3"/>
          <p:cNvSpPr txBox="1">
            <a:spLocks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 anchor="b"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algn="r" rtl="0" eaLnBrk="1" hangingPunct="1">
              <a:spcBef>
                <a:spcPct val="0"/>
              </a:spcBef>
              <a:buClrTx/>
              <a:buFontTx/>
              <a:buNone/>
            </a:pPr>
            <a:fld id="{235B8280-183E-44EF-9E70-399F7CD3E427}" type="slidenum">
              <a:rPr>
                <a:latin typeface="Arial" pitchFamily="34" charset="0"/>
                <a:cs typeface="Arial" pitchFamily="34" charset="0"/>
              </a:rPr>
              <a:pPr algn="r" eaLnBrk="1" hangingPunct="1">
                <a:spcBef>
                  <a:spcPct val="0"/>
                </a:spcBef>
                <a:buClrTx/>
                <a:buFontTx/>
                <a:buNone/>
              </a:pPr>
              <a:t>53</a:t>
            </a:fld>
            <a:endParaRPr lang="ru-RU" altLang="en-US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00973177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373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ru-RU" altLang="en-US" smtClean="0">
              <a:latin typeface="Times New Roman" pitchFamily="18" charset="0"/>
            </a:endParaRPr>
          </a:p>
        </p:txBody>
      </p:sp>
      <p:sp>
        <p:nvSpPr>
          <p:cNvPr id="73732" name="Slide Number Placeholder 3"/>
          <p:cNvSpPr txBox="1">
            <a:spLocks noGrp="1"/>
          </p:cNvSpPr>
          <p:nvPr/>
        </p:nvSpPr>
        <p:spPr bwMode="auto">
          <a:xfrm>
            <a:off x="4010025" y="8915400"/>
            <a:ext cx="3067050" cy="469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3177" tIns="46589" rIns="93177" bIns="46589" anchor="b"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algn="r" rtl="0" eaLnBrk="1" hangingPunct="1">
              <a:spcBef>
                <a:spcPct val="0"/>
              </a:spcBef>
              <a:buClrTx/>
              <a:buSzTx/>
              <a:buFontTx/>
              <a:buNone/>
            </a:pPr>
            <a:fld id="{473B0196-CE54-472E-9CA6-6DE40AC8967B}" type="slidenum">
              <a:rPr>
                <a:solidFill>
                  <a:schemeClr val="tx1"/>
                </a:solidFill>
              </a:rPr>
              <a:pPr algn="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t>54</a:t>
            </a:fld>
            <a:endParaRPr lang="ru-RU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0819346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475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ru-RU" altLang="en-US" smtClean="0">
              <a:latin typeface="Times New Roman" pitchFamily="18" charset="0"/>
            </a:endParaRPr>
          </a:p>
        </p:txBody>
      </p:sp>
      <p:sp>
        <p:nvSpPr>
          <p:cNvPr id="74756" name="Slide Number Placeholder 3"/>
          <p:cNvSpPr txBox="1">
            <a:spLocks noGrp="1"/>
          </p:cNvSpPr>
          <p:nvPr/>
        </p:nvSpPr>
        <p:spPr bwMode="auto">
          <a:xfrm>
            <a:off x="4010025" y="8915400"/>
            <a:ext cx="3067050" cy="469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3177" tIns="46589" rIns="93177" bIns="46589" anchor="b"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algn="r" rtl="0" eaLnBrk="1" hangingPunct="1">
              <a:spcBef>
                <a:spcPct val="0"/>
              </a:spcBef>
              <a:buClrTx/>
              <a:buSzTx/>
              <a:buFontTx/>
              <a:buNone/>
            </a:pPr>
            <a:fld id="{0063281C-C329-4538-AFA5-976C905B7FF6}" type="slidenum">
              <a:rPr>
                <a:solidFill>
                  <a:schemeClr val="tx1"/>
                </a:solidFill>
              </a:rPr>
              <a:pPr algn="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t>55</a:t>
            </a:fld>
            <a:endParaRPr lang="ru-RU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4086816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577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ru-RU" altLang="en-US" smtClean="0">
              <a:latin typeface="Times New Roman" pitchFamily="18" charset="0"/>
            </a:endParaRPr>
          </a:p>
        </p:txBody>
      </p:sp>
      <p:sp>
        <p:nvSpPr>
          <p:cNvPr id="75780" name="Slide Number Placeholder 3"/>
          <p:cNvSpPr txBox="1">
            <a:spLocks noGrp="1"/>
          </p:cNvSpPr>
          <p:nvPr/>
        </p:nvSpPr>
        <p:spPr bwMode="auto">
          <a:xfrm>
            <a:off x="4010025" y="8915400"/>
            <a:ext cx="3067050" cy="469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3177" tIns="46589" rIns="93177" bIns="46589" anchor="b"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algn="r" rtl="0" eaLnBrk="1" hangingPunct="1">
              <a:spcBef>
                <a:spcPct val="0"/>
              </a:spcBef>
              <a:buClrTx/>
              <a:buSzTx/>
              <a:buFontTx/>
              <a:buNone/>
            </a:pPr>
            <a:fld id="{1ADB7BCC-DB24-4B63-B4FC-7FA8C81141D9}" type="slidenum">
              <a:rPr>
                <a:solidFill>
                  <a:schemeClr val="tx1"/>
                </a:solidFill>
              </a:rPr>
              <a:pPr algn="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t>56</a:t>
            </a:fld>
            <a:endParaRPr lang="ru-RU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8930288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680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ru-RU" altLang="en-US" smtClean="0">
              <a:latin typeface="Times New Roman" pitchFamily="18" charset="0"/>
            </a:endParaRPr>
          </a:p>
        </p:txBody>
      </p:sp>
      <p:sp>
        <p:nvSpPr>
          <p:cNvPr id="76804" name="Slide Number Placeholder 3"/>
          <p:cNvSpPr txBox="1">
            <a:spLocks noGrp="1"/>
          </p:cNvSpPr>
          <p:nvPr/>
        </p:nvSpPr>
        <p:spPr bwMode="auto">
          <a:xfrm>
            <a:off x="4010025" y="8915400"/>
            <a:ext cx="3067050" cy="469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3177" tIns="46589" rIns="93177" bIns="46589" anchor="b"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algn="r" rtl="0" eaLnBrk="1" hangingPunct="1">
              <a:spcBef>
                <a:spcPct val="0"/>
              </a:spcBef>
              <a:buClrTx/>
              <a:buSzTx/>
              <a:buFontTx/>
              <a:buNone/>
            </a:pPr>
            <a:fld id="{D7092246-1D5E-4C06-A3D7-5206AF341771}" type="slidenum">
              <a:rPr>
                <a:solidFill>
                  <a:schemeClr val="tx1"/>
                </a:solidFill>
              </a:rPr>
              <a:pPr algn="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t>57</a:t>
            </a:fld>
            <a:endParaRPr lang="ru-RU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6466161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782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ru-RU" altLang="en-US" smtClean="0">
              <a:latin typeface="Times New Roman" pitchFamily="18" charset="0"/>
            </a:endParaRPr>
          </a:p>
        </p:txBody>
      </p:sp>
      <p:sp>
        <p:nvSpPr>
          <p:cNvPr id="77828" name="Slide Number Placeholder 3"/>
          <p:cNvSpPr txBox="1">
            <a:spLocks noGrp="1"/>
          </p:cNvSpPr>
          <p:nvPr/>
        </p:nvSpPr>
        <p:spPr bwMode="auto">
          <a:xfrm>
            <a:off x="4010025" y="8915400"/>
            <a:ext cx="3067050" cy="469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3177" tIns="46589" rIns="93177" bIns="46589" anchor="b"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algn="r" rtl="0" eaLnBrk="1" hangingPunct="1">
              <a:spcBef>
                <a:spcPct val="0"/>
              </a:spcBef>
              <a:buClrTx/>
              <a:buSzTx/>
              <a:buFontTx/>
              <a:buNone/>
            </a:pPr>
            <a:fld id="{D27FEF53-8A55-4E54-A205-9A49CF7E48F1}" type="slidenum">
              <a:rPr>
                <a:solidFill>
                  <a:schemeClr val="tx1"/>
                </a:solidFill>
              </a:rPr>
              <a:pPr algn="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t>58</a:t>
            </a:fld>
            <a:endParaRPr lang="ru-RU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141976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680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altLang="en-US" smtClean="0">
              <a:latin typeface="Arial" pitchFamily="34" charset="0"/>
            </a:endParaRPr>
          </a:p>
        </p:txBody>
      </p:sp>
      <p:sp>
        <p:nvSpPr>
          <p:cNvPr id="7680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rtl="0"/>
            <a:fld id="{915DA98B-3617-472D-BE49-234EA2277B03}" type="slidenum">
              <a:rPr sz="1200" b="0"/>
              <a:pPr/>
              <a:t>8</a:t>
            </a:fld>
            <a:endParaRPr lang="ru-RU" altLang="en-US" sz="1200" b="0" smtClean="0"/>
          </a:p>
        </p:txBody>
      </p:sp>
    </p:spTree>
    <p:extLst>
      <p:ext uri="{BB962C8B-B14F-4D97-AF65-F5344CB8AC3E}">
        <p14:creationId xmlns:p14="http://schemas.microsoft.com/office/powerpoint/2010/main" val="52834890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7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algn="l" rtl="0">
              <a:spcBef>
                <a:spcPct val="0"/>
              </a:spcBef>
              <a:buSzPct val="45000"/>
              <a:buFont typeface="Wingdings" pitchFamily="2" charset="2"/>
              <a:buNone/>
            </a:pPr>
            <a:fld id="{19D58372-BC78-42A9-A453-866B2EAF3687}" type="slidenum">
              <a:rPr/>
              <a:pPr>
                <a:spcBef>
                  <a:spcPct val="0"/>
                </a:spcBef>
                <a:buSzPct val="45000"/>
                <a:buFont typeface="Wingdings" pitchFamily="2" charset="2"/>
                <a:buNone/>
              </a:pPr>
              <a:t>59</a:t>
            </a:fld>
            <a:endParaRPr lang="ru-RU" altLang="en-US" smtClean="0"/>
          </a:p>
        </p:txBody>
      </p:sp>
      <p:sp>
        <p:nvSpPr>
          <p:cNvPr id="78851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7885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l" rtl="0" eaLnBrk="1" hangingPunct="1">
              <a:spcBef>
                <a:spcPts val="450"/>
              </a:spcBef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ru-RU" altLang="en-US" smtClean="0">
              <a:latin typeface="Arial" pitchFamily="34" charset="0"/>
              <a:ea typeface="Microsoft YaHei" pitchFamily="34" charset="-122"/>
            </a:endParaRPr>
          </a:p>
        </p:txBody>
      </p:sp>
      <p:sp>
        <p:nvSpPr>
          <p:cNvPr id="78853" name="Text Box 3"/>
          <p:cNvSpPr txBox="1">
            <a:spLocks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 anchor="b"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algn="r" rtl="0" eaLnBrk="1" hangingPunct="1">
              <a:spcBef>
                <a:spcPct val="0"/>
              </a:spcBef>
              <a:buClrTx/>
              <a:buFontTx/>
              <a:buNone/>
            </a:pPr>
            <a:fld id="{6A846080-C05F-4BC3-BC3C-38EBF3003F67}" type="slidenum">
              <a:rPr>
                <a:latin typeface="Arial" pitchFamily="34" charset="0"/>
                <a:cs typeface="Arial" pitchFamily="34" charset="0"/>
              </a:rPr>
              <a:pPr algn="r" eaLnBrk="1" hangingPunct="1">
                <a:spcBef>
                  <a:spcPct val="0"/>
                </a:spcBef>
                <a:buClrTx/>
                <a:buFontTx/>
                <a:buNone/>
              </a:pPr>
              <a:t>59</a:t>
            </a:fld>
            <a:endParaRPr lang="ru-RU" altLang="en-US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81905014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7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algn="l" rtl="0">
              <a:spcBef>
                <a:spcPct val="0"/>
              </a:spcBef>
              <a:buSzPct val="45000"/>
              <a:buFont typeface="Wingdings" pitchFamily="2" charset="2"/>
              <a:buNone/>
            </a:pPr>
            <a:fld id="{1F7F2870-163A-4B7C-A7FD-FA0E00E04DD3}" type="slidenum">
              <a:rPr/>
              <a:pPr>
                <a:spcBef>
                  <a:spcPct val="0"/>
                </a:spcBef>
                <a:buSzPct val="45000"/>
                <a:buFont typeface="Wingdings" pitchFamily="2" charset="2"/>
                <a:buNone/>
              </a:pPr>
              <a:t>60</a:t>
            </a:fld>
            <a:endParaRPr lang="ru-RU" altLang="en-US" smtClean="0"/>
          </a:p>
        </p:txBody>
      </p:sp>
      <p:sp>
        <p:nvSpPr>
          <p:cNvPr id="79875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7987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l" rtl="0" eaLnBrk="1" hangingPunct="1">
              <a:spcBef>
                <a:spcPts val="450"/>
              </a:spcBef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ru-RU" altLang="en-US" smtClean="0">
              <a:latin typeface="Arial" pitchFamily="34" charset="0"/>
              <a:ea typeface="Microsoft YaHei" pitchFamily="34" charset="-122"/>
            </a:endParaRPr>
          </a:p>
        </p:txBody>
      </p:sp>
      <p:sp>
        <p:nvSpPr>
          <p:cNvPr id="79877" name="Text Box 3"/>
          <p:cNvSpPr txBox="1">
            <a:spLocks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 anchor="b"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algn="r" rtl="0" eaLnBrk="1" hangingPunct="1">
              <a:spcBef>
                <a:spcPct val="0"/>
              </a:spcBef>
              <a:buClrTx/>
              <a:buFontTx/>
              <a:buNone/>
            </a:pPr>
            <a:fld id="{31C2C640-CF9B-4D6A-8402-4F9095DBB809}" type="slidenum">
              <a:rPr>
                <a:latin typeface="Arial" pitchFamily="34" charset="0"/>
                <a:cs typeface="Arial" pitchFamily="34" charset="0"/>
              </a:rPr>
              <a:pPr algn="r" eaLnBrk="1" hangingPunct="1">
                <a:spcBef>
                  <a:spcPct val="0"/>
                </a:spcBef>
                <a:buClrTx/>
                <a:buFontTx/>
                <a:buNone/>
              </a:pPr>
              <a:t>60</a:t>
            </a:fld>
            <a:endParaRPr lang="ru-RU" altLang="en-US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92979741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8089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ru-RU" altLang="en-US" smtClean="0">
              <a:latin typeface="Times New Roman" pitchFamily="18" charset="0"/>
            </a:endParaRPr>
          </a:p>
        </p:txBody>
      </p:sp>
      <p:sp>
        <p:nvSpPr>
          <p:cNvPr id="80900" name="Slide Number Placeholder 3"/>
          <p:cNvSpPr txBox="1">
            <a:spLocks noGrp="1"/>
          </p:cNvSpPr>
          <p:nvPr/>
        </p:nvSpPr>
        <p:spPr bwMode="auto">
          <a:xfrm>
            <a:off x="4010025" y="8915400"/>
            <a:ext cx="3067050" cy="469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3177" tIns="46589" rIns="93177" bIns="46589" anchor="b"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algn="r" rtl="0" eaLnBrk="1" hangingPunct="1">
              <a:spcBef>
                <a:spcPct val="0"/>
              </a:spcBef>
              <a:buClrTx/>
              <a:buSzTx/>
              <a:buFontTx/>
              <a:buNone/>
            </a:pPr>
            <a:fld id="{462FDE0D-974D-4869-A3B3-4C6EEB5AA3E8}" type="slidenum">
              <a:rPr>
                <a:solidFill>
                  <a:schemeClr val="tx1"/>
                </a:solidFill>
              </a:rPr>
              <a:pPr algn="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t>61</a:t>
            </a:fld>
            <a:endParaRPr lang="ru-RU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4784642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Rectangle 7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algn="l" rtl="0">
              <a:spcBef>
                <a:spcPct val="0"/>
              </a:spcBef>
              <a:buSzPct val="45000"/>
              <a:buFont typeface="Wingdings" pitchFamily="2" charset="2"/>
              <a:buNone/>
            </a:pPr>
            <a:fld id="{EE69B905-AFE4-42BE-9A63-80ECBE0827C4}" type="slidenum">
              <a:rPr/>
              <a:pPr>
                <a:spcBef>
                  <a:spcPct val="0"/>
                </a:spcBef>
                <a:buSzPct val="45000"/>
                <a:buFont typeface="Wingdings" pitchFamily="2" charset="2"/>
                <a:buNone/>
              </a:pPr>
              <a:t>62</a:t>
            </a:fld>
            <a:endParaRPr lang="ru-RU" altLang="en-US" smtClean="0"/>
          </a:p>
        </p:txBody>
      </p:sp>
      <p:sp>
        <p:nvSpPr>
          <p:cNvPr id="87043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8704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 altLang="en-US" smtClean="0">
              <a:latin typeface="Times New Roman" pitchFamily="18" charset="0"/>
            </a:endParaRPr>
          </a:p>
        </p:txBody>
      </p:sp>
      <p:sp>
        <p:nvSpPr>
          <p:cNvPr id="87045" name="Text Box 3"/>
          <p:cNvSpPr txBox="1">
            <a:spLocks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 anchor="b"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algn="r" rtl="0" eaLnBrk="1" hangingPunct="1">
              <a:spcBef>
                <a:spcPct val="0"/>
              </a:spcBef>
              <a:buClrTx/>
              <a:buFontTx/>
              <a:buNone/>
            </a:pPr>
            <a:fld id="{E2DAD0E5-89B4-4069-BB9C-BFFFDF091C69}" type="slidenum">
              <a:rPr>
                <a:latin typeface="Arial" pitchFamily="34" charset="0"/>
                <a:cs typeface="Arial" pitchFamily="34" charset="0"/>
              </a:rPr>
              <a:pPr algn="r" eaLnBrk="1" hangingPunct="1">
                <a:spcBef>
                  <a:spcPct val="0"/>
                </a:spcBef>
                <a:buClrTx/>
                <a:buFontTx/>
                <a:buNone/>
              </a:pPr>
              <a:t>62</a:t>
            </a:fld>
            <a:endParaRPr lang="ru-RU" altLang="en-US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86335627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8806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ru-RU" altLang="en-US" smtClean="0">
              <a:latin typeface="Times New Roman" pitchFamily="18" charset="0"/>
            </a:endParaRPr>
          </a:p>
        </p:txBody>
      </p:sp>
      <p:sp>
        <p:nvSpPr>
          <p:cNvPr id="88068" name="Slide Number Placeholder 3"/>
          <p:cNvSpPr txBox="1">
            <a:spLocks noGrp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568" tIns="45285" rIns="90568" bIns="45285" anchor="b"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algn="r" rtl="0" eaLnBrk="1" hangingPunct="1">
              <a:spcBef>
                <a:spcPct val="0"/>
              </a:spcBef>
              <a:buClrTx/>
              <a:buSzTx/>
              <a:buFontTx/>
              <a:buNone/>
            </a:pPr>
            <a:fld id="{D973A841-1DE7-4402-AD9D-431B52173599}" type="slidenum">
              <a:rPr>
                <a:solidFill>
                  <a:schemeClr val="tx1"/>
                </a:solidFill>
              </a:rPr>
              <a:pPr algn="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t>63</a:t>
            </a:fld>
            <a:endParaRPr lang="ru-RU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2921571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8909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ru-RU" altLang="en-US" smtClean="0">
              <a:latin typeface="Times New Roman" pitchFamily="18" charset="0"/>
            </a:endParaRPr>
          </a:p>
        </p:txBody>
      </p:sp>
      <p:sp>
        <p:nvSpPr>
          <p:cNvPr id="89092" name="Slide Number Placeholder 3"/>
          <p:cNvSpPr txBox="1">
            <a:spLocks noGrp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568" tIns="45285" rIns="90568" bIns="45285" anchor="b"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algn="r" rtl="0" eaLnBrk="1" hangingPunct="1">
              <a:spcBef>
                <a:spcPct val="0"/>
              </a:spcBef>
              <a:buClrTx/>
              <a:buSzTx/>
              <a:buFontTx/>
              <a:buNone/>
            </a:pPr>
            <a:fld id="{2556CBB2-8FA6-4799-ABAB-666AF1B31B56}" type="slidenum">
              <a:rPr>
                <a:solidFill>
                  <a:schemeClr val="tx1"/>
                </a:solidFill>
              </a:rPr>
              <a:pPr algn="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t>64</a:t>
            </a:fld>
            <a:endParaRPr lang="ru-RU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3364651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011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ru-RU" altLang="en-US" smtClean="0">
              <a:latin typeface="Times New Roman" pitchFamily="18" charset="0"/>
            </a:endParaRPr>
          </a:p>
        </p:txBody>
      </p:sp>
      <p:sp>
        <p:nvSpPr>
          <p:cNvPr id="90116" name="Slide Number Placeholder 3"/>
          <p:cNvSpPr txBox="1">
            <a:spLocks noGrp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568" tIns="45285" rIns="90568" bIns="45285" anchor="b"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algn="r" rtl="0" eaLnBrk="1" hangingPunct="1">
              <a:spcBef>
                <a:spcPct val="0"/>
              </a:spcBef>
              <a:buClrTx/>
              <a:buSzTx/>
              <a:buFontTx/>
              <a:buNone/>
            </a:pPr>
            <a:fld id="{14538934-5DE1-4B28-AC30-F041CB4BF273}" type="slidenum">
              <a:rPr>
                <a:solidFill>
                  <a:schemeClr val="tx1"/>
                </a:solidFill>
              </a:rPr>
              <a:pPr algn="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t>65</a:t>
            </a:fld>
            <a:endParaRPr lang="ru-RU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9208541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113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ru-RU" altLang="en-US" dirty="0" smtClean="0">
              <a:latin typeface="Times New Roman" pitchFamily="18" charset="0"/>
            </a:endParaRPr>
          </a:p>
        </p:txBody>
      </p:sp>
      <p:sp>
        <p:nvSpPr>
          <p:cNvPr id="91140" name="Slide Number Placeholder 3"/>
          <p:cNvSpPr txBox="1">
            <a:spLocks noGrp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568" tIns="45285" rIns="90568" bIns="45285" anchor="b"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algn="r" rtl="0" eaLnBrk="1" hangingPunct="1">
              <a:spcBef>
                <a:spcPct val="0"/>
              </a:spcBef>
              <a:buClrTx/>
              <a:buSzTx/>
              <a:buFontTx/>
              <a:buNone/>
            </a:pPr>
            <a:fld id="{B9C8DFEE-E543-4804-BE30-2A6CA037D725}" type="slidenum">
              <a:rPr>
                <a:solidFill>
                  <a:schemeClr val="tx1"/>
                </a:solidFill>
              </a:rPr>
              <a:pPr algn="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t>66</a:t>
            </a:fld>
            <a:endParaRPr lang="ru-RU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7317395"/>
      </p:ext>
    </p:extLst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216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ru-RU" altLang="en-US" smtClean="0">
              <a:latin typeface="Times New Roman" pitchFamily="18" charset="0"/>
            </a:endParaRPr>
          </a:p>
        </p:txBody>
      </p:sp>
      <p:sp>
        <p:nvSpPr>
          <p:cNvPr id="92164" name="Slide Number Placeholder 3"/>
          <p:cNvSpPr txBox="1">
            <a:spLocks noGrp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568" tIns="45285" rIns="90568" bIns="45285" anchor="b"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algn="r" rtl="0" eaLnBrk="1" hangingPunct="1">
              <a:spcBef>
                <a:spcPct val="0"/>
              </a:spcBef>
              <a:buClrTx/>
              <a:buSzTx/>
              <a:buFontTx/>
              <a:buNone/>
            </a:pPr>
            <a:fld id="{D142CE1C-C81B-4FB1-9905-6F039018C909}" type="slidenum">
              <a:rPr>
                <a:solidFill>
                  <a:schemeClr val="tx1"/>
                </a:solidFill>
              </a:rPr>
              <a:pPr algn="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t>67</a:t>
            </a:fld>
            <a:endParaRPr lang="ru-RU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8889149"/>
      </p:ext>
    </p:extLst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Rectangle 7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algn="l" rtl="0">
              <a:spcBef>
                <a:spcPct val="0"/>
              </a:spcBef>
              <a:buSzPct val="45000"/>
              <a:buFont typeface="Wingdings" pitchFamily="2" charset="2"/>
              <a:buNone/>
            </a:pPr>
            <a:fld id="{6BF827C0-2175-4FBA-836D-7234F31919AA}" type="slidenum">
              <a:rPr/>
              <a:pPr>
                <a:spcBef>
                  <a:spcPct val="0"/>
                </a:spcBef>
                <a:buSzPct val="45000"/>
                <a:buFont typeface="Wingdings" pitchFamily="2" charset="2"/>
                <a:buNone/>
              </a:pPr>
              <a:t>69</a:t>
            </a:fld>
            <a:endParaRPr lang="ru-RU" altLang="en-US" smtClean="0"/>
          </a:p>
        </p:txBody>
      </p:sp>
      <p:sp>
        <p:nvSpPr>
          <p:cNvPr id="93187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9318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l" rtl="0" eaLnBrk="1" hangingPunct="1">
              <a:spcBef>
                <a:spcPts val="450"/>
              </a:spcBef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ru-RU" altLang="en-US" smtClean="0">
              <a:latin typeface="Arial" pitchFamily="34" charset="0"/>
              <a:ea typeface="Microsoft YaHei" pitchFamily="34" charset="-122"/>
            </a:endParaRPr>
          </a:p>
        </p:txBody>
      </p:sp>
      <p:sp>
        <p:nvSpPr>
          <p:cNvPr id="93189" name="Text Box 3"/>
          <p:cNvSpPr txBox="1">
            <a:spLocks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 anchor="b"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algn="r" rtl="0" eaLnBrk="1" hangingPunct="1">
              <a:spcBef>
                <a:spcPct val="0"/>
              </a:spcBef>
              <a:buClrTx/>
              <a:buFontTx/>
              <a:buNone/>
            </a:pPr>
            <a:fld id="{A00A1CFD-F7D1-42CD-A6F9-892F0DEE4446}" type="slidenum">
              <a:rPr>
                <a:latin typeface="Arial" pitchFamily="34" charset="0"/>
                <a:cs typeface="Arial" pitchFamily="34" charset="0"/>
              </a:rPr>
              <a:pPr algn="r" eaLnBrk="1" hangingPunct="1">
                <a:spcBef>
                  <a:spcPct val="0"/>
                </a:spcBef>
                <a:buClrTx/>
                <a:buFontTx/>
                <a:buNone/>
              </a:pPr>
              <a:t>69</a:t>
            </a:fld>
            <a:endParaRPr lang="ru-RU" altLang="en-US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5298218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782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ru-RU" altLang="en-US" smtClean="0">
              <a:latin typeface="Arial" pitchFamily="34" charset="0"/>
            </a:endParaRPr>
          </a:p>
        </p:txBody>
      </p:sp>
      <p:sp>
        <p:nvSpPr>
          <p:cNvPr id="7782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rtl="0"/>
            <a:fld id="{603565BA-1E55-49EB-BAA2-F7902A47BCAF}" type="slidenum">
              <a:rPr sz="1200" b="0"/>
              <a:pPr/>
              <a:t>9</a:t>
            </a:fld>
            <a:endParaRPr lang="ru-RU" altLang="en-US" sz="1200" b="0" smtClean="0"/>
          </a:p>
        </p:txBody>
      </p:sp>
    </p:spTree>
    <p:extLst>
      <p:ext uri="{BB962C8B-B14F-4D97-AF65-F5344CB8AC3E}">
        <p14:creationId xmlns:p14="http://schemas.microsoft.com/office/powerpoint/2010/main" val="2751567371"/>
      </p:ext>
    </p:extLst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421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ru-RU" altLang="en-US" smtClean="0">
              <a:latin typeface="Times New Roman" pitchFamily="18" charset="0"/>
            </a:endParaRPr>
          </a:p>
        </p:txBody>
      </p:sp>
      <p:sp>
        <p:nvSpPr>
          <p:cNvPr id="94212" name="Slide Number Placeholder 3"/>
          <p:cNvSpPr txBox="1">
            <a:spLocks noGrp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568" tIns="45285" rIns="90568" bIns="45285" anchor="b"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algn="r" rtl="0" eaLnBrk="1" hangingPunct="1">
              <a:spcBef>
                <a:spcPct val="0"/>
              </a:spcBef>
              <a:buClrTx/>
              <a:buSzTx/>
              <a:buFontTx/>
              <a:buNone/>
            </a:pPr>
            <a:fld id="{526384E4-BAED-43C4-AE4E-C767B4C57F08}" type="slidenum">
              <a:rPr>
                <a:solidFill>
                  <a:schemeClr val="tx1"/>
                </a:solidFill>
              </a:rPr>
              <a:pPr algn="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t>70</a:t>
            </a:fld>
            <a:endParaRPr lang="ru-RU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4509178"/>
      </p:ext>
    </p:extLst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523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ru-RU" altLang="en-US" smtClean="0">
              <a:latin typeface="Times New Roman" pitchFamily="18" charset="0"/>
            </a:endParaRPr>
          </a:p>
        </p:txBody>
      </p:sp>
      <p:sp>
        <p:nvSpPr>
          <p:cNvPr id="95236" name="Slide Number Placeholder 3"/>
          <p:cNvSpPr txBox="1">
            <a:spLocks noGrp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568" tIns="45285" rIns="90568" bIns="45285" anchor="b"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algn="r" rtl="0" eaLnBrk="1" hangingPunct="1">
              <a:spcBef>
                <a:spcPct val="0"/>
              </a:spcBef>
              <a:buClrTx/>
              <a:buSzTx/>
              <a:buFontTx/>
              <a:buNone/>
            </a:pPr>
            <a:fld id="{1B5519DA-35E1-43A7-8C61-0D8053C4256F}" type="slidenum">
              <a:rPr>
                <a:solidFill>
                  <a:schemeClr val="tx1"/>
                </a:solidFill>
              </a:rPr>
              <a:pPr algn="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t>71</a:t>
            </a:fld>
            <a:endParaRPr lang="ru-RU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1099660"/>
      </p:ext>
    </p:extLst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625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ru-RU" altLang="en-US" smtClean="0">
              <a:latin typeface="Times New Roman" pitchFamily="18" charset="0"/>
            </a:endParaRPr>
          </a:p>
        </p:txBody>
      </p:sp>
      <p:sp>
        <p:nvSpPr>
          <p:cNvPr id="96260" name="Slide Number Placeholder 3"/>
          <p:cNvSpPr txBox="1">
            <a:spLocks noGrp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568" tIns="45285" rIns="90568" bIns="45285" anchor="b"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algn="r" rtl="0" eaLnBrk="1" hangingPunct="1">
              <a:spcBef>
                <a:spcPct val="0"/>
              </a:spcBef>
              <a:buClrTx/>
              <a:buSzTx/>
              <a:buFontTx/>
              <a:buNone/>
            </a:pPr>
            <a:fld id="{B9DA3FCC-6FA2-46DF-A88C-2A8C48043569}" type="slidenum">
              <a:rPr>
                <a:solidFill>
                  <a:schemeClr val="tx1"/>
                </a:solidFill>
              </a:rPr>
              <a:pPr algn="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t>72</a:t>
            </a:fld>
            <a:endParaRPr lang="ru-RU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4256061"/>
      </p:ext>
    </p:extLst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728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ru-RU" altLang="en-US" smtClean="0">
              <a:latin typeface="Times New Roman" pitchFamily="18" charset="0"/>
            </a:endParaRPr>
          </a:p>
        </p:txBody>
      </p:sp>
      <p:sp>
        <p:nvSpPr>
          <p:cNvPr id="97284" name="Slide Number Placeholder 3"/>
          <p:cNvSpPr txBox="1">
            <a:spLocks noGrp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568" tIns="45285" rIns="90568" bIns="45285" anchor="b"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algn="r" rtl="0" eaLnBrk="1" hangingPunct="1">
              <a:spcBef>
                <a:spcPct val="0"/>
              </a:spcBef>
              <a:buClrTx/>
              <a:buSzTx/>
              <a:buFontTx/>
              <a:buNone/>
            </a:pPr>
            <a:fld id="{B26BEB21-B395-49FD-9B6A-CA2C2B8221D9}" type="slidenum">
              <a:rPr>
                <a:solidFill>
                  <a:schemeClr val="tx1"/>
                </a:solidFill>
              </a:rPr>
              <a:pPr algn="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t>74</a:t>
            </a:fld>
            <a:endParaRPr lang="ru-RU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7275843"/>
      </p:ext>
    </p:extLst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830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ru-RU" altLang="en-US" smtClean="0">
              <a:latin typeface="Times New Roman" pitchFamily="18" charset="0"/>
            </a:endParaRPr>
          </a:p>
        </p:txBody>
      </p:sp>
      <p:sp>
        <p:nvSpPr>
          <p:cNvPr id="98308" name="Slide Number Placeholder 3"/>
          <p:cNvSpPr txBox="1">
            <a:spLocks noGrp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568" tIns="45285" rIns="90568" bIns="45285" anchor="b"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algn="r" rtl="0" eaLnBrk="1" hangingPunct="1">
              <a:spcBef>
                <a:spcPct val="0"/>
              </a:spcBef>
              <a:buClrTx/>
              <a:buSzTx/>
              <a:buFontTx/>
              <a:buNone/>
            </a:pPr>
            <a:fld id="{F3E39ADA-0078-48CA-8887-FB6A1F23D681}" type="slidenum">
              <a:rPr>
                <a:solidFill>
                  <a:schemeClr val="tx1"/>
                </a:solidFill>
              </a:rPr>
              <a:pPr algn="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t>75</a:t>
            </a:fld>
            <a:endParaRPr lang="ru-RU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7161380"/>
      </p:ext>
    </p:extLst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933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ru-RU" altLang="en-US" smtClean="0">
              <a:latin typeface="Times New Roman" pitchFamily="18" charset="0"/>
            </a:endParaRPr>
          </a:p>
        </p:txBody>
      </p:sp>
      <p:sp>
        <p:nvSpPr>
          <p:cNvPr id="99332" name="Slide Number Placeholder 3"/>
          <p:cNvSpPr txBox="1">
            <a:spLocks noGrp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568" tIns="45285" rIns="90568" bIns="45285" anchor="b"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algn="r" rtl="0" eaLnBrk="1" hangingPunct="1">
              <a:spcBef>
                <a:spcPct val="0"/>
              </a:spcBef>
              <a:buClrTx/>
              <a:buSzTx/>
              <a:buFontTx/>
              <a:buNone/>
            </a:pPr>
            <a:fld id="{C4D02A3E-A6C0-454B-BE72-8036F8808516}" type="slidenum">
              <a:rPr>
                <a:solidFill>
                  <a:schemeClr val="tx1"/>
                </a:solidFill>
              </a:rPr>
              <a:pPr algn="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t>76</a:t>
            </a:fld>
            <a:endParaRPr lang="ru-RU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397199"/>
      </p:ext>
    </p:extLst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035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ru-RU" altLang="en-US" smtClean="0">
              <a:latin typeface="Times New Roman" pitchFamily="18" charset="0"/>
            </a:endParaRPr>
          </a:p>
        </p:txBody>
      </p:sp>
      <p:sp>
        <p:nvSpPr>
          <p:cNvPr id="100356" name="Slide Number Placeholder 3"/>
          <p:cNvSpPr txBox="1">
            <a:spLocks noGrp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568" tIns="45285" rIns="90568" bIns="45285" anchor="b"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algn="r" rtl="0" eaLnBrk="1" hangingPunct="1">
              <a:spcBef>
                <a:spcPct val="0"/>
              </a:spcBef>
              <a:buClrTx/>
              <a:buSzTx/>
              <a:buFontTx/>
              <a:buNone/>
            </a:pPr>
            <a:fld id="{D06EE99F-6130-45B1-868F-A526D6F0DD97}" type="slidenum">
              <a:rPr>
                <a:solidFill>
                  <a:schemeClr val="tx1"/>
                </a:solidFill>
              </a:rPr>
              <a:pPr algn="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t>77</a:t>
            </a:fld>
            <a:endParaRPr lang="ru-RU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3956511"/>
      </p:ext>
    </p:extLst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Rectangle 7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algn="l" rtl="0">
              <a:spcBef>
                <a:spcPct val="0"/>
              </a:spcBef>
              <a:buSzPct val="45000"/>
              <a:buFont typeface="Wingdings" pitchFamily="2" charset="2"/>
              <a:buNone/>
            </a:pPr>
            <a:fld id="{3DA2427F-9318-45E2-8F6F-C8CFCF2C8BC2}" type="slidenum">
              <a:rPr/>
              <a:pPr>
                <a:spcBef>
                  <a:spcPct val="0"/>
                </a:spcBef>
                <a:buSzPct val="45000"/>
                <a:buFont typeface="Wingdings" pitchFamily="2" charset="2"/>
                <a:buNone/>
              </a:pPr>
              <a:t>78</a:t>
            </a:fld>
            <a:endParaRPr lang="ru-RU" altLang="en-US" smtClean="0"/>
          </a:p>
        </p:txBody>
      </p:sp>
      <p:sp>
        <p:nvSpPr>
          <p:cNvPr id="101379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10138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l" rtl="0" eaLnBrk="1" hangingPunct="1">
              <a:spcBef>
                <a:spcPts val="450"/>
              </a:spcBef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ru-RU" altLang="en-US" smtClean="0">
              <a:latin typeface="Arial" pitchFamily="34" charset="0"/>
              <a:ea typeface="Microsoft YaHei" pitchFamily="34" charset="-122"/>
            </a:endParaRPr>
          </a:p>
        </p:txBody>
      </p:sp>
      <p:sp>
        <p:nvSpPr>
          <p:cNvPr id="101381" name="Text Box 3"/>
          <p:cNvSpPr txBox="1">
            <a:spLocks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 anchor="b"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algn="r" rtl="0" eaLnBrk="1" hangingPunct="1">
              <a:spcBef>
                <a:spcPct val="0"/>
              </a:spcBef>
              <a:buClrTx/>
              <a:buFontTx/>
              <a:buNone/>
            </a:pPr>
            <a:fld id="{618EF92B-3573-465E-AD22-9FD9AF6B435A}" type="slidenum">
              <a:rPr>
                <a:latin typeface="Arial" pitchFamily="34" charset="0"/>
                <a:cs typeface="Arial" pitchFamily="34" charset="0"/>
              </a:rPr>
              <a:pPr algn="r" eaLnBrk="1" hangingPunct="1">
                <a:spcBef>
                  <a:spcPct val="0"/>
                </a:spcBef>
                <a:buClrTx/>
                <a:buFontTx/>
                <a:buNone/>
              </a:pPr>
              <a:t>78</a:t>
            </a:fld>
            <a:endParaRPr lang="ru-RU" altLang="en-US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74457302"/>
      </p:ext>
    </p:extLst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0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ru-RU" altLang="en-US" smtClean="0">
              <a:latin typeface="Times New Roman" pitchFamily="18" charset="0"/>
            </a:endParaRPr>
          </a:p>
        </p:txBody>
      </p:sp>
      <p:sp>
        <p:nvSpPr>
          <p:cNvPr id="102404" name="Slide Number Placeholder 3"/>
          <p:cNvSpPr txBox="1">
            <a:spLocks noGrp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568" tIns="45285" rIns="90568" bIns="45285" anchor="b"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algn="r" rtl="0" eaLnBrk="1" hangingPunct="1">
              <a:spcBef>
                <a:spcPct val="0"/>
              </a:spcBef>
              <a:buClrTx/>
              <a:buSzTx/>
              <a:buFontTx/>
              <a:buNone/>
            </a:pPr>
            <a:fld id="{AE9EB462-4544-4691-A2E9-D0F1B0F48623}" type="slidenum">
              <a:rPr>
                <a:solidFill>
                  <a:schemeClr val="tx1"/>
                </a:solidFill>
              </a:rPr>
              <a:pPr algn="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t>79</a:t>
            </a:fld>
            <a:endParaRPr lang="ru-RU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4537455"/>
      </p:ext>
    </p:extLst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342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ru-RU" altLang="en-US" smtClean="0">
              <a:latin typeface="Times New Roman" pitchFamily="18" charset="0"/>
            </a:endParaRPr>
          </a:p>
        </p:txBody>
      </p:sp>
      <p:sp>
        <p:nvSpPr>
          <p:cNvPr id="103428" name="Slide Number Placeholder 3"/>
          <p:cNvSpPr txBox="1">
            <a:spLocks noGrp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568" tIns="45285" rIns="90568" bIns="45285" anchor="b"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algn="r" rtl="0" eaLnBrk="1" hangingPunct="1">
              <a:spcBef>
                <a:spcPct val="0"/>
              </a:spcBef>
              <a:buClrTx/>
              <a:buSzTx/>
              <a:buFontTx/>
              <a:buNone/>
            </a:pPr>
            <a:fld id="{3762BF4B-2893-4150-854C-69AD874173AE}" type="slidenum">
              <a:rPr>
                <a:solidFill>
                  <a:schemeClr val="tx1"/>
                </a:solidFill>
              </a:rPr>
              <a:pPr algn="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t>80</a:t>
            </a:fld>
            <a:endParaRPr lang="ru-RU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195423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885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ru-RU" altLang="en-US" smtClean="0">
              <a:latin typeface="Arial" pitchFamily="34" charset="0"/>
            </a:endParaRPr>
          </a:p>
        </p:txBody>
      </p:sp>
      <p:sp>
        <p:nvSpPr>
          <p:cNvPr id="7885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rtl="0"/>
            <a:fld id="{07050783-9B5B-4878-85D8-C5D3174325DD}" type="slidenum">
              <a:rPr sz="1200" b="0"/>
              <a:pPr/>
              <a:t>10</a:t>
            </a:fld>
            <a:endParaRPr lang="ru-RU" altLang="en-US" sz="1200" b="0" smtClean="0"/>
          </a:p>
        </p:txBody>
      </p:sp>
    </p:spTree>
    <p:extLst>
      <p:ext uri="{BB962C8B-B14F-4D97-AF65-F5344CB8AC3E}">
        <p14:creationId xmlns:p14="http://schemas.microsoft.com/office/powerpoint/2010/main" val="35197213"/>
      </p:ext>
    </p:extLst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445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ru-RU" altLang="en-US" smtClean="0">
              <a:latin typeface="Times New Roman" pitchFamily="18" charset="0"/>
            </a:endParaRPr>
          </a:p>
        </p:txBody>
      </p:sp>
      <p:sp>
        <p:nvSpPr>
          <p:cNvPr id="104452" name="Slide Number Placeholder 3"/>
          <p:cNvSpPr txBox="1">
            <a:spLocks noGrp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568" tIns="45285" rIns="90568" bIns="45285" anchor="b"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algn="r" rtl="0" eaLnBrk="1" hangingPunct="1">
              <a:spcBef>
                <a:spcPct val="0"/>
              </a:spcBef>
              <a:buClrTx/>
              <a:buSzTx/>
              <a:buFontTx/>
              <a:buNone/>
            </a:pPr>
            <a:fld id="{C7CC18EC-B367-4516-8517-D1495867D466}" type="slidenum">
              <a:rPr>
                <a:solidFill>
                  <a:schemeClr val="tx1"/>
                </a:solidFill>
              </a:rPr>
              <a:pPr algn="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t>81</a:t>
            </a:fld>
            <a:endParaRPr lang="ru-RU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9431417"/>
      </p:ext>
    </p:extLst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4" name="Rectangle 7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algn="l" rtl="0">
              <a:spcBef>
                <a:spcPct val="0"/>
              </a:spcBef>
              <a:buSzPct val="45000"/>
              <a:buFont typeface="Wingdings" pitchFamily="2" charset="2"/>
              <a:buNone/>
            </a:pPr>
            <a:fld id="{11EA700F-D36F-441A-B48B-AA5A0903A8E5}" type="slidenum">
              <a:rPr/>
              <a:pPr>
                <a:spcBef>
                  <a:spcPct val="0"/>
                </a:spcBef>
                <a:buSzPct val="45000"/>
                <a:buFont typeface="Wingdings" pitchFamily="2" charset="2"/>
                <a:buNone/>
              </a:pPr>
              <a:t>82</a:t>
            </a:fld>
            <a:endParaRPr lang="ru-RU" altLang="en-US" smtClean="0"/>
          </a:p>
        </p:txBody>
      </p:sp>
      <p:sp>
        <p:nvSpPr>
          <p:cNvPr id="105475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10547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 altLang="en-US" smtClean="0">
              <a:latin typeface="Times New Roman" pitchFamily="18" charset="0"/>
            </a:endParaRPr>
          </a:p>
        </p:txBody>
      </p:sp>
      <p:sp>
        <p:nvSpPr>
          <p:cNvPr id="105477" name="Text Box 3"/>
          <p:cNvSpPr txBox="1">
            <a:spLocks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 anchor="b"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algn="r" rtl="0" eaLnBrk="1" hangingPunct="1">
              <a:spcBef>
                <a:spcPct val="0"/>
              </a:spcBef>
              <a:buClrTx/>
              <a:buFontTx/>
              <a:buNone/>
            </a:pPr>
            <a:fld id="{5326F6E0-CE77-471B-80F5-CE2A0F2DAC32}" type="slidenum">
              <a:rPr>
                <a:latin typeface="Arial" pitchFamily="34" charset="0"/>
                <a:cs typeface="Arial" pitchFamily="34" charset="0"/>
              </a:rPr>
              <a:pPr algn="r" eaLnBrk="1" hangingPunct="1">
                <a:spcBef>
                  <a:spcPct val="0"/>
                </a:spcBef>
                <a:buClrTx/>
                <a:buFontTx/>
                <a:buNone/>
              </a:pPr>
              <a:t>82</a:t>
            </a:fld>
            <a:endParaRPr lang="ru-RU" altLang="en-US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84726530"/>
      </p:ext>
    </p:extLst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649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ru-RU" altLang="en-US" smtClean="0">
              <a:latin typeface="Times New Roman" pitchFamily="18" charset="0"/>
            </a:endParaRPr>
          </a:p>
        </p:txBody>
      </p:sp>
      <p:sp>
        <p:nvSpPr>
          <p:cNvPr id="106500" name="Slide Number Placeholder 3"/>
          <p:cNvSpPr txBox="1">
            <a:spLocks noGrp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568" tIns="45285" rIns="90568" bIns="45285" anchor="b"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algn="r" rtl="0" eaLnBrk="1" hangingPunct="1">
              <a:spcBef>
                <a:spcPct val="0"/>
              </a:spcBef>
              <a:buClrTx/>
              <a:buSzTx/>
              <a:buFontTx/>
              <a:buNone/>
            </a:pPr>
            <a:fld id="{8C3B088A-EA7B-410A-B225-75015464238A}" type="slidenum">
              <a:rPr>
                <a:solidFill>
                  <a:schemeClr val="tx1"/>
                </a:solidFill>
              </a:rPr>
              <a:pPr algn="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t>83</a:t>
            </a:fld>
            <a:endParaRPr lang="ru-RU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4564371"/>
      </p:ext>
    </p:extLst>
  </p:cSld>
  <p:clrMapOvr>
    <a:masterClrMapping/>
  </p:clrMapOvr>
</p:notes>
</file>

<file path=ppt/notesSlides/notesSlide7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752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ru-RU" altLang="en-US" smtClean="0">
              <a:latin typeface="Times New Roman" pitchFamily="18" charset="0"/>
            </a:endParaRPr>
          </a:p>
        </p:txBody>
      </p:sp>
      <p:sp>
        <p:nvSpPr>
          <p:cNvPr id="107524" name="Slide Number Placeholder 3"/>
          <p:cNvSpPr txBox="1">
            <a:spLocks noGrp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568" tIns="45285" rIns="90568" bIns="45285" anchor="b"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algn="r" rtl="0" eaLnBrk="1" hangingPunct="1">
              <a:spcBef>
                <a:spcPct val="0"/>
              </a:spcBef>
              <a:buClrTx/>
              <a:buSzTx/>
              <a:buFontTx/>
              <a:buNone/>
            </a:pPr>
            <a:fld id="{6CDF523B-8C07-4C9A-A509-A088004E53AF}" type="slidenum">
              <a:rPr>
                <a:solidFill>
                  <a:schemeClr val="tx1"/>
                </a:solidFill>
              </a:rPr>
              <a:pPr algn="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t>84</a:t>
            </a:fld>
            <a:endParaRPr lang="ru-RU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652873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987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altLang="en-US" smtClean="0">
              <a:latin typeface="Arial" pitchFamily="34" charset="0"/>
            </a:endParaRPr>
          </a:p>
        </p:txBody>
      </p:sp>
      <p:sp>
        <p:nvSpPr>
          <p:cNvPr id="7987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rtl="0"/>
            <a:fld id="{0FA1F6C2-DBA7-48A1-925C-EFFC6B91DCD3}" type="slidenum">
              <a:rPr sz="1200" b="0"/>
              <a:pPr/>
              <a:t>12</a:t>
            </a:fld>
            <a:endParaRPr lang="ru-RU" altLang="en-US" sz="1200" b="0" smtClean="0"/>
          </a:p>
        </p:txBody>
      </p:sp>
    </p:spTree>
    <p:extLst>
      <p:ext uri="{BB962C8B-B14F-4D97-AF65-F5344CB8AC3E}">
        <p14:creationId xmlns:p14="http://schemas.microsoft.com/office/powerpoint/2010/main" val="398185947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8089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altLang="en-US" smtClean="0">
              <a:latin typeface="Arial" pitchFamily="34" charset="0"/>
            </a:endParaRPr>
          </a:p>
        </p:txBody>
      </p:sp>
      <p:sp>
        <p:nvSpPr>
          <p:cNvPr id="8090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rtl="0"/>
            <a:fld id="{920A4EC0-48D5-448B-8818-78110770C1F2}" type="slidenum">
              <a:rPr sz="1200" b="0"/>
              <a:pPr/>
              <a:t>13</a:t>
            </a:fld>
            <a:endParaRPr lang="ru-RU" altLang="en-US" sz="1200" b="0" smtClean="0"/>
          </a:p>
        </p:txBody>
      </p:sp>
    </p:spTree>
    <p:extLst>
      <p:ext uri="{BB962C8B-B14F-4D97-AF65-F5344CB8AC3E}">
        <p14:creationId xmlns:p14="http://schemas.microsoft.com/office/powerpoint/2010/main" val="3744703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Bell Gossett E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blue-aqua title.pn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585434"/>
            <a:ext cx="9143999" cy="35814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47472" y="1737360"/>
            <a:ext cx="7772400" cy="1470025"/>
          </a:xfrm>
        </p:spPr>
        <p:txBody>
          <a:bodyPr/>
          <a:lstStyle>
            <a:lvl1pPr>
              <a:lnSpc>
                <a:spcPts val="5000"/>
              </a:lnSpc>
              <a:defRPr sz="4600" b="0">
                <a:solidFill>
                  <a:srgbClr val="53565A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47472" y="3749040"/>
            <a:ext cx="4224528" cy="422029"/>
          </a:xfrm>
        </p:spPr>
        <p:txBody>
          <a:bodyPr/>
          <a:lstStyle>
            <a:lvl1pPr marL="0" indent="0" algn="l">
              <a:buNone/>
              <a:defRPr sz="1400" cap="all">
                <a:solidFill>
                  <a:srgbClr val="53565A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1"/>
          </p:nvPr>
        </p:nvSpPr>
        <p:spPr>
          <a:xfrm>
            <a:off x="347472" y="234706"/>
            <a:ext cx="3175000" cy="390525"/>
          </a:xfrm>
        </p:spPr>
        <p:txBody>
          <a:bodyPr/>
          <a:lstStyle>
            <a:lvl1pPr>
              <a:defRPr sz="1400">
                <a:solidFill>
                  <a:schemeClr val="tx1"/>
                </a:solidFill>
              </a:defRPr>
            </a:lvl1pPr>
            <a:lvl2pPr>
              <a:defRPr sz="1400">
                <a:solidFill>
                  <a:schemeClr val="tx1"/>
                </a:solidFill>
              </a:defRPr>
            </a:lvl2pPr>
            <a:lvl3pPr>
              <a:defRPr sz="1400">
                <a:solidFill>
                  <a:schemeClr val="tx1"/>
                </a:solidFill>
              </a:defRPr>
            </a:lvl3pPr>
            <a:lvl4pPr>
              <a:defRPr sz="1400">
                <a:solidFill>
                  <a:schemeClr val="tx1"/>
                </a:solidFill>
              </a:defRPr>
            </a:lvl4pPr>
            <a:lvl5pPr>
              <a:defRPr sz="1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3988" y="284334"/>
            <a:ext cx="2295525" cy="8782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519682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Bell Gossett (no photo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15696"/>
            <a:ext cx="9143046" cy="6241653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47472" y="1737360"/>
            <a:ext cx="7772400" cy="1470025"/>
          </a:xfrm>
        </p:spPr>
        <p:txBody>
          <a:bodyPr/>
          <a:lstStyle>
            <a:lvl1pPr>
              <a:lnSpc>
                <a:spcPts val="5000"/>
              </a:lnSpc>
              <a:defRPr sz="4600" b="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47472" y="3749040"/>
            <a:ext cx="4224528" cy="422029"/>
          </a:xfrm>
        </p:spPr>
        <p:txBody>
          <a:bodyPr/>
          <a:lstStyle>
            <a:lvl1pPr marL="0" indent="0" algn="l">
              <a:buNone/>
              <a:defRPr sz="1400" cap="all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1"/>
          </p:nvPr>
        </p:nvSpPr>
        <p:spPr>
          <a:xfrm>
            <a:off x="347472" y="234706"/>
            <a:ext cx="3175000" cy="390525"/>
          </a:xfrm>
        </p:spPr>
        <p:txBody>
          <a:bodyPr/>
          <a:lstStyle>
            <a:lvl1pPr>
              <a:defRPr sz="1400">
                <a:solidFill>
                  <a:schemeClr val="tx1"/>
                </a:solidFill>
              </a:defRPr>
            </a:lvl1pPr>
            <a:lvl2pPr>
              <a:defRPr sz="1400">
                <a:solidFill>
                  <a:schemeClr val="tx1"/>
                </a:solidFill>
              </a:defRPr>
            </a:lvl2pPr>
            <a:lvl3pPr>
              <a:defRPr sz="1400">
                <a:solidFill>
                  <a:schemeClr val="tx1"/>
                </a:solidFill>
              </a:defRPr>
            </a:lvl3pPr>
            <a:lvl4pPr>
              <a:defRPr sz="1400">
                <a:solidFill>
                  <a:schemeClr val="tx1"/>
                </a:solidFill>
              </a:defRPr>
            </a:lvl4pPr>
            <a:lvl5pPr>
              <a:defRPr sz="1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1384" y="283464"/>
            <a:ext cx="2299258" cy="8797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519682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ell Gosset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589017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ell Gossett (photo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7472" y="1600200"/>
            <a:ext cx="4691185" cy="469087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/>
          </p:nvPr>
        </p:nvSpPr>
        <p:spPr>
          <a:xfrm>
            <a:off x="5376671" y="1600200"/>
            <a:ext cx="3429000" cy="3778873"/>
          </a:xfrm>
          <a:solidFill>
            <a:schemeClr val="bg2">
              <a:lumMod val="20000"/>
              <a:lumOff val="80000"/>
            </a:schemeClr>
          </a:solidFill>
        </p:spPr>
        <p:txBody>
          <a:bodyPr/>
          <a:lstStyle/>
          <a:p>
            <a:r>
              <a:rPr lang="en-US" smtClean="0"/>
              <a:t>Drag picture to placeholder or click icon to add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300655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ell Gossett (2 column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347472" y="1600200"/>
            <a:ext cx="4691185" cy="469087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8" name="Content Placeholder 2"/>
          <p:cNvSpPr>
            <a:spLocks noGrp="1"/>
          </p:cNvSpPr>
          <p:nvPr>
            <p:ph idx="13"/>
          </p:nvPr>
        </p:nvSpPr>
        <p:spPr>
          <a:xfrm>
            <a:off x="5376672" y="1600199"/>
            <a:ext cx="3429000" cy="4690872"/>
          </a:xfrm>
        </p:spPr>
        <p:txBody>
          <a:bodyPr>
            <a:no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cxnSp>
        <p:nvCxnSpPr>
          <p:cNvPr id="12" name="Straight Connector 11"/>
          <p:cNvCxnSpPr/>
          <p:nvPr userDrawn="1"/>
        </p:nvCxnSpPr>
        <p:spPr>
          <a:xfrm rot="5400000">
            <a:off x="2862072" y="3944145"/>
            <a:ext cx="4691512" cy="1588"/>
          </a:xfrm>
          <a:prstGeom prst="line">
            <a:avLst/>
          </a:prstGeom>
          <a:ln w="15875" cap="flat" cmpd="sng" algn="ctr">
            <a:solidFill>
              <a:srgbClr val="53565A"/>
            </a:solidFill>
            <a:prstDash val="dot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3919303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ell Gossett (chart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Chart Placeholder 6"/>
          <p:cNvSpPr>
            <a:spLocks noGrp="1"/>
          </p:cNvSpPr>
          <p:nvPr>
            <p:ph type="chart" sz="quarter" idx="13"/>
          </p:nvPr>
        </p:nvSpPr>
        <p:spPr>
          <a:xfrm>
            <a:off x="347472" y="3090671"/>
            <a:ext cx="3200400" cy="3200400"/>
          </a:xfrm>
        </p:spPr>
        <p:txBody>
          <a:bodyPr/>
          <a:lstStyle>
            <a:lvl1pPr>
              <a:defRPr sz="160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icon to add chart</a:t>
            </a:r>
            <a:endParaRPr lang="en-US" dirty="0"/>
          </a:p>
        </p:txBody>
      </p:sp>
      <p:sp>
        <p:nvSpPr>
          <p:cNvPr id="8" name="Content Placeholder 2"/>
          <p:cNvSpPr>
            <a:spLocks noGrp="1"/>
          </p:cNvSpPr>
          <p:nvPr>
            <p:ph idx="15"/>
          </p:nvPr>
        </p:nvSpPr>
        <p:spPr>
          <a:xfrm>
            <a:off x="347472" y="1600199"/>
            <a:ext cx="8458200" cy="1371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0" name="Content Placeholder 2"/>
          <p:cNvSpPr>
            <a:spLocks noGrp="1"/>
          </p:cNvSpPr>
          <p:nvPr>
            <p:ph idx="16"/>
          </p:nvPr>
        </p:nvSpPr>
        <p:spPr>
          <a:xfrm>
            <a:off x="3886200" y="3090672"/>
            <a:ext cx="4919472" cy="3200400"/>
          </a:xfrm>
        </p:spPr>
        <p:txBody>
          <a:bodyPr>
            <a:no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cxnSp>
        <p:nvCxnSpPr>
          <p:cNvPr id="11" name="Straight Connector 10"/>
          <p:cNvCxnSpPr/>
          <p:nvPr userDrawn="1"/>
        </p:nvCxnSpPr>
        <p:spPr>
          <a:xfrm flipV="1">
            <a:off x="347472" y="2971800"/>
            <a:ext cx="8458200" cy="9072"/>
          </a:xfrm>
          <a:prstGeom prst="line">
            <a:avLst/>
          </a:prstGeom>
          <a:ln w="15875" cap="flat" cmpd="sng" algn="ctr">
            <a:solidFill>
              <a:srgbClr val="53565A"/>
            </a:solidFill>
            <a:prstDash val="dot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4155408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ell Gossett (title only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46121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Bell Gosset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" y="357"/>
            <a:ext cx="9143046" cy="685728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7472" y="2514600"/>
            <a:ext cx="7772400" cy="1362075"/>
          </a:xfrm>
        </p:spPr>
        <p:txBody>
          <a:bodyPr vert="horz" lIns="0" tIns="45720" rIns="0" bIns="45720" rtlCol="0" anchor="t" anchorCtr="0">
            <a:noAutofit/>
          </a:bodyPr>
          <a:lstStyle>
            <a:lvl1pPr>
              <a:lnSpc>
                <a:spcPts val="6500"/>
              </a:lnSpc>
              <a:defRPr lang="en-US" sz="4600" b="0" dirty="0">
                <a:solidFill>
                  <a:schemeClr val="bg1"/>
                </a:solidFill>
              </a:defRPr>
            </a:lvl1pPr>
          </a:lstStyle>
          <a:p>
            <a:pPr lvl="0">
              <a:lnSpc>
                <a:spcPts val="5000"/>
              </a:lnSpc>
            </a:pPr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472" y="283464"/>
            <a:ext cx="2299258" cy="8797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540876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ell Gossett E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589017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ell Gossett (photo) E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7472" y="1600200"/>
            <a:ext cx="4691185" cy="469087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/>
          </p:nvPr>
        </p:nvSpPr>
        <p:spPr>
          <a:xfrm>
            <a:off x="5376671" y="1600200"/>
            <a:ext cx="3429000" cy="3778873"/>
          </a:xfrm>
          <a:solidFill>
            <a:schemeClr val="bg2">
              <a:lumMod val="20000"/>
              <a:lumOff val="80000"/>
            </a:schemeClr>
          </a:solidFill>
        </p:spPr>
        <p:txBody>
          <a:bodyPr/>
          <a:lstStyle/>
          <a:p>
            <a:r>
              <a:rPr lang="en-US" smtClean="0"/>
              <a:t>Drag picture to placeholder or click icon to add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300655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ell Gossett (2 column) E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347472" y="1600200"/>
            <a:ext cx="4691185" cy="469087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8" name="Content Placeholder 2"/>
          <p:cNvSpPr>
            <a:spLocks noGrp="1"/>
          </p:cNvSpPr>
          <p:nvPr>
            <p:ph idx="13"/>
          </p:nvPr>
        </p:nvSpPr>
        <p:spPr>
          <a:xfrm>
            <a:off x="5376672" y="1600199"/>
            <a:ext cx="3429000" cy="4690872"/>
          </a:xfrm>
        </p:spPr>
        <p:txBody>
          <a:bodyPr>
            <a:no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cxnSp>
        <p:nvCxnSpPr>
          <p:cNvPr id="12" name="Straight Connector 11"/>
          <p:cNvCxnSpPr/>
          <p:nvPr userDrawn="1"/>
        </p:nvCxnSpPr>
        <p:spPr>
          <a:xfrm rot="5400000">
            <a:off x="2862072" y="3944145"/>
            <a:ext cx="4691512" cy="1588"/>
          </a:xfrm>
          <a:prstGeom prst="line">
            <a:avLst/>
          </a:prstGeom>
          <a:ln w="15875" cap="flat" cmpd="sng" algn="ctr">
            <a:solidFill>
              <a:srgbClr val="53565A"/>
            </a:solidFill>
            <a:prstDash val="dot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3919303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ell Gossett (chart) E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Chart Placeholder 6"/>
          <p:cNvSpPr>
            <a:spLocks noGrp="1"/>
          </p:cNvSpPr>
          <p:nvPr>
            <p:ph type="chart" sz="quarter" idx="13"/>
          </p:nvPr>
        </p:nvSpPr>
        <p:spPr>
          <a:xfrm>
            <a:off x="347472" y="3090671"/>
            <a:ext cx="3200400" cy="3200400"/>
          </a:xfrm>
        </p:spPr>
        <p:txBody>
          <a:bodyPr/>
          <a:lstStyle>
            <a:lvl1pPr>
              <a:defRPr sz="160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icon to add chart</a:t>
            </a:r>
            <a:endParaRPr lang="en-US" dirty="0"/>
          </a:p>
        </p:txBody>
      </p:sp>
      <p:sp>
        <p:nvSpPr>
          <p:cNvPr id="8" name="Content Placeholder 2"/>
          <p:cNvSpPr>
            <a:spLocks noGrp="1"/>
          </p:cNvSpPr>
          <p:nvPr>
            <p:ph idx="15"/>
          </p:nvPr>
        </p:nvSpPr>
        <p:spPr>
          <a:xfrm>
            <a:off x="347472" y="1600199"/>
            <a:ext cx="8458200" cy="1371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0" name="Content Placeholder 2"/>
          <p:cNvSpPr>
            <a:spLocks noGrp="1"/>
          </p:cNvSpPr>
          <p:nvPr>
            <p:ph idx="16"/>
          </p:nvPr>
        </p:nvSpPr>
        <p:spPr>
          <a:xfrm>
            <a:off x="3886200" y="3090672"/>
            <a:ext cx="4919472" cy="3200400"/>
          </a:xfrm>
        </p:spPr>
        <p:txBody>
          <a:bodyPr>
            <a:no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cxnSp>
        <p:nvCxnSpPr>
          <p:cNvPr id="11" name="Straight Connector 10"/>
          <p:cNvCxnSpPr/>
          <p:nvPr userDrawn="1"/>
        </p:nvCxnSpPr>
        <p:spPr>
          <a:xfrm flipV="1">
            <a:off x="347472" y="2971800"/>
            <a:ext cx="8458200" cy="9072"/>
          </a:xfrm>
          <a:prstGeom prst="line">
            <a:avLst/>
          </a:prstGeom>
          <a:ln w="15875" cap="flat" cmpd="sng" algn="ctr">
            <a:solidFill>
              <a:srgbClr val="53565A"/>
            </a:solidFill>
            <a:prstDash val="dot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4155408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ell Gossett (title only) E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46121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Bell Gossett E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blue-aqua divider.pn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76" y="357"/>
            <a:ext cx="9143047" cy="685728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7472" y="2514600"/>
            <a:ext cx="7772400" cy="1362075"/>
          </a:xfrm>
        </p:spPr>
        <p:txBody>
          <a:bodyPr vert="horz" lIns="0" tIns="45720" rIns="0" bIns="45720" rtlCol="0" anchor="t" anchorCtr="0">
            <a:noAutofit/>
          </a:bodyPr>
          <a:lstStyle>
            <a:lvl1pPr>
              <a:lnSpc>
                <a:spcPts val="6500"/>
              </a:lnSpc>
              <a:defRPr lang="en-US" sz="4600" b="0" dirty="0">
                <a:solidFill>
                  <a:srgbClr val="53565A"/>
                </a:solidFill>
              </a:defRPr>
            </a:lvl1pPr>
          </a:lstStyle>
          <a:p>
            <a:pPr lvl="0">
              <a:lnSpc>
                <a:spcPts val="5000"/>
              </a:lnSpc>
            </a:pPr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488" y="283464"/>
            <a:ext cx="2299258" cy="8797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540876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Bell Gosset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0" y="4114799"/>
            <a:ext cx="9144000" cy="2743200"/>
          </a:xfrm>
          <a:solidFill>
            <a:srgbClr val="61ACC9"/>
          </a:solidFill>
          <a:ln>
            <a:noFill/>
          </a:ln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Drag picture to placeholder or click icon to add</a:t>
            </a:r>
            <a:endParaRPr lang="en-US" dirty="0"/>
          </a:p>
        </p:txBody>
      </p:sp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616458"/>
            <a:ext cx="9143993" cy="3535677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47472" y="1737360"/>
            <a:ext cx="7772400" cy="1470025"/>
          </a:xfrm>
        </p:spPr>
        <p:txBody>
          <a:bodyPr/>
          <a:lstStyle>
            <a:lvl1pPr>
              <a:lnSpc>
                <a:spcPts val="5000"/>
              </a:lnSpc>
              <a:defRPr sz="4600" b="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47472" y="3749040"/>
            <a:ext cx="4224528" cy="422029"/>
          </a:xfrm>
        </p:spPr>
        <p:txBody>
          <a:bodyPr/>
          <a:lstStyle>
            <a:lvl1pPr marL="0" indent="0" algn="l">
              <a:buNone/>
              <a:defRPr sz="1400" cap="all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1"/>
          </p:nvPr>
        </p:nvSpPr>
        <p:spPr>
          <a:xfrm>
            <a:off x="347472" y="234706"/>
            <a:ext cx="3175000" cy="390525"/>
          </a:xfrm>
        </p:spPr>
        <p:txBody>
          <a:bodyPr/>
          <a:lstStyle>
            <a:lvl1pPr>
              <a:defRPr sz="1400">
                <a:solidFill>
                  <a:schemeClr val="tx1"/>
                </a:solidFill>
              </a:defRPr>
            </a:lvl1pPr>
            <a:lvl2pPr>
              <a:defRPr sz="1400">
                <a:solidFill>
                  <a:schemeClr val="tx1"/>
                </a:solidFill>
              </a:defRPr>
            </a:lvl2pPr>
            <a:lvl3pPr>
              <a:defRPr sz="1400">
                <a:solidFill>
                  <a:schemeClr val="tx1"/>
                </a:solidFill>
              </a:defRPr>
            </a:lvl3pPr>
            <a:lvl4pPr>
              <a:defRPr sz="1400">
                <a:solidFill>
                  <a:schemeClr val="tx1"/>
                </a:solidFill>
              </a:defRPr>
            </a:lvl4pPr>
            <a:lvl5pPr>
              <a:defRPr sz="1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1384" y="283464"/>
            <a:ext cx="2299258" cy="8797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519682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Bell Gossett (2 photo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0" y="4114799"/>
            <a:ext cx="3507153" cy="2743200"/>
          </a:xfrm>
          <a:solidFill>
            <a:srgbClr val="61ACC9"/>
          </a:solidFill>
          <a:ln>
            <a:noFill/>
          </a:ln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Drag picture to placeholder or click icon to add</a:t>
            </a:r>
            <a:endParaRPr lang="en-US"/>
          </a:p>
        </p:txBody>
      </p:sp>
      <p:sp>
        <p:nvSpPr>
          <p:cNvPr id="12" name="Picture Placeholder 8"/>
          <p:cNvSpPr>
            <a:spLocks noGrp="1"/>
          </p:cNvSpPr>
          <p:nvPr>
            <p:ph type="pic" sz="quarter" idx="12"/>
          </p:nvPr>
        </p:nvSpPr>
        <p:spPr>
          <a:xfrm>
            <a:off x="3507153" y="4114799"/>
            <a:ext cx="5636847" cy="2743200"/>
          </a:xfrm>
          <a:solidFill>
            <a:srgbClr val="61ACC9"/>
          </a:solidFill>
          <a:ln>
            <a:noFill/>
          </a:ln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Drag picture to placeholder or click icon to add</a:t>
            </a:r>
            <a:endParaRPr lang="en-US"/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616458"/>
            <a:ext cx="9143993" cy="3535677"/>
          </a:xfrm>
          <a:prstGeom prst="rect">
            <a:avLst/>
          </a:prstGeom>
        </p:spPr>
      </p:pic>
      <p:sp>
        <p:nvSpPr>
          <p:cNvPr id="17" name="Title 1"/>
          <p:cNvSpPr>
            <a:spLocks noGrp="1"/>
          </p:cNvSpPr>
          <p:nvPr>
            <p:ph type="ctrTitle"/>
          </p:nvPr>
        </p:nvSpPr>
        <p:spPr>
          <a:xfrm>
            <a:off x="347472" y="1737360"/>
            <a:ext cx="7772400" cy="1470025"/>
          </a:xfrm>
        </p:spPr>
        <p:txBody>
          <a:bodyPr/>
          <a:lstStyle>
            <a:lvl1pPr>
              <a:lnSpc>
                <a:spcPts val="5000"/>
              </a:lnSpc>
              <a:defRPr sz="4600" b="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8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47472" y="3749040"/>
            <a:ext cx="4224528" cy="422029"/>
          </a:xfrm>
        </p:spPr>
        <p:txBody>
          <a:bodyPr/>
          <a:lstStyle>
            <a:lvl1pPr marL="0" indent="0" algn="l">
              <a:buNone/>
              <a:defRPr sz="1400" cap="all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19" name="Content Placeholder 12"/>
          <p:cNvSpPr>
            <a:spLocks noGrp="1"/>
          </p:cNvSpPr>
          <p:nvPr>
            <p:ph sz="quarter" idx="11"/>
          </p:nvPr>
        </p:nvSpPr>
        <p:spPr>
          <a:xfrm>
            <a:off x="347472" y="234706"/>
            <a:ext cx="3175000" cy="390525"/>
          </a:xfrm>
        </p:spPr>
        <p:txBody>
          <a:bodyPr/>
          <a:lstStyle>
            <a:lvl1pPr>
              <a:defRPr sz="1400">
                <a:solidFill>
                  <a:schemeClr val="tx1"/>
                </a:solidFill>
              </a:defRPr>
            </a:lvl1pPr>
            <a:lvl2pPr>
              <a:defRPr sz="1400">
                <a:solidFill>
                  <a:schemeClr val="tx1"/>
                </a:solidFill>
              </a:defRPr>
            </a:lvl2pPr>
            <a:lvl3pPr>
              <a:defRPr sz="1400">
                <a:solidFill>
                  <a:schemeClr val="tx1"/>
                </a:solidFill>
              </a:defRPr>
            </a:lvl3pPr>
            <a:lvl4pPr>
              <a:defRPr sz="1400">
                <a:solidFill>
                  <a:schemeClr val="tx1"/>
                </a:solidFill>
              </a:defRPr>
            </a:lvl4pPr>
            <a:lvl5pPr>
              <a:defRPr sz="1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1384" y="283464"/>
            <a:ext cx="2299258" cy="8797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19536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0.xml"/><Relationship Id="rId7" Type="http://schemas.openxmlformats.org/officeDocument/2006/relationships/slideLayout" Target="../slideLayouts/slideLayout14.xml"/><Relationship Id="rId12" Type="http://schemas.openxmlformats.org/officeDocument/2006/relationships/image" Target="../media/image2.png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6" Type="http://schemas.openxmlformats.org/officeDocument/2006/relationships/slideLayout" Target="../slideLayouts/slideLayout13.xml"/><Relationship Id="rId11" Type="http://schemas.openxmlformats.org/officeDocument/2006/relationships/image" Target="../media/image5.png"/><Relationship Id="rId5" Type="http://schemas.openxmlformats.org/officeDocument/2006/relationships/slideLayout" Target="../slideLayouts/slideLayout12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11.xml"/><Relationship Id="rId9" Type="http://schemas.openxmlformats.org/officeDocument/2006/relationships/slideLayout" Target="../slideLayouts/slideLayout1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blue-aqua content header.png"/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0" y="0"/>
            <a:ext cx="9144000" cy="1514475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7472" y="0"/>
            <a:ext cx="6528671" cy="988786"/>
          </a:xfrm>
          <a:prstGeom prst="rect">
            <a:avLst/>
          </a:prstGeom>
        </p:spPr>
        <p:txBody>
          <a:bodyPr vert="horz" lIns="0" tIns="45720" rIns="0" bIns="45720" rtlCol="0" anchor="ctr" anchorCtr="0">
            <a:no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7472" y="1600200"/>
            <a:ext cx="8458200" cy="4690872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 smtClean="0"/>
              <a:t>Click to edit Master text style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47472" y="6404429"/>
            <a:ext cx="715108" cy="453571"/>
          </a:xfrm>
          <a:prstGeom prst="rect">
            <a:avLst/>
          </a:prstGeom>
        </p:spPr>
        <p:txBody>
          <a:bodyPr vert="horz" lIns="0" tIns="0" rIns="0" bIns="0" rtlCol="0" anchor="ctr" anchorCtr="0"/>
          <a:lstStyle>
            <a:lvl1pPr algn="l">
              <a:defRPr sz="120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fld id="{50F2F8E5-1108-0A46-83A0-852BF6A1A522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7692" y="6335142"/>
            <a:ext cx="1127569" cy="4314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47128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36" r:id="rId1"/>
    <p:sldLayoutId id="2147483839" r:id="rId2"/>
    <p:sldLayoutId id="2147483840" r:id="rId3"/>
    <p:sldLayoutId id="2147483841" r:id="rId4"/>
    <p:sldLayoutId id="2147483842" r:id="rId5"/>
    <p:sldLayoutId id="2147483843" r:id="rId6"/>
    <p:sldLayoutId id="2147483844" r:id="rId7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457200" rtl="0" eaLnBrk="1" latinLnBrk="0" hangingPunct="1">
        <a:lnSpc>
          <a:spcPts val="2900"/>
        </a:lnSpc>
        <a:spcBef>
          <a:spcPct val="0"/>
        </a:spcBef>
        <a:buNone/>
        <a:defRPr sz="2800" b="0" kern="1200">
          <a:solidFill>
            <a:srgbClr val="53565A"/>
          </a:solidFill>
          <a:latin typeface="Arial"/>
          <a:ea typeface="+mj-ea"/>
          <a:cs typeface="Arial"/>
        </a:defRPr>
      </a:lvl1pPr>
    </p:titleStyle>
    <p:bodyStyle>
      <a:lvl1pPr marL="0" indent="0" algn="l" defTabSz="457200" rtl="0" eaLnBrk="1" latinLnBrk="0" hangingPunct="1">
        <a:spcBef>
          <a:spcPts val="0"/>
        </a:spcBef>
        <a:spcAft>
          <a:spcPts val="600"/>
        </a:spcAft>
        <a:buClr>
          <a:schemeClr val="bg2"/>
        </a:buClr>
        <a:buFont typeface="Arial"/>
        <a:buNone/>
        <a:defRPr sz="2200" b="0" i="0" kern="1200" cap="none">
          <a:solidFill>
            <a:schemeClr val="tx1"/>
          </a:solidFill>
          <a:latin typeface="Arial"/>
          <a:ea typeface="+mn-ea"/>
          <a:cs typeface="Arial"/>
        </a:defRPr>
      </a:lvl1pPr>
      <a:lvl2pPr marL="137160" indent="-137160" algn="l" defTabSz="457200" rtl="0" eaLnBrk="1" latinLnBrk="0" hangingPunct="1">
        <a:spcBef>
          <a:spcPts val="0"/>
        </a:spcBef>
        <a:spcAft>
          <a:spcPts val="400"/>
        </a:spcAft>
        <a:buClr>
          <a:schemeClr val="tx1"/>
        </a:buClr>
        <a:buSzPct val="100000"/>
        <a:buFont typeface="Arial"/>
        <a:buChar char="•"/>
        <a:defRPr sz="2000" kern="1200">
          <a:solidFill>
            <a:schemeClr val="tx1"/>
          </a:solidFill>
          <a:latin typeface="Arial"/>
          <a:ea typeface="+mn-ea"/>
          <a:cs typeface="Arial"/>
        </a:defRPr>
      </a:lvl2pPr>
      <a:lvl3pPr marL="274320" indent="-137160" algn="l" defTabSz="457200" rtl="0" eaLnBrk="1" latinLnBrk="0" hangingPunct="1">
        <a:spcBef>
          <a:spcPts val="0"/>
        </a:spcBef>
        <a:spcAft>
          <a:spcPts val="400"/>
        </a:spcAft>
        <a:buFont typeface="Lucida Grande"/>
        <a:buChar char="-"/>
        <a:defRPr sz="1800" kern="1200">
          <a:solidFill>
            <a:schemeClr val="tx1"/>
          </a:solidFill>
          <a:latin typeface="Arial"/>
          <a:ea typeface="+mn-ea"/>
          <a:cs typeface="Arial"/>
        </a:defRPr>
      </a:lvl3pPr>
      <a:lvl4pPr marL="411480" indent="-137160" algn="l" defTabSz="457200" rtl="0" eaLnBrk="1" latinLnBrk="0" hangingPunct="1">
        <a:spcBef>
          <a:spcPts val="0"/>
        </a:spcBef>
        <a:spcAft>
          <a:spcPts val="400"/>
        </a:spcAft>
        <a:buFont typeface="Arial"/>
        <a:buChar char="•"/>
        <a:defRPr sz="1600" kern="1200">
          <a:solidFill>
            <a:schemeClr val="tx1"/>
          </a:solidFill>
          <a:latin typeface="Arial"/>
          <a:ea typeface="+mn-ea"/>
          <a:cs typeface="Arial"/>
        </a:defRPr>
      </a:lvl4pPr>
      <a:lvl5pPr marL="548640" indent="-137160" algn="l" defTabSz="457200" rtl="0" eaLnBrk="1" latinLnBrk="0" hangingPunct="1">
        <a:spcBef>
          <a:spcPts val="0"/>
        </a:spcBef>
        <a:spcAft>
          <a:spcPts val="400"/>
        </a:spcAft>
        <a:buFont typeface="Lucida Grande"/>
        <a:buChar char="-"/>
        <a:defRPr sz="1600" kern="1200">
          <a:solidFill>
            <a:schemeClr val="tx1"/>
          </a:solidFill>
          <a:latin typeface="Arial"/>
          <a:ea typeface="+mn-ea"/>
          <a:cs typeface="Arial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2667"/>
            <a:ext cx="9143043" cy="1499459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7472" y="0"/>
            <a:ext cx="6528671" cy="988786"/>
          </a:xfrm>
          <a:prstGeom prst="rect">
            <a:avLst/>
          </a:prstGeom>
        </p:spPr>
        <p:txBody>
          <a:bodyPr vert="horz" lIns="0" tIns="45720" rIns="0" bIns="45720" rtlCol="0" anchor="ctr" anchorCtr="0">
            <a:no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7472" y="1600200"/>
            <a:ext cx="8458200" cy="4690872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 smtClean="0"/>
              <a:t>Click to edit Master text style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47472" y="6404429"/>
            <a:ext cx="715108" cy="453571"/>
          </a:xfrm>
          <a:prstGeom prst="rect">
            <a:avLst/>
          </a:prstGeom>
        </p:spPr>
        <p:txBody>
          <a:bodyPr vert="horz" lIns="0" tIns="0" rIns="0" bIns="0" rtlCol="0" anchor="ctr" anchorCtr="0"/>
          <a:lstStyle>
            <a:lvl1pPr algn="l">
              <a:defRPr sz="120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fld id="{50F2F8E5-1108-0A46-83A0-852BF6A1A522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1944" y="6335142"/>
            <a:ext cx="1127569" cy="4314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47128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6" r:id="rId1"/>
    <p:sldLayoutId id="2147483827" r:id="rId2"/>
    <p:sldLayoutId id="2147483828" r:id="rId3"/>
    <p:sldLayoutId id="2147483829" r:id="rId4"/>
    <p:sldLayoutId id="2147483830" r:id="rId5"/>
    <p:sldLayoutId id="2147483831" r:id="rId6"/>
    <p:sldLayoutId id="2147483832" r:id="rId7"/>
    <p:sldLayoutId id="2147483833" r:id="rId8"/>
    <p:sldLayoutId id="2147483834" r:id="rId9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457200" rtl="0" eaLnBrk="1" latinLnBrk="0" hangingPunct="1">
        <a:lnSpc>
          <a:spcPts val="2900"/>
        </a:lnSpc>
        <a:spcBef>
          <a:spcPct val="0"/>
        </a:spcBef>
        <a:buNone/>
        <a:defRPr sz="2800" b="0" kern="1200">
          <a:solidFill>
            <a:schemeClr val="bg1"/>
          </a:solidFill>
          <a:latin typeface="Arial"/>
          <a:ea typeface="+mj-ea"/>
          <a:cs typeface="Arial"/>
        </a:defRPr>
      </a:lvl1pPr>
    </p:titleStyle>
    <p:bodyStyle>
      <a:lvl1pPr marL="0" indent="0" algn="l" defTabSz="457200" rtl="0" eaLnBrk="1" latinLnBrk="0" hangingPunct="1">
        <a:spcBef>
          <a:spcPts val="0"/>
        </a:spcBef>
        <a:spcAft>
          <a:spcPts val="600"/>
        </a:spcAft>
        <a:buClr>
          <a:schemeClr val="bg2"/>
        </a:buClr>
        <a:buFont typeface="Arial"/>
        <a:buNone/>
        <a:defRPr sz="2200" b="0" i="0" kern="1200" cap="none">
          <a:solidFill>
            <a:schemeClr val="tx1"/>
          </a:solidFill>
          <a:latin typeface="Arial"/>
          <a:ea typeface="+mn-ea"/>
          <a:cs typeface="Arial"/>
        </a:defRPr>
      </a:lvl1pPr>
      <a:lvl2pPr marL="137160" indent="-137160" algn="l" defTabSz="457200" rtl="0" eaLnBrk="1" latinLnBrk="0" hangingPunct="1">
        <a:spcBef>
          <a:spcPts val="0"/>
        </a:spcBef>
        <a:spcAft>
          <a:spcPts val="400"/>
        </a:spcAft>
        <a:buClr>
          <a:schemeClr val="tx1"/>
        </a:buClr>
        <a:buSzPct val="100000"/>
        <a:buFont typeface="Arial"/>
        <a:buChar char="•"/>
        <a:defRPr sz="2000" kern="1200">
          <a:solidFill>
            <a:schemeClr val="tx1"/>
          </a:solidFill>
          <a:latin typeface="Arial"/>
          <a:ea typeface="+mn-ea"/>
          <a:cs typeface="Arial"/>
        </a:defRPr>
      </a:lvl2pPr>
      <a:lvl3pPr marL="274320" indent="-137160" algn="l" defTabSz="457200" rtl="0" eaLnBrk="1" latinLnBrk="0" hangingPunct="1">
        <a:spcBef>
          <a:spcPts val="0"/>
        </a:spcBef>
        <a:spcAft>
          <a:spcPts val="400"/>
        </a:spcAft>
        <a:buFont typeface="Lucida Grande"/>
        <a:buChar char="-"/>
        <a:defRPr sz="1800" kern="1200">
          <a:solidFill>
            <a:schemeClr val="tx1"/>
          </a:solidFill>
          <a:latin typeface="Arial"/>
          <a:ea typeface="+mn-ea"/>
          <a:cs typeface="Arial"/>
        </a:defRPr>
      </a:lvl3pPr>
      <a:lvl4pPr marL="411480" indent="-137160" algn="l" defTabSz="457200" rtl="0" eaLnBrk="1" latinLnBrk="0" hangingPunct="1">
        <a:spcBef>
          <a:spcPts val="0"/>
        </a:spcBef>
        <a:spcAft>
          <a:spcPts val="400"/>
        </a:spcAft>
        <a:buFont typeface="Arial"/>
        <a:buChar char="•"/>
        <a:defRPr sz="1600" kern="1200">
          <a:solidFill>
            <a:schemeClr val="tx1"/>
          </a:solidFill>
          <a:latin typeface="Arial"/>
          <a:ea typeface="+mn-ea"/>
          <a:cs typeface="Arial"/>
        </a:defRPr>
      </a:lvl4pPr>
      <a:lvl5pPr marL="548640" indent="-137160" algn="l" defTabSz="457200" rtl="0" eaLnBrk="1" latinLnBrk="0" hangingPunct="1">
        <a:spcBef>
          <a:spcPts val="0"/>
        </a:spcBef>
        <a:spcAft>
          <a:spcPts val="400"/>
        </a:spcAft>
        <a:buFont typeface="Lucida Grande"/>
        <a:buChar char="-"/>
        <a:defRPr sz="1600" kern="1200">
          <a:solidFill>
            <a:schemeClr val="tx1"/>
          </a:solidFill>
          <a:latin typeface="Arial"/>
          <a:ea typeface="+mn-ea"/>
          <a:cs typeface="Arial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8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1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14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16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20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38.xml"/><Relationship Id="rId2" Type="http://schemas.openxmlformats.org/officeDocument/2006/relationships/slide" Target="slide6.xml"/><Relationship Id="rId1" Type="http://schemas.openxmlformats.org/officeDocument/2006/relationships/slideLayout" Target="../slideLayouts/slideLayout1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1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5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5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5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5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24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5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16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5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5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5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5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5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5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5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5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5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32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6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5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5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5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5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5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5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39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5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42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7" Type="http://schemas.openxmlformats.org/officeDocument/2006/relationships/slide" Target="slide27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5.xml"/><Relationship Id="rId6" Type="http://schemas.openxmlformats.org/officeDocument/2006/relationships/slide" Target="slide20.xml"/><Relationship Id="rId5" Type="http://schemas.openxmlformats.org/officeDocument/2006/relationships/slide" Target="slide11.xml"/><Relationship Id="rId4" Type="http://schemas.openxmlformats.org/officeDocument/2006/relationships/slide" Target="slide6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5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5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5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5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5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5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51.pn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5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5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1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16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15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55.pn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15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15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59.png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7" Type="http://schemas.openxmlformats.org/officeDocument/2006/relationships/image" Target="../media/image64.png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63.png"/><Relationship Id="rId5" Type="http://schemas.openxmlformats.org/officeDocument/2006/relationships/image" Target="../media/image62.png"/><Relationship Id="rId4" Type="http://schemas.openxmlformats.org/officeDocument/2006/relationships/image" Target="../media/image61.png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15.xml"/><Relationship Id="rId5" Type="http://schemas.openxmlformats.org/officeDocument/2006/relationships/image" Target="../media/image66.png"/><Relationship Id="rId4" Type="http://schemas.openxmlformats.org/officeDocument/2006/relationships/image" Target="../media/image65.png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15.xml"/><Relationship Id="rId5" Type="http://schemas.openxmlformats.org/officeDocument/2006/relationships/image" Target="../media/image68.png"/><Relationship Id="rId4" Type="http://schemas.openxmlformats.org/officeDocument/2006/relationships/image" Target="../media/image67.png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15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9.xml"/><Relationship Id="rId2" Type="http://schemas.openxmlformats.org/officeDocument/2006/relationships/slideLayout" Target="../slideLayouts/slideLayout15.xml"/><Relationship Id="rId1" Type="http://schemas.openxmlformats.org/officeDocument/2006/relationships/video" Target="file:///C:\2014%20Presentations\08%20-%20Processing%20SB%20Data\SBMAX%20RTK%20Tides.avi" TargetMode="External"/><Relationship Id="rId4" Type="http://schemas.openxmlformats.org/officeDocument/2006/relationships/image" Target="../media/image7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5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15.xml"/><Relationship Id="rId5" Type="http://schemas.openxmlformats.org/officeDocument/2006/relationships/image" Target="../media/image73.png"/><Relationship Id="rId4" Type="http://schemas.openxmlformats.org/officeDocument/2006/relationships/image" Target="../media/image72.png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75.png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15.xml"/><Relationship Id="rId5" Type="http://schemas.openxmlformats.org/officeDocument/2006/relationships/image" Target="../media/image78.png"/><Relationship Id="rId4" Type="http://schemas.openxmlformats.org/officeDocument/2006/relationships/image" Target="../media/image77.png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81.png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png"/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83.png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png"/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85.png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png"/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15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png"/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15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jpeg"/><Relationship Id="rId2" Type="http://schemas.openxmlformats.org/officeDocument/2006/relationships/notesSlide" Target="../notesSlides/notesSlide67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89.png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png"/><Relationship Id="rId2" Type="http://schemas.openxmlformats.org/officeDocument/2006/relationships/notesSlide" Target="../notesSlides/notesSlide68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9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5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png"/><Relationship Id="rId2" Type="http://schemas.openxmlformats.org/officeDocument/2006/relationships/notesSlide" Target="../notesSlides/notesSlide69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93.png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png"/><Relationship Id="rId2" Type="http://schemas.openxmlformats.org/officeDocument/2006/relationships/notesSlide" Target="../notesSlides/notesSlide70.xml"/><Relationship Id="rId1" Type="http://schemas.openxmlformats.org/officeDocument/2006/relationships/slideLayout" Target="../slideLayouts/slideLayout15.xml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jpeg"/><Relationship Id="rId2" Type="http://schemas.openxmlformats.org/officeDocument/2006/relationships/notesSlide" Target="../notesSlides/notesSlide71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96.png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png"/><Relationship Id="rId2" Type="http://schemas.openxmlformats.org/officeDocument/2006/relationships/notesSlide" Target="../notesSlides/notesSlide72.xml"/><Relationship Id="rId1" Type="http://schemas.openxmlformats.org/officeDocument/2006/relationships/slideLayout" Target="../slideLayouts/slideLayout15.x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8.png"/><Relationship Id="rId2" Type="http://schemas.openxmlformats.org/officeDocument/2006/relationships/notesSlide" Target="../notesSlides/notesSlide73.xml"/><Relationship Id="rId1" Type="http://schemas.openxmlformats.org/officeDocument/2006/relationships/slideLayout" Target="../slideLayouts/slideLayout15.xml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hyperlink" Target="https://support.hypack.com/support/visitor/index.php?/LiveChat/Chat/Request/_sessionID=uldLlWxjCstAadc8e3e434ecaff6151a1935473db5d95454bce6ryxs99pjTF5daVD6sRxXwWj9eGb/_proactive=0/_filterDepartmentID=/_randomNumber=20/_fullName=/_email=/_promptType=chat" TargetMode="External"/><Relationship Id="rId7" Type="http://schemas.openxmlformats.org/officeDocument/2006/relationships/hyperlink" Target="http://www.hypack.com/" TargetMode="External"/><Relationship Id="rId2" Type="http://schemas.openxmlformats.org/officeDocument/2006/relationships/hyperlink" Target="https://www.youtube.com/user/HYPACK2013/videos" TargetMode="External"/><Relationship Id="rId1" Type="http://schemas.openxmlformats.org/officeDocument/2006/relationships/slideLayout" Target="../slideLayouts/slideLayout8.xml"/><Relationship Id="rId6" Type="http://schemas.openxmlformats.org/officeDocument/2006/relationships/hyperlink" Target="http://support.hypack.com/" TargetMode="External"/><Relationship Id="rId5" Type="http://schemas.openxmlformats.org/officeDocument/2006/relationships/hyperlink" Target="http://www.ustream.tv/channel/hypack" TargetMode="External"/><Relationship Id="rId4" Type="http://schemas.openxmlformats.org/officeDocument/2006/relationships/hyperlink" Target="https://www.youtube.com/channel/UCOzhxa2gkVQD3ArsKVXiXnQ" TargetMode="Externa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l" rtl="0"/>
            <a:r>
              <a:rPr lang="ru-RU" b="0" i="0" u="none" baseline="0"/>
              <a:t>ОЛЭС - Обработка Данных</a:t>
            </a:r>
            <a:endParaRPr lang="ru-RU" sz="2400" dirty="0"/>
          </a:p>
        </p:txBody>
      </p:sp>
      <p:sp>
        <p:nvSpPr>
          <p:cNvPr id="2" name="Subtitle 1"/>
          <p:cNvSpPr>
            <a:spLocks noGrp="1"/>
          </p:cNvSpPr>
          <p:nvPr>
            <p:ph type="subTitle" idx="1"/>
          </p:nvPr>
        </p:nvSpPr>
        <p:spPr>
          <a:xfrm>
            <a:off x="433136" y="2774482"/>
            <a:ext cx="4138863" cy="422029"/>
          </a:xfrm>
        </p:spPr>
        <p:txBody>
          <a:bodyPr/>
          <a:lstStyle/>
          <a:p>
            <a:pPr algn="l" rtl="0"/>
            <a:r>
              <a:rPr lang="ru-RU" b="0" i="0" u="none" baseline="0"/>
              <a:t>Учебный Семинар HYPACK® 2019</a:t>
            </a:r>
            <a:endParaRPr lang="ru-RU" dirty="0"/>
          </a:p>
        </p:txBody>
      </p:sp>
      <p:sp>
        <p:nvSpPr>
          <p:cNvPr id="7" name="Content Placeholder 6"/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pPr algn="l" rtl="0"/>
            <a:r>
              <a:rPr lang="ru-RU" b="0" i="0" u="none" baseline="0"/>
              <a:t>Январь 2019</a:t>
            </a:r>
            <a:endParaRPr lang="ru-RU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/>
      </p:sp>
      <p:pic>
        <p:nvPicPr>
          <p:cNvPr id="8" name="Picture 2"/>
          <p:cNvPicPr>
            <a:picLocks noChangeAspect="1" noChangeArrowheads="1"/>
          </p:cNvPicPr>
          <p:nvPr/>
        </p:nvPicPr>
        <p:blipFill rotWithShape="1">
          <a:blip r:embed="rId2"/>
          <a:srcRect b="44724"/>
          <a:stretch/>
        </p:blipFill>
        <p:spPr bwMode="auto">
          <a:xfrm>
            <a:off x="0" y="4114799"/>
            <a:ext cx="9144000" cy="2743201"/>
          </a:xfrm>
          <a:prstGeom prst="rect">
            <a:avLst/>
          </a:prstGeom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070507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347663" y="0"/>
            <a:ext cx="8437562" cy="989013"/>
          </a:xfrm>
        </p:spPr>
        <p:txBody>
          <a:bodyPr/>
          <a:lstStyle/>
          <a:p>
            <a:pPr marL="53975" algn="l" rtl="0" eaLnBrk="1" hangingPunct="1"/>
            <a:r>
              <a:rPr lang="ru-RU" sz="3200" b="0" i="0" u="none" baseline="0">
                <a:latin typeface="Arial" pitchFamily="34" charset="0"/>
                <a:cs typeface="Arial" pitchFamily="34" charset="0"/>
              </a:rPr>
              <a:t>Исправление динамического проседания в SURVEY</a:t>
            </a:r>
          </a:p>
        </p:txBody>
      </p:sp>
      <p:sp>
        <p:nvSpPr>
          <p:cNvPr id="43011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192088" y="1293813"/>
            <a:ext cx="8593137" cy="1831975"/>
          </a:xfrm>
        </p:spPr>
        <p:txBody>
          <a:bodyPr>
            <a:normAutofit lnSpcReduction="10000"/>
          </a:bodyPr>
          <a:lstStyle/>
          <a:p>
            <a:pPr marL="342900" indent="-342900" algn="l" rtl="0" eaLnBrk="1" hangingPunct="1">
              <a:lnSpc>
                <a:spcPct val="90000"/>
              </a:lnSpc>
              <a:buClr>
                <a:schemeClr val="tx1">
                  <a:lumMod val="50000"/>
                  <a:lumOff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Опции:</a:t>
            </a:r>
          </a:p>
          <a:p>
            <a:pPr marL="788353" lvl="1" indent="-285750" algn="l" rtl="0">
              <a:lnSpc>
                <a:spcPct val="90000"/>
              </a:lnSpc>
              <a:buClr>
                <a:schemeClr val="tx1">
                  <a:lumMod val="50000"/>
                  <a:lumOff val="50000"/>
                </a:schemeClr>
              </a:buClr>
              <a:defRPr/>
            </a:pPr>
            <a:r>
              <a:rPr lang="ru-RU" sz="17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Используйте датчик осадки.</a:t>
            </a:r>
          </a:p>
          <a:p>
            <a:pPr marL="788353" lvl="1" indent="-285750" algn="l" rtl="0">
              <a:lnSpc>
                <a:spcPct val="90000"/>
              </a:lnSpc>
              <a:buClr>
                <a:schemeClr val="tx1">
                  <a:lumMod val="50000"/>
                  <a:lumOff val="50000"/>
                </a:schemeClr>
              </a:buClr>
              <a:defRPr/>
            </a:pPr>
            <a:r>
              <a:rPr lang="ru-RU" sz="17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Введите изменение осадки вручную при изменении скорости движения судна</a:t>
            </a:r>
          </a:p>
          <a:p>
            <a:pPr marL="788353" lvl="1" indent="-285750" algn="l" rtl="0">
              <a:lnSpc>
                <a:spcPct val="90000"/>
              </a:lnSpc>
              <a:buClr>
                <a:schemeClr val="tx1">
                  <a:lumMod val="50000"/>
                  <a:lumOff val="50000"/>
                </a:schemeClr>
              </a:buClr>
              <a:defRPr/>
            </a:pPr>
            <a:r>
              <a:rPr lang="ru-RU" sz="17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Используйте DRAFTTABLE.DLL</a:t>
            </a:r>
          </a:p>
          <a:p>
            <a:pPr marL="788353" lvl="1" indent="-285750" algn="l" rtl="0">
              <a:lnSpc>
                <a:spcPct val="90000"/>
              </a:lnSpc>
              <a:buClr>
                <a:schemeClr val="tx1">
                  <a:lumMod val="50000"/>
                  <a:lumOff val="50000"/>
                </a:schemeClr>
              </a:buClr>
              <a:defRPr/>
            </a:pPr>
            <a:r>
              <a:rPr lang="ru-RU" sz="17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***При использовании RTK не требуется. Высота антенны GPS компенсирует изменение осадки.</a:t>
            </a:r>
          </a:p>
        </p:txBody>
      </p:sp>
      <p:sp>
        <p:nvSpPr>
          <p:cNvPr id="40964" name="Text Box 15"/>
          <p:cNvSpPr txBox="1">
            <a:spLocks noChangeArrowheads="1"/>
          </p:cNvSpPr>
          <p:nvPr/>
        </p:nvSpPr>
        <p:spPr bwMode="auto">
          <a:xfrm>
            <a:off x="5607156" y="5802418"/>
            <a:ext cx="20574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rtl="0">
              <a:spcBef>
                <a:spcPct val="50000"/>
              </a:spcBef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Драйвер Таблицы Осадки</a:t>
            </a:r>
          </a:p>
        </p:txBody>
      </p:sp>
      <p:pic>
        <p:nvPicPr>
          <p:cNvPr id="27654" name="Picture 16" descr="C:\2008 HYPACK Final\05 - Hardware\Pictures\DraftTable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02075" y="3416300"/>
            <a:ext cx="4883150" cy="2312988"/>
          </a:xfrm>
          <a:prstGeom prst="rect">
            <a:avLst/>
          </a:prstGeom>
          <a:noFill/>
          <a:ln w="9525">
            <a:solidFill>
              <a:schemeClr val="accent3">
                <a:lumMod val="10000"/>
              </a:schemeClr>
            </a:solidFill>
            <a:miter lim="800000"/>
            <a:headEnd/>
            <a:tailEnd/>
          </a:ln>
        </p:spPr>
      </p:pic>
      <p:sp>
        <p:nvSpPr>
          <p:cNvPr id="13" name="Rectangle 3"/>
          <p:cNvSpPr txBox="1">
            <a:spLocks noChangeArrowheads="1"/>
          </p:cNvSpPr>
          <p:nvPr/>
        </p:nvSpPr>
        <p:spPr bwMode="auto">
          <a:xfrm>
            <a:off x="215900" y="3465513"/>
            <a:ext cx="3455988" cy="255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l" rtl="0" eaLnBrk="1" hangingPunct="1">
              <a:spcBef>
                <a:spcPct val="20000"/>
              </a:spcBef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ru-RU" sz="24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DRAFTTABLE.DLL</a:t>
            </a:r>
          </a:p>
          <a:p>
            <a:pPr marL="742950" lvl="1" indent="-285750" algn="l" rtl="0" eaLnBrk="1" hangingPunct="1">
              <a:spcBef>
                <a:spcPct val="20000"/>
              </a:spcBef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Для ввода изменения осадки при изменении скорости.</a:t>
            </a:r>
          </a:p>
          <a:p>
            <a:pPr marL="742950" lvl="1" indent="-285750" algn="l" rtl="0" eaLnBrk="1" hangingPunct="1">
              <a:spcBef>
                <a:spcPct val="20000"/>
              </a:spcBef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Ввод одной поправки или двух (для мелководья и глубокой воды).</a:t>
            </a:r>
            <a:endParaRPr lang="ru-RU" sz="2000" b="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9160515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ru-RU" b="0" i="0" u="none" baseline="0"/>
              <a:t>Датчики качки</a:t>
            </a:r>
            <a:endParaRPr lang="ru-RU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50F2F8E5-1108-0A46-83A0-852BF6A1A522}" type="slidenum">
              <a:rPr/>
              <a:pPr/>
              <a:t>11</a:t>
            </a:fld>
            <a:endParaRPr lang="ru-RU"/>
          </a:p>
        </p:txBody>
      </p:sp>
      <p:sp>
        <p:nvSpPr>
          <p:cNvPr id="5" name="Oval 4">
            <a:hlinkClick r:id="rId2" action="ppaction://hlinksldjump"/>
          </p:cNvPr>
          <p:cNvSpPr/>
          <p:nvPr/>
        </p:nvSpPr>
        <p:spPr>
          <a:xfrm>
            <a:off x="347472" y="277707"/>
            <a:ext cx="887307" cy="880533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269394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7663" y="0"/>
            <a:ext cx="7645400" cy="989013"/>
          </a:xfrm>
        </p:spPr>
        <p:txBody>
          <a:bodyPr rtlCol="0">
            <a:noAutofit/>
          </a:bodyPr>
          <a:lstStyle/>
          <a:p>
            <a:pPr algn="l" rtl="0" eaLnBrk="1" fontAlgn="auto" hangingPunct="1">
              <a:lnSpc>
                <a:spcPct val="100000"/>
              </a:lnSpc>
              <a:spcAft>
                <a:spcPts val="0"/>
              </a:spcAft>
              <a:defRPr/>
            </a:pPr>
            <a:r>
              <a:rPr lang="ru-RU" sz="3600" b="0" i="0" u="none" baseline="0"/>
              <a:t>ДАТЧИКИ КАЧКИ (MRU)</a:t>
            </a:r>
            <a:endParaRPr lang="ru-RU" sz="3600" dirty="0"/>
          </a:p>
        </p:txBody>
      </p:sp>
      <p:sp>
        <p:nvSpPr>
          <p:cNvPr id="41987" name="Rectangle 6"/>
          <p:cNvSpPr txBox="1">
            <a:spLocks noChangeArrowheads="1"/>
          </p:cNvSpPr>
          <p:nvPr/>
        </p:nvSpPr>
        <p:spPr bwMode="auto">
          <a:xfrm>
            <a:off x="294111" y="5031581"/>
            <a:ext cx="8640763" cy="1370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defTabSz="457200">
              <a:spcAft>
                <a:spcPts val="600"/>
              </a:spcAft>
              <a:buClr>
                <a:schemeClr val="bg2"/>
              </a:buClr>
              <a:buFont typeface="Arial" pitchFamily="34" charset="0"/>
              <a:defRPr sz="2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136525" indent="-136525" defTabSz="457200">
              <a:spcAft>
                <a:spcPts val="400"/>
              </a:spcAft>
              <a:buClr>
                <a:schemeClr val="tx1"/>
              </a:buClr>
              <a:buSzPct val="100000"/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273050" indent="-136525" defTabSz="457200">
              <a:spcAft>
                <a:spcPts val="400"/>
              </a:spcAft>
              <a:buFont typeface="Lucida Grande"/>
              <a:buChar char="-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411163" indent="-136525" defTabSz="457200">
              <a:spcAft>
                <a:spcPts val="400"/>
              </a:spcAft>
              <a:buFont typeface="Arial" pitchFamily="34" charset="0"/>
              <a:buChar char="•"/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547688" indent="-136525" defTabSz="457200">
              <a:spcAft>
                <a:spcPts val="400"/>
              </a:spcAft>
              <a:buFont typeface="Lucida Grande"/>
              <a:buChar char="-"/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1004888" indent="-136525" defTabSz="457200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1462088" indent="-136525" defTabSz="457200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1919288" indent="-136525" defTabSz="457200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2376488" indent="-136525" defTabSz="457200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285750" indent="-285750" algn="l" rtl="0" eaLnBrk="1" hangingPunct="1">
              <a:lnSpc>
                <a:spcPct val="80000"/>
              </a:lnSpc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</a:pPr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Датчик качки (MRU) передает вертикальные перемещения относительно нулевой поверхности.</a:t>
            </a:r>
          </a:p>
          <a:p>
            <a:pPr marL="285750" indent="-285750" algn="l" rtl="0" eaLnBrk="1" hangingPunct="1">
              <a:lnSpc>
                <a:spcPct val="80000"/>
              </a:lnSpc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</a:pPr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Ноль качки медленно изменяется в зависимости от диапазона датчика.</a:t>
            </a:r>
          </a:p>
        </p:txBody>
      </p:sp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1371600" y="1905000"/>
            <a:ext cx="381000" cy="1066800"/>
          </a:xfrm>
          <a:prstGeom prst="rect">
            <a:avLst/>
          </a:prstGeom>
          <a:solidFill>
            <a:srgbClr val="00CC00"/>
          </a:solidFill>
          <a:ln w="1270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endParaRPr lang="ru-RU" altLang="en-US"/>
          </a:p>
        </p:txBody>
      </p:sp>
      <p:sp>
        <p:nvSpPr>
          <p:cNvPr id="6" name="Line 4"/>
          <p:cNvSpPr>
            <a:spLocks noChangeShapeType="1"/>
          </p:cNvSpPr>
          <p:nvPr/>
        </p:nvSpPr>
        <p:spPr bwMode="auto">
          <a:xfrm>
            <a:off x="533400" y="3733800"/>
            <a:ext cx="2209800" cy="0"/>
          </a:xfrm>
          <a:prstGeom prst="line">
            <a:avLst/>
          </a:prstGeom>
          <a:noFill/>
          <a:ln w="38100">
            <a:solidFill>
              <a:srgbClr val="0091BB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2971800" y="3505200"/>
            <a:ext cx="30480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rgbClr val="000000"/>
                </a:solidFill>
                <a:prstDash val="dash"/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rtl="0">
              <a:spcBef>
                <a:spcPct val="50000"/>
              </a:spcBef>
            </a:pPr>
            <a:r>
              <a:rPr lang="ru-RU" sz="1800" b="1" i="0" u="none" baseline="0">
                <a:solidFill>
                  <a:srgbClr val="0091BB"/>
                </a:solidFill>
              </a:rPr>
              <a:t>Нулевая поверхность вертикальной составляющей качки</a:t>
            </a:r>
          </a:p>
        </p:txBody>
      </p:sp>
    </p:spTree>
    <p:extLst>
      <p:ext uri="{BB962C8B-B14F-4D97-AF65-F5344CB8AC3E}">
        <p14:creationId xmlns:p14="http://schemas.microsoft.com/office/powerpoint/2010/main" val="37741252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repeatCount="3000" accel="50000" decel="50000" autoRev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4.44444E-6 L -0.00416 0.4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8" y="200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12000"/>
                            </p:stCondLst>
                            <p:childTnLst>
                              <p:par>
                                <p:cTn id="8" presetID="64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25 -4.44444E-6 L -0.00834 -0.18888 " pathEditMode="relative" rAng="0" ptsTypes="AA">
                                      <p:cBhvr>
                                        <p:cTn id="9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8" y="-9444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1.48148E-6 L 3.33333E-6 -0.18217 " pathEditMode="relative" rAng="0" ptsTypes="AA">
                                      <p:cBhvr>
                                        <p:cTn id="11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912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Picture 2" descr="C:\2010 HYPACK Presentations\08 - Processing SB Data\Pictures\2010 SBMAX Heave vs No-Heave vs Smoothed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129" y="1701006"/>
            <a:ext cx="8834438" cy="377983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3011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53975" algn="l" rtl="0" eaLnBrk="1" hangingPunct="1"/>
            <a:r>
              <a:rPr lang="ru-RU" sz="3600" b="0" i="0" u="none" baseline="0">
                <a:latin typeface="Arial" pitchFamily="34" charset="0"/>
                <a:cs typeface="Arial" pitchFamily="34" charset="0"/>
              </a:rPr>
              <a:t>Нужен ли датчик качки?</a:t>
            </a:r>
          </a:p>
        </p:txBody>
      </p:sp>
      <p:sp>
        <p:nvSpPr>
          <p:cNvPr id="31747" name="Content Placeholder 1"/>
          <p:cNvSpPr>
            <a:spLocks noGrp="1"/>
          </p:cNvSpPr>
          <p:nvPr>
            <p:ph idx="4294967295"/>
          </p:nvPr>
        </p:nvSpPr>
        <p:spPr>
          <a:xfrm>
            <a:off x="1134957" y="3838786"/>
            <a:ext cx="5256213" cy="863600"/>
          </a:xfrm>
          <a:solidFill>
            <a:schemeClr val="bg1"/>
          </a:solidFill>
          <a:ln>
            <a:noFill/>
          </a:ln>
        </p:spPr>
        <p:txBody>
          <a:bodyPr rtlCol="0">
            <a:normAutofit fontScale="85000" lnSpcReduction="20000"/>
          </a:bodyPr>
          <a:lstStyle/>
          <a:p>
            <a:pPr marL="285750" indent="-285750" algn="l" rtl="0" eaLnBrk="1" fontAlgn="auto" hangingPunct="1"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ru-RU" sz="1600" b="1" i="0" u="none" baseline="0">
                <a:solidFill>
                  <a:srgbClr val="FF0000"/>
                </a:solidFill>
              </a:rPr>
              <a:t>Красный</a:t>
            </a:r>
            <a:r>
              <a:rPr lang="ru-RU" sz="1600" b="0" i="0" u="none" baseline="0"/>
              <a:t>	</a:t>
            </a:r>
            <a:r>
              <a:rPr lang="ru-RU" sz="1600" b="1" i="0" u="none" baseline="0"/>
              <a:t> = </a:t>
            </a:r>
            <a:r>
              <a:rPr lang="ru-RU" sz="1600" b="0" i="0" u="none" baseline="0">
                <a:solidFill>
                  <a:srgbClr val="FF0000"/>
                </a:solidFill>
              </a:rPr>
              <a:t>	</a:t>
            </a:r>
            <a:r>
              <a:rPr lang="ru-RU" sz="1600" b="1" i="0" u="none" baseline="0">
                <a:solidFill>
                  <a:srgbClr val="FF0000"/>
                </a:solidFill>
              </a:rPr>
              <a:t>Поправка за качку введена</a:t>
            </a:r>
          </a:p>
          <a:p>
            <a:pPr marL="285750" indent="-285750" algn="l" rtl="0" eaLnBrk="1" fontAlgn="auto" hangingPunct="1"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ru-RU" sz="1600" b="1" i="0" u="none" baseline="0">
                <a:solidFill>
                  <a:srgbClr val="33CC33"/>
                </a:solidFill>
              </a:rPr>
              <a:t>Зеленый</a:t>
            </a:r>
            <a:r>
              <a:rPr lang="ru-RU" sz="1600" b="1" i="0" u="none" baseline="0"/>
              <a:t> = </a:t>
            </a:r>
            <a:r>
              <a:rPr lang="ru-RU" sz="1600" b="0" i="0" u="none" baseline="0">
                <a:solidFill>
                  <a:srgbClr val="00B050"/>
                </a:solidFill>
              </a:rPr>
              <a:t>	</a:t>
            </a:r>
            <a:r>
              <a:rPr lang="ru-RU" sz="1600" b="1" i="0" u="none" baseline="0">
                <a:solidFill>
                  <a:srgbClr val="00B050"/>
                </a:solidFill>
              </a:rPr>
              <a:t>Поправка за качку не введена</a:t>
            </a:r>
          </a:p>
          <a:p>
            <a:pPr marL="285750" indent="-285750" algn="l" rtl="0" eaLnBrk="1" fontAlgn="auto" hangingPunct="1"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ru-RU" sz="1600" b="1" i="0" u="none" baseline="0">
                <a:solidFill>
                  <a:srgbClr val="0070C0"/>
                </a:solidFill>
              </a:rPr>
              <a:t>Синий</a:t>
            </a:r>
            <a:r>
              <a:rPr lang="ru-RU" sz="1600" b="0" i="0" u="none" baseline="0"/>
              <a:t>	</a:t>
            </a:r>
            <a:r>
              <a:rPr lang="ru-RU" sz="1600" b="1" i="0" u="none" baseline="0"/>
              <a:t> =</a:t>
            </a:r>
            <a:r>
              <a:rPr lang="ru-RU" sz="1600" b="0" i="0" u="none" baseline="0"/>
              <a:t>	</a:t>
            </a:r>
            <a:r>
              <a:rPr lang="ru-RU" sz="1600" b="1" i="0" u="none" baseline="0">
                <a:solidFill>
                  <a:srgbClr val="00B0F0"/>
                </a:solidFill>
              </a:rPr>
              <a:t>Поправка за качку не введена, профиль глубин сглажен</a:t>
            </a:r>
            <a:endParaRPr lang="ru-RU" sz="1200" b="1" dirty="0" smtClean="0"/>
          </a:p>
        </p:txBody>
      </p:sp>
      <p:sp>
        <p:nvSpPr>
          <p:cNvPr id="43013" name="TextBox 4"/>
          <p:cNvSpPr txBox="1">
            <a:spLocks noChangeArrowheads="1"/>
          </p:cNvSpPr>
          <p:nvPr/>
        </p:nvSpPr>
        <p:spPr bwMode="auto">
          <a:xfrm>
            <a:off x="282523" y="5676795"/>
            <a:ext cx="862965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rtl="0"/>
            <a:r>
              <a:rPr lang="ru-RU" sz="2000" b="0" i="0" u="none" baseline="0">
                <a:solidFill>
                  <a:srgbClr val="53565A"/>
                </a:solidFill>
              </a:rPr>
              <a:t>Можно ли применить сглаживание для удаления вертикальной составляющей качки?    	Нет. Всегда будет разница.</a:t>
            </a:r>
            <a:endParaRPr lang="ru-RU" altLang="en-US" sz="1600" b="0" dirty="0">
              <a:solidFill>
                <a:srgbClr val="53565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48191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marL="53975" algn="l" rtl="0" eaLnBrk="1" hangingPunct="1"/>
            <a:r>
              <a:rPr lang="ru-RU" sz="3600" b="0" i="0" u="none" baseline="0">
                <a:latin typeface="Arial" pitchFamily="34" charset="0"/>
                <a:cs typeface="Arial" pitchFamily="34" charset="0"/>
              </a:rPr>
              <a:t>Подключение датчика качки</a:t>
            </a:r>
          </a:p>
        </p:txBody>
      </p:sp>
      <p:sp>
        <p:nvSpPr>
          <p:cNvPr id="44035" name="Rectangle 3"/>
          <p:cNvSpPr>
            <a:spLocks noGrp="1" noChangeArrowheads="1"/>
          </p:cNvSpPr>
          <p:nvPr>
            <p:ph idx="4294967295"/>
          </p:nvPr>
        </p:nvSpPr>
        <p:spPr>
          <a:xfrm>
            <a:off x="335937" y="5189416"/>
            <a:ext cx="8258366" cy="1231900"/>
          </a:xfrm>
        </p:spPr>
        <p:txBody>
          <a:bodyPr>
            <a:normAutofit fontScale="92500" lnSpcReduction="10000"/>
          </a:bodyPr>
          <a:lstStyle/>
          <a:p>
            <a:pPr marL="342900" indent="-342900" algn="l" rtl="0" eaLnBrk="1" hangingPunct="1">
              <a:spcAft>
                <a:spcPct val="0"/>
              </a:spcAft>
              <a:buClrTx/>
              <a:buFont typeface="Arial" pitchFamily="34" charset="0"/>
              <a:buChar char="•"/>
            </a:pPr>
            <a:r>
              <a:rPr lang="ru-RU" sz="1800" b="0" i="0" u="none" baseline="0">
                <a:solidFill>
                  <a:srgbClr val="53565A"/>
                </a:solidFill>
                <a:latin typeface="Arial" pitchFamily="34" charset="0"/>
                <a:cs typeface="Arial" pitchFamily="34" charset="0"/>
              </a:rPr>
              <a:t>При подключении ДК напрямую в ПК с НУРАСК вы можете проверить данные качки.</a:t>
            </a:r>
          </a:p>
          <a:p>
            <a:pPr marL="342900" indent="-342900" algn="l" rtl="0" eaLnBrk="1" hangingPunct="1">
              <a:spcAft>
                <a:spcPct val="0"/>
              </a:spcAft>
              <a:buClrTx/>
              <a:buFont typeface="Arial" pitchFamily="34" charset="0"/>
              <a:buChar char="•"/>
            </a:pPr>
            <a:r>
              <a:rPr lang="ru-RU" sz="1800" b="0" i="0" u="none" baseline="0">
                <a:solidFill>
                  <a:srgbClr val="53565A"/>
                </a:solidFill>
                <a:latin typeface="Arial" pitchFamily="34" charset="0"/>
                <a:cs typeface="Arial" pitchFamily="34" charset="0"/>
              </a:rPr>
              <a:t>Если вы получаете глубины, исправленные за качку от самого эхолота, нет возможности исправить данные на дрейф нуля качки и другие выбросы. Если эхолот передает данные качки отдельной строкой – можно и так.</a:t>
            </a:r>
          </a:p>
        </p:txBody>
      </p:sp>
      <p:grpSp>
        <p:nvGrpSpPr>
          <p:cNvPr id="2" name="Group 1"/>
          <p:cNvGrpSpPr/>
          <p:nvPr/>
        </p:nvGrpSpPr>
        <p:grpSpPr>
          <a:xfrm>
            <a:off x="376238" y="1414349"/>
            <a:ext cx="8229600" cy="3508375"/>
            <a:chOff x="376238" y="1733550"/>
            <a:chExt cx="8229600" cy="3508375"/>
          </a:xfrm>
        </p:grpSpPr>
        <p:sp>
          <p:nvSpPr>
            <p:cNvPr id="20487" name="Rectangle 4"/>
            <p:cNvSpPr>
              <a:spLocks noChangeArrowheads="1"/>
            </p:cNvSpPr>
            <p:nvPr/>
          </p:nvSpPr>
          <p:spPr bwMode="auto">
            <a:xfrm>
              <a:off x="376238" y="1736725"/>
              <a:ext cx="3810000" cy="3505200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28575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l" rtl="0">
                <a:defRPr/>
              </a:pPr>
              <a:endParaRPr lang="ru-RU">
                <a:latin typeface="Arial" charset="0"/>
              </a:endParaRPr>
            </a:p>
          </p:txBody>
        </p:sp>
        <p:sp>
          <p:nvSpPr>
            <p:cNvPr id="44037" name="AutoShape 5"/>
            <p:cNvSpPr>
              <a:spLocks noChangeArrowheads="1"/>
            </p:cNvSpPr>
            <p:nvPr/>
          </p:nvSpPr>
          <p:spPr bwMode="auto">
            <a:xfrm>
              <a:off x="1138238" y="3641725"/>
              <a:ext cx="2286000" cy="838200"/>
            </a:xfrm>
            <a:prstGeom prst="roundRect">
              <a:avLst>
                <a:gd name="adj" fmla="val 16667"/>
              </a:avLst>
            </a:prstGeom>
            <a:solidFill>
              <a:schemeClr val="accent1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defRPr sz="1400" b="1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algn="ctr" rtl="0"/>
              <a:r>
                <a:rPr lang="ru-RU" sz="3200" b="0" i="0" u="none" baseline="0"/>
                <a:t>ПК</a:t>
              </a:r>
            </a:p>
          </p:txBody>
        </p:sp>
        <p:sp>
          <p:nvSpPr>
            <p:cNvPr id="44038" name="Rectangle 6"/>
            <p:cNvSpPr>
              <a:spLocks noChangeArrowheads="1"/>
            </p:cNvSpPr>
            <p:nvPr/>
          </p:nvSpPr>
          <p:spPr bwMode="auto">
            <a:xfrm>
              <a:off x="985838" y="1889125"/>
              <a:ext cx="1143000" cy="1143000"/>
            </a:xfrm>
            <a:prstGeom prst="rect">
              <a:avLst/>
            </a:prstGeom>
            <a:solidFill>
              <a:srgbClr val="FFFF00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 sz="1400" b="1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endParaRPr lang="ru-RU" altLang="en-US"/>
            </a:p>
          </p:txBody>
        </p:sp>
        <p:sp>
          <p:nvSpPr>
            <p:cNvPr id="44039" name="Rectangle 7"/>
            <p:cNvSpPr>
              <a:spLocks noChangeArrowheads="1"/>
            </p:cNvSpPr>
            <p:nvPr/>
          </p:nvSpPr>
          <p:spPr bwMode="auto">
            <a:xfrm>
              <a:off x="1138238" y="2041525"/>
              <a:ext cx="838200" cy="457200"/>
            </a:xfrm>
            <a:prstGeom prst="rect">
              <a:avLst/>
            </a:prstGeom>
            <a:solidFill>
              <a:schemeClr val="tx1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 sz="1400" b="1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endParaRPr lang="ru-RU" altLang="en-US"/>
            </a:p>
          </p:txBody>
        </p:sp>
        <p:sp>
          <p:nvSpPr>
            <p:cNvPr id="44040" name="Oval 8"/>
            <p:cNvSpPr>
              <a:spLocks noChangeArrowheads="1"/>
            </p:cNvSpPr>
            <p:nvPr/>
          </p:nvSpPr>
          <p:spPr bwMode="auto">
            <a:xfrm>
              <a:off x="1214438" y="2727325"/>
              <a:ext cx="152400" cy="152400"/>
            </a:xfrm>
            <a:prstGeom prst="ellipse">
              <a:avLst/>
            </a:prstGeom>
            <a:solidFill>
              <a:schemeClr val="tx1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defRPr sz="1400" b="1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endParaRPr lang="ru-RU" altLang="en-US"/>
            </a:p>
          </p:txBody>
        </p:sp>
        <p:sp>
          <p:nvSpPr>
            <p:cNvPr id="44041" name="Oval 9"/>
            <p:cNvSpPr>
              <a:spLocks noChangeArrowheads="1"/>
            </p:cNvSpPr>
            <p:nvPr/>
          </p:nvSpPr>
          <p:spPr bwMode="auto">
            <a:xfrm>
              <a:off x="1443038" y="2727325"/>
              <a:ext cx="152400" cy="152400"/>
            </a:xfrm>
            <a:prstGeom prst="ellipse">
              <a:avLst/>
            </a:prstGeom>
            <a:solidFill>
              <a:schemeClr val="tx1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defRPr sz="1400" b="1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endParaRPr lang="ru-RU" altLang="en-US"/>
            </a:p>
          </p:txBody>
        </p:sp>
        <p:sp>
          <p:nvSpPr>
            <p:cNvPr id="44042" name="Oval 10"/>
            <p:cNvSpPr>
              <a:spLocks noChangeArrowheads="1"/>
            </p:cNvSpPr>
            <p:nvPr/>
          </p:nvSpPr>
          <p:spPr bwMode="auto">
            <a:xfrm>
              <a:off x="1671638" y="2727325"/>
              <a:ext cx="152400" cy="152400"/>
            </a:xfrm>
            <a:prstGeom prst="ellipse">
              <a:avLst/>
            </a:prstGeom>
            <a:solidFill>
              <a:schemeClr val="tx1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defRPr sz="1400" b="1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endParaRPr lang="ru-RU" altLang="en-US"/>
            </a:p>
          </p:txBody>
        </p:sp>
        <p:sp>
          <p:nvSpPr>
            <p:cNvPr id="44043" name="AutoShape 11"/>
            <p:cNvSpPr>
              <a:spLocks noChangeArrowheads="1"/>
            </p:cNvSpPr>
            <p:nvPr/>
          </p:nvSpPr>
          <p:spPr bwMode="auto">
            <a:xfrm>
              <a:off x="2967038" y="1889125"/>
              <a:ext cx="533400" cy="1295400"/>
            </a:xfrm>
            <a:prstGeom prst="can">
              <a:avLst>
                <a:gd name="adj" fmla="val 60714"/>
              </a:avLst>
            </a:prstGeom>
            <a:solidFill>
              <a:srgbClr val="00CC00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defRPr sz="1400" b="1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endParaRPr lang="ru-RU" altLang="en-US"/>
            </a:p>
          </p:txBody>
        </p:sp>
        <p:sp>
          <p:nvSpPr>
            <p:cNvPr id="20495" name="Rectangle 12"/>
            <p:cNvSpPr>
              <a:spLocks noChangeArrowheads="1"/>
            </p:cNvSpPr>
            <p:nvPr/>
          </p:nvSpPr>
          <p:spPr bwMode="auto">
            <a:xfrm>
              <a:off x="4795838" y="1736725"/>
              <a:ext cx="3810000" cy="3505200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28575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l" rtl="0">
                <a:defRPr/>
              </a:pPr>
              <a:endParaRPr lang="ru-RU">
                <a:latin typeface="Arial" charset="0"/>
              </a:endParaRPr>
            </a:p>
          </p:txBody>
        </p:sp>
        <p:sp>
          <p:nvSpPr>
            <p:cNvPr id="44045" name="AutoShape 13"/>
            <p:cNvSpPr>
              <a:spLocks noChangeArrowheads="1"/>
            </p:cNvSpPr>
            <p:nvPr/>
          </p:nvSpPr>
          <p:spPr bwMode="auto">
            <a:xfrm>
              <a:off x="5557838" y="3641725"/>
              <a:ext cx="2286000" cy="838200"/>
            </a:xfrm>
            <a:prstGeom prst="roundRect">
              <a:avLst>
                <a:gd name="adj" fmla="val 16667"/>
              </a:avLst>
            </a:prstGeom>
            <a:solidFill>
              <a:schemeClr val="accent1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defRPr sz="1400" b="1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algn="ctr" rtl="0"/>
              <a:r>
                <a:rPr lang="ru-RU" sz="3200" b="0" i="0" u="none" baseline="0"/>
                <a:t>ПК</a:t>
              </a:r>
            </a:p>
          </p:txBody>
        </p:sp>
        <p:sp>
          <p:nvSpPr>
            <p:cNvPr id="44046" name="Rectangle 14"/>
            <p:cNvSpPr>
              <a:spLocks noChangeArrowheads="1"/>
            </p:cNvSpPr>
            <p:nvPr/>
          </p:nvSpPr>
          <p:spPr bwMode="auto">
            <a:xfrm>
              <a:off x="5405438" y="1889125"/>
              <a:ext cx="1143000" cy="1143000"/>
            </a:xfrm>
            <a:prstGeom prst="rect">
              <a:avLst/>
            </a:prstGeom>
            <a:solidFill>
              <a:srgbClr val="FFFF00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 sz="1400" b="1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endParaRPr lang="ru-RU" altLang="en-US"/>
            </a:p>
          </p:txBody>
        </p:sp>
        <p:sp>
          <p:nvSpPr>
            <p:cNvPr id="44047" name="Rectangle 15"/>
            <p:cNvSpPr>
              <a:spLocks noChangeArrowheads="1"/>
            </p:cNvSpPr>
            <p:nvPr/>
          </p:nvSpPr>
          <p:spPr bwMode="auto">
            <a:xfrm>
              <a:off x="5557838" y="2041525"/>
              <a:ext cx="838200" cy="457200"/>
            </a:xfrm>
            <a:prstGeom prst="rect">
              <a:avLst/>
            </a:prstGeom>
            <a:solidFill>
              <a:schemeClr val="tx1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 sz="1400" b="1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endParaRPr lang="ru-RU" altLang="en-US"/>
            </a:p>
          </p:txBody>
        </p:sp>
        <p:sp>
          <p:nvSpPr>
            <p:cNvPr id="44048" name="Oval 16"/>
            <p:cNvSpPr>
              <a:spLocks noChangeArrowheads="1"/>
            </p:cNvSpPr>
            <p:nvPr/>
          </p:nvSpPr>
          <p:spPr bwMode="auto">
            <a:xfrm>
              <a:off x="5634038" y="2727325"/>
              <a:ext cx="152400" cy="152400"/>
            </a:xfrm>
            <a:prstGeom prst="ellipse">
              <a:avLst/>
            </a:prstGeom>
            <a:solidFill>
              <a:schemeClr val="tx1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defRPr sz="1400" b="1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endParaRPr lang="ru-RU" altLang="en-US"/>
            </a:p>
          </p:txBody>
        </p:sp>
        <p:sp>
          <p:nvSpPr>
            <p:cNvPr id="44049" name="Oval 17"/>
            <p:cNvSpPr>
              <a:spLocks noChangeArrowheads="1"/>
            </p:cNvSpPr>
            <p:nvPr/>
          </p:nvSpPr>
          <p:spPr bwMode="auto">
            <a:xfrm>
              <a:off x="5862638" y="2727325"/>
              <a:ext cx="152400" cy="152400"/>
            </a:xfrm>
            <a:prstGeom prst="ellipse">
              <a:avLst/>
            </a:prstGeom>
            <a:solidFill>
              <a:schemeClr val="tx1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defRPr sz="1400" b="1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endParaRPr lang="ru-RU" altLang="en-US"/>
            </a:p>
          </p:txBody>
        </p:sp>
        <p:sp>
          <p:nvSpPr>
            <p:cNvPr id="44050" name="Oval 18"/>
            <p:cNvSpPr>
              <a:spLocks noChangeArrowheads="1"/>
            </p:cNvSpPr>
            <p:nvPr/>
          </p:nvSpPr>
          <p:spPr bwMode="auto">
            <a:xfrm>
              <a:off x="6091238" y="2727325"/>
              <a:ext cx="152400" cy="152400"/>
            </a:xfrm>
            <a:prstGeom prst="ellipse">
              <a:avLst/>
            </a:prstGeom>
            <a:solidFill>
              <a:schemeClr val="tx1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defRPr sz="1400" b="1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endParaRPr lang="ru-RU" altLang="en-US"/>
            </a:p>
          </p:txBody>
        </p:sp>
        <p:sp>
          <p:nvSpPr>
            <p:cNvPr id="44051" name="AutoShape 19"/>
            <p:cNvSpPr>
              <a:spLocks noChangeArrowheads="1"/>
            </p:cNvSpPr>
            <p:nvPr/>
          </p:nvSpPr>
          <p:spPr bwMode="auto">
            <a:xfrm>
              <a:off x="7386638" y="1889125"/>
              <a:ext cx="533400" cy="1295400"/>
            </a:xfrm>
            <a:prstGeom prst="can">
              <a:avLst>
                <a:gd name="adj" fmla="val 60714"/>
              </a:avLst>
            </a:prstGeom>
            <a:solidFill>
              <a:srgbClr val="00CC00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defRPr sz="1400" b="1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endParaRPr lang="ru-RU" altLang="en-US"/>
            </a:p>
          </p:txBody>
        </p:sp>
        <p:sp>
          <p:nvSpPr>
            <p:cNvPr id="44052" name="Line 20"/>
            <p:cNvSpPr>
              <a:spLocks noChangeShapeType="1"/>
            </p:cNvSpPr>
            <p:nvPr/>
          </p:nvSpPr>
          <p:spPr bwMode="auto">
            <a:xfrm flipH="1">
              <a:off x="2128838" y="2498725"/>
              <a:ext cx="838200" cy="0"/>
            </a:xfrm>
            <a:prstGeom prst="line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44053" name="Line 21"/>
            <p:cNvSpPr>
              <a:spLocks noChangeShapeType="1"/>
            </p:cNvSpPr>
            <p:nvPr/>
          </p:nvSpPr>
          <p:spPr bwMode="auto">
            <a:xfrm>
              <a:off x="1671638" y="3032125"/>
              <a:ext cx="0" cy="609600"/>
            </a:xfrm>
            <a:prstGeom prst="line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44054" name="Line 22"/>
            <p:cNvSpPr>
              <a:spLocks noChangeShapeType="1"/>
            </p:cNvSpPr>
            <p:nvPr/>
          </p:nvSpPr>
          <p:spPr bwMode="auto">
            <a:xfrm>
              <a:off x="6015038" y="3032125"/>
              <a:ext cx="0" cy="609600"/>
            </a:xfrm>
            <a:prstGeom prst="line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44055" name="Line 23"/>
            <p:cNvSpPr>
              <a:spLocks noChangeShapeType="1"/>
            </p:cNvSpPr>
            <p:nvPr/>
          </p:nvSpPr>
          <p:spPr bwMode="auto">
            <a:xfrm>
              <a:off x="7691438" y="3184525"/>
              <a:ext cx="0" cy="457200"/>
            </a:xfrm>
            <a:prstGeom prst="line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44056" name="Text Box 24"/>
            <p:cNvSpPr txBox="1">
              <a:spLocks noChangeArrowheads="1"/>
            </p:cNvSpPr>
            <p:nvPr/>
          </p:nvSpPr>
          <p:spPr bwMode="auto">
            <a:xfrm rot="-5400000">
              <a:off x="3264694" y="2201069"/>
              <a:ext cx="990600" cy="3667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400" b="1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algn="l" rtl="0">
                <a:spcBef>
                  <a:spcPct val="50000"/>
                </a:spcBef>
              </a:pPr>
              <a:r>
                <a:rPr lang="ru-RU" sz="1800" b="1" i="0" u="none" baseline="0">
                  <a:solidFill>
                    <a:srgbClr val="000000"/>
                  </a:solidFill>
                </a:rPr>
                <a:t>ДК</a:t>
              </a:r>
            </a:p>
          </p:txBody>
        </p:sp>
        <p:sp>
          <p:nvSpPr>
            <p:cNvPr id="44057" name="Text Box 25"/>
            <p:cNvSpPr txBox="1">
              <a:spLocks noChangeArrowheads="1"/>
            </p:cNvSpPr>
            <p:nvPr/>
          </p:nvSpPr>
          <p:spPr bwMode="auto">
            <a:xfrm rot="-5400000">
              <a:off x="7608094" y="2277269"/>
              <a:ext cx="990600" cy="3667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400" b="1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algn="l" rtl="0">
                <a:spcBef>
                  <a:spcPct val="50000"/>
                </a:spcBef>
              </a:pPr>
              <a:r>
                <a:rPr lang="ru-RU" sz="1800" b="1" i="0" u="none" baseline="0">
                  <a:solidFill>
                    <a:srgbClr val="000000"/>
                  </a:solidFill>
                </a:rPr>
                <a:t>ДК</a:t>
              </a:r>
            </a:p>
          </p:txBody>
        </p:sp>
        <p:sp>
          <p:nvSpPr>
            <p:cNvPr id="44058" name="Text Box 26"/>
            <p:cNvSpPr txBox="1">
              <a:spLocks noChangeArrowheads="1"/>
            </p:cNvSpPr>
            <p:nvPr/>
          </p:nvSpPr>
          <p:spPr bwMode="auto">
            <a:xfrm rot="-5400000">
              <a:off x="111125" y="2306638"/>
              <a:ext cx="1444625" cy="304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400" b="1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algn="l" rtl="0">
                <a:spcBef>
                  <a:spcPct val="50000"/>
                </a:spcBef>
              </a:pPr>
              <a:r>
                <a:rPr lang="ru-RU" b="1" i="0" u="none" baseline="0">
                  <a:solidFill>
                    <a:srgbClr val="000000"/>
                  </a:solidFill>
                </a:rPr>
                <a:t>Эхолот</a:t>
              </a:r>
            </a:p>
          </p:txBody>
        </p:sp>
        <p:sp>
          <p:nvSpPr>
            <p:cNvPr id="44059" name="Text Box 27"/>
            <p:cNvSpPr txBox="1">
              <a:spLocks noChangeArrowheads="1"/>
            </p:cNvSpPr>
            <p:nvPr/>
          </p:nvSpPr>
          <p:spPr bwMode="auto">
            <a:xfrm rot="-5400000">
              <a:off x="4530725" y="2382838"/>
              <a:ext cx="1444625" cy="304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400" b="1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algn="l" rtl="0">
                <a:spcBef>
                  <a:spcPct val="50000"/>
                </a:spcBef>
              </a:pPr>
              <a:r>
                <a:rPr lang="ru-RU" b="1" i="0" u="none" baseline="0">
                  <a:solidFill>
                    <a:srgbClr val="000000"/>
                  </a:solidFill>
                </a:rPr>
                <a:t>Эхолот</a:t>
              </a:r>
            </a:p>
          </p:txBody>
        </p:sp>
        <p:sp>
          <p:nvSpPr>
            <p:cNvPr id="44060" name="Text Box 28"/>
            <p:cNvSpPr txBox="1">
              <a:spLocks noChangeArrowheads="1"/>
            </p:cNvSpPr>
            <p:nvPr/>
          </p:nvSpPr>
          <p:spPr bwMode="auto">
            <a:xfrm>
              <a:off x="1747838" y="3336925"/>
              <a:ext cx="2667000" cy="304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400" b="1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algn="l" rtl="0">
                <a:spcBef>
                  <a:spcPct val="50000"/>
                </a:spcBef>
              </a:pPr>
              <a:r>
                <a:rPr lang="ru-RU" b="1" i="0" u="none" baseline="0">
                  <a:solidFill>
                    <a:srgbClr val="000000"/>
                  </a:solidFill>
                </a:rPr>
                <a:t>Глубины, исправленные за верт. качку (heave)</a:t>
              </a:r>
            </a:p>
          </p:txBody>
        </p:sp>
        <p:sp>
          <p:nvSpPr>
            <p:cNvPr id="44061" name="Text Box 29"/>
            <p:cNvSpPr txBox="1">
              <a:spLocks noChangeArrowheads="1"/>
            </p:cNvSpPr>
            <p:nvPr/>
          </p:nvSpPr>
          <p:spPr bwMode="auto">
            <a:xfrm>
              <a:off x="6091238" y="3108325"/>
              <a:ext cx="1447800" cy="5175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400" b="1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algn="l" rtl="0">
                <a:spcBef>
                  <a:spcPct val="50000"/>
                </a:spcBef>
              </a:pPr>
              <a:r>
                <a:rPr lang="ru-RU" b="1" i="0" u="none" baseline="0">
                  <a:solidFill>
                    <a:srgbClr val="000000"/>
                  </a:solidFill>
                </a:rPr>
                <a:t>Сырые глубины</a:t>
              </a:r>
            </a:p>
          </p:txBody>
        </p:sp>
        <p:sp>
          <p:nvSpPr>
            <p:cNvPr id="44062" name="Text Box 30"/>
            <p:cNvSpPr txBox="1">
              <a:spLocks noChangeArrowheads="1"/>
            </p:cNvSpPr>
            <p:nvPr/>
          </p:nvSpPr>
          <p:spPr bwMode="auto">
            <a:xfrm>
              <a:off x="7843838" y="3184525"/>
              <a:ext cx="762000" cy="6001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400" b="1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algn="l" rtl="0">
                <a:spcBef>
                  <a:spcPct val="50000"/>
                </a:spcBef>
              </a:pPr>
              <a:r>
                <a:rPr lang="ru-RU" sz="1100" b="1" i="0" u="none" baseline="0" dirty="0">
                  <a:solidFill>
                    <a:srgbClr val="000000"/>
                  </a:solidFill>
                </a:rPr>
                <a:t>Данные качки (HPR)</a:t>
              </a:r>
            </a:p>
          </p:txBody>
        </p:sp>
        <p:sp>
          <p:nvSpPr>
            <p:cNvPr id="44063" name="Text Box 31"/>
            <p:cNvSpPr txBox="1">
              <a:spLocks noChangeArrowheads="1"/>
            </p:cNvSpPr>
            <p:nvPr/>
          </p:nvSpPr>
          <p:spPr bwMode="auto">
            <a:xfrm>
              <a:off x="2281238" y="1965325"/>
              <a:ext cx="762000" cy="5175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400" b="1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algn="l" rtl="0">
                <a:spcBef>
                  <a:spcPct val="50000"/>
                </a:spcBef>
              </a:pPr>
              <a:r>
                <a:rPr lang="ru-RU" b="1" i="0" u="none" baseline="0">
                  <a:solidFill>
                    <a:srgbClr val="000000"/>
                  </a:solidFill>
                </a:rPr>
                <a:t>Данные качки (HPR)</a:t>
              </a:r>
            </a:p>
          </p:txBody>
        </p:sp>
        <p:sp>
          <p:nvSpPr>
            <p:cNvPr id="44064" name="Text Box 32"/>
            <p:cNvSpPr txBox="1">
              <a:spLocks noChangeArrowheads="1"/>
            </p:cNvSpPr>
            <p:nvPr/>
          </p:nvSpPr>
          <p:spPr bwMode="auto">
            <a:xfrm>
              <a:off x="452438" y="4784725"/>
              <a:ext cx="3581400" cy="3968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400" b="1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algn="l" rtl="0">
                <a:spcBef>
                  <a:spcPct val="50000"/>
                </a:spcBef>
              </a:pPr>
              <a:r>
                <a:rPr lang="ru-RU" sz="2000" b="0" i="0" u="none" baseline="0">
                  <a:solidFill>
                    <a:srgbClr val="000000"/>
                  </a:solidFill>
                </a:rPr>
                <a:t>Не хорошо...</a:t>
              </a:r>
            </a:p>
          </p:txBody>
        </p:sp>
        <p:sp>
          <p:nvSpPr>
            <p:cNvPr id="44065" name="Text Box 33"/>
            <p:cNvSpPr txBox="1">
              <a:spLocks noChangeArrowheads="1"/>
            </p:cNvSpPr>
            <p:nvPr/>
          </p:nvSpPr>
          <p:spPr bwMode="auto">
            <a:xfrm>
              <a:off x="4948238" y="4784725"/>
              <a:ext cx="3581400" cy="3968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400" b="1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algn="l" rtl="0">
                <a:spcBef>
                  <a:spcPct val="50000"/>
                </a:spcBef>
              </a:pPr>
              <a:r>
                <a:rPr lang="ru-RU" sz="2000" b="0" i="0" u="none" baseline="0">
                  <a:solidFill>
                    <a:srgbClr val="000000"/>
                  </a:solidFill>
                </a:rPr>
                <a:t>Хорошо!</a:t>
              </a:r>
            </a:p>
          </p:txBody>
        </p:sp>
        <p:sp>
          <p:nvSpPr>
            <p:cNvPr id="37" name="Rectangle 12"/>
            <p:cNvSpPr>
              <a:spLocks noChangeArrowheads="1"/>
            </p:cNvSpPr>
            <p:nvPr/>
          </p:nvSpPr>
          <p:spPr bwMode="auto">
            <a:xfrm>
              <a:off x="405343" y="1733550"/>
              <a:ext cx="3810000" cy="3505200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28575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l" rtl="0">
                <a:defRPr/>
              </a:pPr>
              <a:endParaRPr lang="ru-RU">
                <a:latin typeface="Arial" charset="0"/>
              </a:endParaRPr>
            </a:p>
          </p:txBody>
        </p:sp>
        <p:sp>
          <p:nvSpPr>
            <p:cNvPr id="38" name="AutoShape 13"/>
            <p:cNvSpPr>
              <a:spLocks noChangeArrowheads="1"/>
            </p:cNvSpPr>
            <p:nvPr/>
          </p:nvSpPr>
          <p:spPr bwMode="auto">
            <a:xfrm>
              <a:off x="1152525" y="3602038"/>
              <a:ext cx="2286000" cy="838200"/>
            </a:xfrm>
            <a:prstGeom prst="roundRect">
              <a:avLst>
                <a:gd name="adj" fmla="val 16667"/>
              </a:avLst>
            </a:prstGeom>
            <a:solidFill>
              <a:schemeClr val="accent1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defRPr sz="1400" b="1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algn="ctr" rtl="0"/>
              <a:r>
                <a:rPr lang="ru-RU" sz="3200" b="0" i="0" u="none" baseline="0"/>
                <a:t>ПК</a:t>
              </a:r>
            </a:p>
          </p:txBody>
        </p:sp>
        <p:sp>
          <p:nvSpPr>
            <p:cNvPr id="39" name="Rectangle 14"/>
            <p:cNvSpPr>
              <a:spLocks noChangeArrowheads="1"/>
            </p:cNvSpPr>
            <p:nvPr/>
          </p:nvSpPr>
          <p:spPr bwMode="auto">
            <a:xfrm>
              <a:off x="1000125" y="1849438"/>
              <a:ext cx="1143000" cy="1143000"/>
            </a:xfrm>
            <a:prstGeom prst="rect">
              <a:avLst/>
            </a:prstGeom>
            <a:solidFill>
              <a:srgbClr val="FFFF00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 sz="1400" b="1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endParaRPr lang="ru-RU" altLang="en-US"/>
            </a:p>
          </p:txBody>
        </p:sp>
        <p:sp>
          <p:nvSpPr>
            <p:cNvPr id="40" name="Rectangle 15"/>
            <p:cNvSpPr>
              <a:spLocks noChangeArrowheads="1"/>
            </p:cNvSpPr>
            <p:nvPr/>
          </p:nvSpPr>
          <p:spPr bwMode="auto">
            <a:xfrm>
              <a:off x="1152525" y="2001838"/>
              <a:ext cx="838200" cy="457200"/>
            </a:xfrm>
            <a:prstGeom prst="rect">
              <a:avLst/>
            </a:prstGeom>
            <a:solidFill>
              <a:schemeClr val="tx1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 sz="1400" b="1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endParaRPr lang="ru-RU" altLang="en-US"/>
            </a:p>
          </p:txBody>
        </p:sp>
        <p:sp>
          <p:nvSpPr>
            <p:cNvPr id="41" name="Oval 16"/>
            <p:cNvSpPr>
              <a:spLocks noChangeArrowheads="1"/>
            </p:cNvSpPr>
            <p:nvPr/>
          </p:nvSpPr>
          <p:spPr bwMode="auto">
            <a:xfrm>
              <a:off x="1228725" y="2687638"/>
              <a:ext cx="152400" cy="152400"/>
            </a:xfrm>
            <a:prstGeom prst="ellipse">
              <a:avLst/>
            </a:prstGeom>
            <a:solidFill>
              <a:schemeClr val="tx1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defRPr sz="1400" b="1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endParaRPr lang="ru-RU" altLang="en-US"/>
            </a:p>
          </p:txBody>
        </p:sp>
        <p:sp>
          <p:nvSpPr>
            <p:cNvPr id="42" name="Oval 17"/>
            <p:cNvSpPr>
              <a:spLocks noChangeArrowheads="1"/>
            </p:cNvSpPr>
            <p:nvPr/>
          </p:nvSpPr>
          <p:spPr bwMode="auto">
            <a:xfrm>
              <a:off x="1457325" y="2687638"/>
              <a:ext cx="152400" cy="152400"/>
            </a:xfrm>
            <a:prstGeom prst="ellipse">
              <a:avLst/>
            </a:prstGeom>
            <a:solidFill>
              <a:schemeClr val="tx1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defRPr sz="1400" b="1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endParaRPr lang="ru-RU" altLang="en-US"/>
            </a:p>
          </p:txBody>
        </p:sp>
        <p:sp>
          <p:nvSpPr>
            <p:cNvPr id="43" name="Oval 18"/>
            <p:cNvSpPr>
              <a:spLocks noChangeArrowheads="1"/>
            </p:cNvSpPr>
            <p:nvPr/>
          </p:nvSpPr>
          <p:spPr bwMode="auto">
            <a:xfrm>
              <a:off x="1685925" y="2687638"/>
              <a:ext cx="152400" cy="152400"/>
            </a:xfrm>
            <a:prstGeom prst="ellipse">
              <a:avLst/>
            </a:prstGeom>
            <a:solidFill>
              <a:schemeClr val="tx1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defRPr sz="1400" b="1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endParaRPr lang="ru-RU" altLang="en-US"/>
            </a:p>
          </p:txBody>
        </p:sp>
        <p:sp>
          <p:nvSpPr>
            <p:cNvPr id="44" name="AutoShape 19"/>
            <p:cNvSpPr>
              <a:spLocks noChangeArrowheads="1"/>
            </p:cNvSpPr>
            <p:nvPr/>
          </p:nvSpPr>
          <p:spPr bwMode="auto">
            <a:xfrm>
              <a:off x="2981325" y="1849438"/>
              <a:ext cx="533400" cy="1295400"/>
            </a:xfrm>
            <a:prstGeom prst="can">
              <a:avLst>
                <a:gd name="adj" fmla="val 60714"/>
              </a:avLst>
            </a:prstGeom>
            <a:solidFill>
              <a:srgbClr val="00CC00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defRPr sz="1400" b="1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endParaRPr lang="ru-RU" altLang="en-US"/>
            </a:p>
          </p:txBody>
        </p:sp>
        <p:sp>
          <p:nvSpPr>
            <p:cNvPr id="45" name="Line 22"/>
            <p:cNvSpPr>
              <a:spLocks noChangeShapeType="1"/>
            </p:cNvSpPr>
            <p:nvPr/>
          </p:nvSpPr>
          <p:spPr bwMode="auto">
            <a:xfrm>
              <a:off x="1609725" y="2992438"/>
              <a:ext cx="0" cy="609600"/>
            </a:xfrm>
            <a:prstGeom prst="line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46" name="Line 23"/>
            <p:cNvSpPr>
              <a:spLocks noChangeShapeType="1"/>
            </p:cNvSpPr>
            <p:nvPr/>
          </p:nvSpPr>
          <p:spPr bwMode="auto">
            <a:xfrm flipH="1">
              <a:off x="2163763" y="2405063"/>
              <a:ext cx="792162" cy="0"/>
            </a:xfrm>
            <a:prstGeom prst="line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47" name="Text Box 25"/>
            <p:cNvSpPr txBox="1">
              <a:spLocks noChangeArrowheads="1"/>
            </p:cNvSpPr>
            <p:nvPr/>
          </p:nvSpPr>
          <p:spPr bwMode="auto">
            <a:xfrm rot="-5400000">
              <a:off x="3202782" y="2237581"/>
              <a:ext cx="990600" cy="3667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400" b="1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algn="l" rtl="0">
                <a:spcBef>
                  <a:spcPct val="50000"/>
                </a:spcBef>
              </a:pPr>
              <a:r>
                <a:rPr lang="ru-RU" sz="1800" b="1" i="0" u="none" baseline="0">
                  <a:solidFill>
                    <a:srgbClr val="000000"/>
                  </a:solidFill>
                </a:rPr>
                <a:t>ДК</a:t>
              </a:r>
            </a:p>
          </p:txBody>
        </p:sp>
        <p:sp>
          <p:nvSpPr>
            <p:cNvPr id="48" name="Text Box 27"/>
            <p:cNvSpPr txBox="1">
              <a:spLocks noChangeArrowheads="1"/>
            </p:cNvSpPr>
            <p:nvPr/>
          </p:nvSpPr>
          <p:spPr bwMode="auto">
            <a:xfrm rot="-5400000">
              <a:off x="125412" y="2343151"/>
              <a:ext cx="1444625" cy="304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400" b="1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algn="l" rtl="0">
                <a:spcBef>
                  <a:spcPct val="50000"/>
                </a:spcBef>
              </a:pPr>
              <a:r>
                <a:rPr lang="ru-RU" b="1" i="0" u="none" baseline="0">
                  <a:solidFill>
                    <a:srgbClr val="000000"/>
                  </a:solidFill>
                </a:rPr>
                <a:t>Эхолот</a:t>
              </a:r>
            </a:p>
          </p:txBody>
        </p:sp>
        <p:sp>
          <p:nvSpPr>
            <p:cNvPr id="49" name="Text Box 29"/>
            <p:cNvSpPr txBox="1">
              <a:spLocks noChangeArrowheads="1"/>
            </p:cNvSpPr>
            <p:nvPr/>
          </p:nvSpPr>
          <p:spPr bwMode="auto">
            <a:xfrm>
              <a:off x="1685924" y="3068638"/>
              <a:ext cx="2074069" cy="5238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1400" b="1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algn="l" rtl="0"/>
              <a:r>
                <a:rPr lang="ru-RU" b="1" i="0" u="none" baseline="0" dirty="0">
                  <a:solidFill>
                    <a:srgbClr val="000000"/>
                  </a:solidFill>
                </a:rPr>
                <a:t>Сырые глубины</a:t>
              </a:r>
            </a:p>
            <a:p>
              <a:pPr algn="l" rtl="0"/>
              <a:r>
                <a:rPr lang="ru-RU" b="1" i="0" u="none" baseline="0" dirty="0">
                  <a:solidFill>
                    <a:srgbClr val="000000"/>
                  </a:solidFill>
                </a:rPr>
                <a:t>Данные качки (HPR)</a:t>
              </a:r>
            </a:p>
          </p:txBody>
        </p:sp>
        <p:sp>
          <p:nvSpPr>
            <p:cNvPr id="50" name="Text Box 30"/>
            <p:cNvSpPr txBox="1">
              <a:spLocks noChangeArrowheads="1"/>
            </p:cNvSpPr>
            <p:nvPr/>
          </p:nvSpPr>
          <p:spPr bwMode="auto">
            <a:xfrm>
              <a:off x="2128838" y="1804899"/>
              <a:ext cx="976312" cy="6001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1400" b="1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algn="l" rtl="0">
                <a:spcBef>
                  <a:spcPct val="50000"/>
                </a:spcBef>
              </a:pPr>
              <a:r>
                <a:rPr lang="ru-RU" sz="1100" b="1" i="0" u="none" baseline="0" dirty="0">
                  <a:solidFill>
                    <a:srgbClr val="000000"/>
                  </a:solidFill>
                </a:rPr>
                <a:t>Данные качки (HPR)</a:t>
              </a:r>
            </a:p>
          </p:txBody>
        </p:sp>
        <p:sp>
          <p:nvSpPr>
            <p:cNvPr id="51" name="Text Box 33"/>
            <p:cNvSpPr txBox="1">
              <a:spLocks noChangeArrowheads="1"/>
            </p:cNvSpPr>
            <p:nvPr/>
          </p:nvSpPr>
          <p:spPr bwMode="auto">
            <a:xfrm>
              <a:off x="542925" y="4745038"/>
              <a:ext cx="1468438" cy="3968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400" b="1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algn="l" rtl="0">
                <a:spcBef>
                  <a:spcPct val="50000"/>
                </a:spcBef>
              </a:pPr>
              <a:r>
                <a:rPr lang="ru-RU" sz="2000" b="0" i="0" u="none" baseline="0">
                  <a:solidFill>
                    <a:srgbClr val="000000"/>
                  </a:solidFill>
                </a:rPr>
                <a:t>Хорошо!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9781826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marL="53975" algn="l" rtl="0" eaLnBrk="1" hangingPunct="1"/>
            <a:r>
              <a:rPr lang="ru-RU" sz="3600" b="0" i="0" u="none" baseline="0">
                <a:latin typeface="Arial" pitchFamily="34" charset="0"/>
                <a:cs typeface="Arial" pitchFamily="34" charset="0"/>
              </a:rPr>
              <a:t>Исправление дрейфа нуля качки Heave Drift</a:t>
            </a:r>
          </a:p>
        </p:txBody>
      </p:sp>
      <p:pic>
        <p:nvPicPr>
          <p:cNvPr id="45060" name="Picture 13" descr="Heave Drift Examples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472" y="1727518"/>
            <a:ext cx="8373983" cy="40298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061" name="Picture 14" descr="Remove Heave Drift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47686" y="2949575"/>
            <a:ext cx="3788092" cy="17527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5062" name="Rectangle 7"/>
          <p:cNvSpPr>
            <a:spLocks noChangeArrowheads="1"/>
          </p:cNvSpPr>
          <p:nvPr/>
        </p:nvSpPr>
        <p:spPr bwMode="auto">
          <a:xfrm>
            <a:off x="5405120" y="3606484"/>
            <a:ext cx="2194560" cy="328824"/>
          </a:xfrm>
          <a:prstGeom prst="rect">
            <a:avLst/>
          </a:prstGeom>
          <a:noFill/>
          <a:ln w="38100">
            <a:solidFill>
              <a:srgbClr val="33CC33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rtl="0"/>
            <a:endParaRPr lang="ru-RU" altLang="en-US">
              <a:solidFill>
                <a:srgbClr val="FFFF00"/>
              </a:solidFill>
            </a:endParaRPr>
          </a:p>
        </p:txBody>
      </p:sp>
      <p:sp>
        <p:nvSpPr>
          <p:cNvPr id="45063" name="TextBox 15"/>
          <p:cNvSpPr txBox="1">
            <a:spLocks noChangeArrowheads="1"/>
          </p:cNvSpPr>
          <p:nvPr/>
        </p:nvSpPr>
        <p:spPr bwMode="auto">
          <a:xfrm>
            <a:off x="1409700" y="2579688"/>
            <a:ext cx="32004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rtl="0"/>
            <a:r>
              <a:rPr lang="ru-RU" sz="1800" b="1" i="0" u="none" baseline="0">
                <a:solidFill>
                  <a:srgbClr val="FFFF00"/>
                </a:solidFill>
              </a:rPr>
              <a:t>Дрейф нуля качки </a:t>
            </a:r>
            <a:r>
              <a:rPr lang="ru-RU" sz="1800" b="1" i="0" u="none" baseline="0">
                <a:solidFill>
                  <a:srgbClr val="FF0000"/>
                </a:solidFill>
              </a:rPr>
              <a:t>не</a:t>
            </a:r>
            <a:r>
              <a:rPr lang="ru-RU" sz="1800" b="1" i="0" u="none" baseline="0">
                <a:solidFill>
                  <a:srgbClr val="FFFF00"/>
                </a:solidFill>
              </a:rPr>
              <a:t> исправлен</a:t>
            </a:r>
          </a:p>
        </p:txBody>
      </p:sp>
      <p:sp>
        <p:nvSpPr>
          <p:cNvPr id="45064" name="TextBox 16"/>
          <p:cNvSpPr txBox="1">
            <a:spLocks noChangeArrowheads="1"/>
          </p:cNvSpPr>
          <p:nvPr/>
        </p:nvSpPr>
        <p:spPr bwMode="auto">
          <a:xfrm>
            <a:off x="1409700" y="4678363"/>
            <a:ext cx="28194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rtl="0"/>
            <a:r>
              <a:rPr lang="ru-RU" sz="1800" b="1" i="0" u="none" baseline="0">
                <a:solidFill>
                  <a:srgbClr val="FFFF00"/>
                </a:solidFill>
              </a:rPr>
              <a:t>Дрейф нуля качки исправлен</a:t>
            </a:r>
          </a:p>
        </p:txBody>
      </p:sp>
      <p:sp>
        <p:nvSpPr>
          <p:cNvPr id="32771" name="Rectangle 3"/>
          <p:cNvSpPr>
            <a:spLocks noGrp="1" noChangeArrowheads="1"/>
          </p:cNvSpPr>
          <p:nvPr>
            <p:ph idx="4294967295"/>
          </p:nvPr>
        </p:nvSpPr>
        <p:spPr>
          <a:xfrm>
            <a:off x="1185632" y="5275990"/>
            <a:ext cx="6697662" cy="330200"/>
          </a:xfrm>
          <a:solidFill>
            <a:srgbClr val="FF0000"/>
          </a:solidFill>
          <a:ln>
            <a:solidFill>
              <a:schemeClr val="bg1"/>
            </a:solidFill>
          </a:ln>
        </p:spPr>
        <p:txBody>
          <a:bodyPr rtlCol="0">
            <a:normAutofit fontScale="92500" lnSpcReduction="20000"/>
          </a:bodyPr>
          <a:lstStyle/>
          <a:p>
            <a:pPr algn="l" rtl="0" eaLnBrk="1" fontAlgn="auto" hangingPunct="1">
              <a:spcBef>
                <a:spcPts val="0"/>
              </a:spcBef>
              <a:buFont typeface="Arial"/>
              <a:buNone/>
              <a:defRPr/>
            </a:pPr>
            <a:r>
              <a:rPr lang="ru-RU" sz="1400" b="1" i="0" u="none" baseline="0"/>
              <a:t>Значения вертикального перемещения могут «дрейфовать» относительно нуля из-за резких ускорений или изменения направления.</a:t>
            </a:r>
          </a:p>
        </p:txBody>
      </p:sp>
    </p:spTree>
    <p:extLst>
      <p:ext uri="{BB962C8B-B14F-4D97-AF65-F5344CB8AC3E}">
        <p14:creationId xmlns:p14="http://schemas.microsoft.com/office/powerpoint/2010/main" val="20466687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Title 2"/>
          <p:cNvSpPr>
            <a:spLocks noGrp="1"/>
          </p:cNvSpPr>
          <p:nvPr>
            <p:ph type="title"/>
          </p:nvPr>
        </p:nvSpPr>
        <p:spPr>
          <a:xfrm>
            <a:off x="347663" y="0"/>
            <a:ext cx="8796337" cy="989013"/>
          </a:xfrm>
        </p:spPr>
        <p:txBody>
          <a:bodyPr/>
          <a:lstStyle/>
          <a:p>
            <a:pPr marL="53975" algn="l" rtl="0" eaLnBrk="1" hangingPunct="1"/>
            <a:r>
              <a:rPr lang="ru-RU" sz="3600" b="0" i="0" u="none" baseline="0">
                <a:latin typeface="Arial" pitchFamily="34" charset="0"/>
                <a:cs typeface="Arial" pitchFamily="34" charset="0"/>
              </a:rPr>
              <a:t>Исправление обработанными поправками качки</a:t>
            </a:r>
            <a:endParaRPr lang="ru-RU" altLang="en-US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4819" name="Content Placeholder 1"/>
          <p:cNvSpPr>
            <a:spLocks noGrp="1"/>
          </p:cNvSpPr>
          <p:nvPr>
            <p:ph idx="4294967295"/>
          </p:nvPr>
        </p:nvSpPr>
        <p:spPr>
          <a:xfrm>
            <a:off x="266805" y="1557338"/>
            <a:ext cx="4068763" cy="2690812"/>
          </a:xfrm>
        </p:spPr>
        <p:txBody>
          <a:bodyPr rtlCol="0">
            <a:normAutofit fontScale="85000" lnSpcReduction="20000"/>
          </a:bodyPr>
          <a:lstStyle/>
          <a:p>
            <a:pPr marL="342900" indent="-342900" algn="l" rtl="0" eaLnBrk="1" fontAlgn="auto" hangingPunct="1">
              <a:buClr>
                <a:schemeClr val="tx1">
                  <a:lumMod val="65000"/>
                  <a:lumOff val="35000"/>
                </a:schemeClr>
              </a:buClr>
              <a:buFont typeface="Arial" pitchFamily="34" charset="0"/>
              <a:buChar char="•"/>
              <a:defRPr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Applanix POS M/V и другие инерционные датчики могут записывать сырые данные в отдельный файл для дальнейшей обработки для получения более точных данных вертикальной составляющей качки (True Heave или iHeave).</a:t>
            </a:r>
          </a:p>
          <a:p>
            <a:pPr marL="342900" indent="-342900" algn="l" rtl="0" eaLnBrk="1" fontAlgn="auto" hangingPunct="1">
              <a:buClr>
                <a:schemeClr val="tx1">
                  <a:lumMod val="65000"/>
                  <a:lumOff val="35000"/>
                </a:schemeClr>
              </a:buClr>
              <a:buFont typeface="Arial" pitchFamily="34" charset="0"/>
              <a:buChar char="•"/>
              <a:defRPr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SBMAX (и MBMAX) может считать эти файлы и применить новые поправки за качку.</a:t>
            </a:r>
            <a:endParaRPr lang="ru-RU" i="1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pic>
        <p:nvPicPr>
          <p:cNvPr id="46084" name="Picture 2" descr="C:\2010 HYPACK Presentations\08 - Processing SB Data\Pictures\2010 SBMAX True Heave Menu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2986" y="1317626"/>
            <a:ext cx="4362027" cy="11014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085" name="Picture 3" descr="C:\2010 HYPACK Presentations\08 - Processing SB Data\Pictures\2010 SBMAX True Heave Window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2986" y="2414244"/>
            <a:ext cx="4362027" cy="3686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0182" name="TextBox 8"/>
          <p:cNvSpPr txBox="1">
            <a:spLocks noChangeArrowheads="1"/>
          </p:cNvSpPr>
          <p:nvPr/>
        </p:nvSpPr>
        <p:spPr bwMode="auto">
          <a:xfrm>
            <a:off x="310515" y="4724400"/>
            <a:ext cx="4068762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342900" indent="-342900" algn="l" rtl="0"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ru-RU" sz="20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СЛЕДУЕТ синхронизировать часы SURVEY и POS/MV или F-180, чтобы это сработало!</a:t>
            </a:r>
          </a:p>
        </p:txBody>
      </p:sp>
      <p:sp>
        <p:nvSpPr>
          <p:cNvPr id="46087" name="TextBox 9"/>
          <p:cNvSpPr txBox="1">
            <a:spLocks noChangeArrowheads="1"/>
          </p:cNvSpPr>
          <p:nvPr/>
        </p:nvSpPr>
        <p:spPr bwMode="auto">
          <a:xfrm>
            <a:off x="7235825" y="4724400"/>
            <a:ext cx="1331913" cy="830997"/>
          </a:xfrm>
          <a:prstGeom prst="rect">
            <a:avLst/>
          </a:prstGeom>
          <a:solidFill>
            <a:schemeClr val="bg1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rtl="0"/>
            <a:r>
              <a:rPr lang="ru-RU" sz="1200" b="1" i="0" u="none" baseline="0"/>
              <a:t>Внимание! Введите разность во времени!</a:t>
            </a:r>
          </a:p>
        </p:txBody>
      </p:sp>
      <p:cxnSp>
        <p:nvCxnSpPr>
          <p:cNvPr id="12" name="Straight Arrow Connector 11"/>
          <p:cNvCxnSpPr/>
          <p:nvPr/>
        </p:nvCxnSpPr>
        <p:spPr>
          <a:xfrm rot="10800000">
            <a:off x="6211888" y="5053013"/>
            <a:ext cx="1058862" cy="19050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889171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7" name="Title 2"/>
          <p:cNvSpPr>
            <a:spLocks noGrp="1"/>
          </p:cNvSpPr>
          <p:nvPr>
            <p:ph type="title"/>
          </p:nvPr>
        </p:nvSpPr>
        <p:spPr>
          <a:xfrm>
            <a:off x="347663" y="0"/>
            <a:ext cx="8653462" cy="989013"/>
          </a:xfrm>
        </p:spPr>
        <p:txBody>
          <a:bodyPr/>
          <a:lstStyle/>
          <a:p>
            <a:pPr marL="53975" algn="l" rtl="0" eaLnBrk="1" hangingPunct="1"/>
            <a:r>
              <a:rPr lang="ru-RU" sz="3200" b="0" i="0" u="none" baseline="0">
                <a:latin typeface="Arial" pitchFamily="34" charset="0"/>
                <a:cs typeface="Arial" pitchFamily="34" charset="0"/>
              </a:rPr>
              <a:t>Исправление данных ОЛЭ данными POSPac</a:t>
            </a:r>
          </a:p>
        </p:txBody>
      </p:sp>
      <p:sp>
        <p:nvSpPr>
          <p:cNvPr id="51204" name="Content Placeholder 1"/>
          <p:cNvSpPr>
            <a:spLocks noGrp="1"/>
          </p:cNvSpPr>
          <p:nvPr>
            <p:ph idx="4294967295"/>
          </p:nvPr>
        </p:nvSpPr>
        <p:spPr>
          <a:xfrm>
            <a:off x="182880" y="1073944"/>
            <a:ext cx="3924300" cy="4932362"/>
          </a:xfrm>
        </p:spPr>
        <p:txBody>
          <a:bodyPr>
            <a:normAutofit lnSpcReduction="10000"/>
          </a:bodyPr>
          <a:lstStyle/>
          <a:p>
            <a:pPr marL="342900" indent="-342900" algn="l" rtl="0" eaLnBrk="1" hangingPunct="1">
              <a:spcAft>
                <a:spcPct val="0"/>
              </a:spcAft>
              <a:buClr>
                <a:schemeClr val="tx1">
                  <a:lumMod val="65000"/>
                  <a:lumOff val="35000"/>
                </a:schemeClr>
              </a:buClr>
              <a:buFont typeface="Arial" pitchFamily="34" charset="0"/>
              <a:buChar char="•"/>
              <a:defRPr/>
            </a:pPr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Applanix POS M/V позволяет записывать и обрабатывать данные для улучшения позиционирования, уровней RTK и качки.</a:t>
            </a:r>
          </a:p>
          <a:p>
            <a:pPr marL="342900" indent="-342900" algn="l" rtl="0" eaLnBrk="1" hangingPunct="1">
              <a:spcAft>
                <a:spcPct val="0"/>
              </a:spcAft>
              <a:buClr>
                <a:schemeClr val="tx1">
                  <a:lumMod val="65000"/>
                  <a:lumOff val="35000"/>
                </a:schemeClr>
              </a:buClr>
              <a:buFont typeface="Arial" pitchFamily="34" charset="0"/>
              <a:buChar char="•"/>
              <a:defRPr/>
            </a:pPr>
            <a:endParaRPr lang="ru-RU" altLang="en-US" sz="1800" dirty="0" smtClean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 algn="l" rtl="0" eaLnBrk="1" hangingPunct="1">
              <a:spcAft>
                <a:spcPct val="0"/>
              </a:spcAft>
              <a:buClr>
                <a:schemeClr val="tx1">
                  <a:lumMod val="65000"/>
                  <a:lumOff val="35000"/>
                </a:schemeClr>
              </a:buClr>
              <a:buFont typeface="Arial" pitchFamily="34" charset="0"/>
              <a:buChar char="•"/>
              <a:defRPr/>
            </a:pPr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Считывая данные из файла *.OUT, SBMAX может:</a:t>
            </a:r>
          </a:p>
          <a:p>
            <a:pPr marL="788988" lvl="1" indent="-285750" algn="l" rtl="0" eaLnBrk="1" hangingPunct="1">
              <a:spcAft>
                <a:spcPct val="0"/>
              </a:spcAft>
              <a:buClr>
                <a:schemeClr val="tx1">
                  <a:lumMod val="65000"/>
                  <a:lumOff val="35000"/>
                </a:schemeClr>
              </a:buClr>
              <a:defRPr/>
            </a:pPr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Обновить позиции</a:t>
            </a:r>
          </a:p>
          <a:p>
            <a:pPr marL="788988" lvl="1" indent="-285750" algn="l" rtl="0" eaLnBrk="1" hangingPunct="1">
              <a:spcAft>
                <a:spcPct val="0"/>
              </a:spcAft>
              <a:buClr>
                <a:schemeClr val="tx1">
                  <a:lumMod val="65000"/>
                  <a:lumOff val="35000"/>
                </a:schemeClr>
              </a:buClr>
              <a:defRPr/>
            </a:pPr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Обновить данные верт. качки</a:t>
            </a:r>
          </a:p>
          <a:p>
            <a:pPr marL="788988" lvl="1" indent="-285750" algn="l" rtl="0" eaLnBrk="1" hangingPunct="1">
              <a:spcAft>
                <a:spcPct val="0"/>
              </a:spcAft>
              <a:buClr>
                <a:schemeClr val="tx1">
                  <a:lumMod val="65000"/>
                  <a:lumOff val="35000"/>
                </a:schemeClr>
              </a:buClr>
              <a:defRPr/>
            </a:pPr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Пересчитать уровни RTK:</a:t>
            </a:r>
          </a:p>
          <a:p>
            <a:pPr marL="917575" lvl="2" indent="-285750" algn="l" rtl="0" eaLnBrk="1" hangingPunct="1">
              <a:spcAft>
                <a:spcPct val="0"/>
              </a:spcAft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Можно заново вычислить уровни RTK в редакторе данных, если неверно ввели настройки перед съемкой.</a:t>
            </a:r>
          </a:p>
          <a:p>
            <a:pPr marL="342900" indent="-342900" algn="l" rtl="0" eaLnBrk="1" hangingPunct="1">
              <a:spcAft>
                <a:spcPct val="0"/>
              </a:spcAft>
              <a:buClr>
                <a:schemeClr val="tx1">
                  <a:lumMod val="65000"/>
                  <a:lumOff val="35000"/>
                </a:schemeClr>
              </a:buClr>
              <a:buFont typeface="Arial" pitchFamily="34" charset="0"/>
              <a:buChar char="•"/>
              <a:defRPr/>
            </a:pPr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Поправки вводятся в момент считывания данных в SBMAX.</a:t>
            </a:r>
          </a:p>
          <a:p>
            <a:pPr marL="342900" indent="-342900" algn="l" rtl="0" eaLnBrk="1" hangingPunct="1">
              <a:spcAft>
                <a:spcPct val="0"/>
              </a:spcAft>
              <a:buClr>
                <a:schemeClr val="tx1"/>
              </a:buClr>
              <a:buFont typeface="Arial" pitchFamily="34" charset="0"/>
              <a:buChar char="•"/>
              <a:defRPr/>
            </a:pPr>
            <a:endParaRPr lang="ru-RU" altLang="en-US" dirty="0" smtClean="0">
              <a:solidFill>
                <a:srgbClr val="53565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4291013" y="1231583"/>
            <a:ext cx="4710112" cy="4213225"/>
            <a:chOff x="4176713" y="1617663"/>
            <a:chExt cx="4710112" cy="4213225"/>
          </a:xfrm>
        </p:grpSpPr>
        <p:pic>
          <p:nvPicPr>
            <p:cNvPr id="47106" name="Picture 7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76713" y="1617663"/>
              <a:ext cx="4710112" cy="42132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" name="Rectangle 8"/>
            <p:cNvSpPr/>
            <p:nvPr/>
          </p:nvSpPr>
          <p:spPr>
            <a:xfrm>
              <a:off x="4464050" y="4311650"/>
              <a:ext cx="3636963" cy="1025525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rtl="0">
                <a:defRPr/>
              </a:pPr>
              <a:endParaRPr lang="ru-RU"/>
            </a:p>
          </p:txBody>
        </p:sp>
      </p:grpSp>
      <p:sp>
        <p:nvSpPr>
          <p:cNvPr id="47110" name="TextBox 6"/>
          <p:cNvSpPr txBox="1">
            <a:spLocks noChangeArrowheads="1"/>
          </p:cNvSpPr>
          <p:nvPr/>
        </p:nvSpPr>
        <p:spPr bwMode="auto">
          <a:xfrm>
            <a:off x="182880" y="5687378"/>
            <a:ext cx="881824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rtl="0"/>
            <a:r>
              <a:rPr lang="ru-RU" sz="1600" b="0" i="0" u="none" baseline="0">
                <a:solidFill>
                  <a:srgbClr val="53565A"/>
                </a:solidFill>
              </a:rPr>
              <a:t>В </a:t>
            </a: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некоторых случаях можно применить файлы дифпоправок GPS при постобработке с помощью новой опции «Post-Processes GPS Correction». Нужны данные с полями, разделенными запятыми.</a:t>
            </a:r>
            <a:endParaRPr lang="ru-RU" altLang="en-US" sz="1600" b="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19173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1" name="Title 2"/>
          <p:cNvSpPr>
            <a:spLocks noGrp="1"/>
          </p:cNvSpPr>
          <p:nvPr>
            <p:ph type="title"/>
          </p:nvPr>
        </p:nvSpPr>
        <p:spPr>
          <a:xfrm>
            <a:off x="347663" y="0"/>
            <a:ext cx="8616950" cy="989013"/>
          </a:xfrm>
        </p:spPr>
        <p:txBody>
          <a:bodyPr/>
          <a:lstStyle/>
          <a:p>
            <a:pPr marL="53975" algn="l" rtl="0" eaLnBrk="1" hangingPunct="1"/>
            <a:r>
              <a:rPr lang="ru-RU" sz="3200" b="0" i="0" u="none" baseline="0">
                <a:latin typeface="Arial" pitchFamily="34" charset="0"/>
                <a:cs typeface="Arial" pitchFamily="34" charset="0"/>
              </a:rPr>
              <a:t>Исправление данных ОЛЭ данными POSPac</a:t>
            </a:r>
            <a:endParaRPr lang="ru-RU" altLang="en-US" sz="3200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2228" name="TextBox 8"/>
          <p:cNvSpPr txBox="1">
            <a:spLocks noChangeArrowheads="1"/>
          </p:cNvSpPr>
          <p:nvPr/>
        </p:nvSpPr>
        <p:spPr bwMode="auto">
          <a:xfrm>
            <a:off x="190499" y="1432826"/>
            <a:ext cx="3103563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rtl="0">
              <a:defRPr/>
            </a:pPr>
            <a:r>
              <a:rPr lang="ru-RU" sz="1600" b="0" i="0" u="none" baseline="0">
                <a:solidFill>
                  <a:srgbClr val="53565A"/>
                </a:solidFill>
              </a:rPr>
              <a:t>Введите файл *.OUT (POSPac)</a:t>
            </a:r>
          </a:p>
        </p:txBody>
      </p:sp>
      <p:sp>
        <p:nvSpPr>
          <p:cNvPr id="52229" name="TextBox 9"/>
          <p:cNvSpPr txBox="1">
            <a:spLocks noChangeArrowheads="1"/>
          </p:cNvSpPr>
          <p:nvPr/>
        </p:nvSpPr>
        <p:spPr bwMode="auto">
          <a:xfrm>
            <a:off x="178013" y="2153921"/>
            <a:ext cx="3103562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rtl="0">
              <a:defRPr/>
            </a:pPr>
            <a:r>
              <a:rPr lang="ru-RU" sz="1600" b="0" i="0" u="none" baseline="0">
                <a:solidFill>
                  <a:srgbClr val="53565A"/>
                </a:solidFill>
              </a:rPr>
              <a:t>Пересчет уровней RTK</a:t>
            </a:r>
          </a:p>
        </p:txBody>
      </p:sp>
      <p:sp>
        <p:nvSpPr>
          <p:cNvPr id="52230" name="TextBox 10"/>
          <p:cNvSpPr txBox="1">
            <a:spLocks noChangeArrowheads="1"/>
          </p:cNvSpPr>
          <p:nvPr/>
        </p:nvSpPr>
        <p:spPr bwMode="auto">
          <a:xfrm>
            <a:off x="178012" y="3094091"/>
            <a:ext cx="3103563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rtl="0">
              <a:defRPr/>
            </a:pPr>
            <a:r>
              <a:rPr lang="ru-RU" sz="1600" b="0" i="0" u="none" baseline="0">
                <a:solidFill>
                  <a:srgbClr val="53565A"/>
                </a:solidFill>
              </a:rPr>
              <a:t>Отображение метки времени 1</a:t>
            </a:r>
            <a:r>
              <a:rPr lang="ru-RU" sz="1600" b="0" i="0" u="none" baseline="30000">
                <a:solidFill>
                  <a:srgbClr val="53565A"/>
                </a:solidFill>
              </a:rPr>
              <a:t>ой</a:t>
            </a:r>
            <a:r>
              <a:rPr lang="ru-RU" sz="1600" b="0" i="0" u="none" baseline="0">
                <a:solidFill>
                  <a:srgbClr val="53565A"/>
                </a:solidFill>
              </a:rPr>
              <a:t> записи.</a:t>
            </a:r>
          </a:p>
        </p:txBody>
      </p:sp>
      <p:sp>
        <p:nvSpPr>
          <p:cNvPr id="52231" name="TextBox 11"/>
          <p:cNvSpPr txBox="1">
            <a:spLocks noChangeArrowheads="1"/>
          </p:cNvSpPr>
          <p:nvPr/>
        </p:nvSpPr>
        <p:spPr bwMode="auto">
          <a:xfrm>
            <a:off x="190500" y="3906891"/>
            <a:ext cx="3103562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rtl="0">
              <a:defRPr/>
            </a:pPr>
            <a:r>
              <a:rPr lang="ru-RU" sz="1600" b="0" i="0" u="none" baseline="0">
                <a:solidFill>
                  <a:srgbClr val="53565A"/>
                </a:solidFill>
              </a:rPr>
              <a:t>Разность в часах между метками времени в файле RAW и файле OUT.</a:t>
            </a:r>
          </a:p>
        </p:txBody>
      </p:sp>
      <p:sp>
        <p:nvSpPr>
          <p:cNvPr id="48136" name="TextBox 12"/>
          <p:cNvSpPr txBox="1">
            <a:spLocks noChangeArrowheads="1"/>
          </p:cNvSpPr>
          <p:nvPr/>
        </p:nvSpPr>
        <p:spPr bwMode="auto">
          <a:xfrm>
            <a:off x="135203" y="5260651"/>
            <a:ext cx="6270095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rtl="0"/>
            <a:r>
              <a:rPr lang="ru-RU" sz="1600" b="0" i="1" u="none" baseline="0">
                <a:solidFill>
                  <a:srgbClr val="FF0000"/>
                </a:solidFill>
              </a:rPr>
              <a:t>Будьте внимательны с этой опцией!</a:t>
            </a:r>
          </a:p>
        </p:txBody>
      </p:sp>
      <p:grpSp>
        <p:nvGrpSpPr>
          <p:cNvPr id="2" name="Group 1"/>
          <p:cNvGrpSpPr/>
          <p:nvPr/>
        </p:nvGrpSpPr>
        <p:grpSpPr>
          <a:xfrm>
            <a:off x="3065675" y="1292225"/>
            <a:ext cx="5400992" cy="3930015"/>
            <a:chOff x="2808288" y="1652588"/>
            <a:chExt cx="5789612" cy="4283075"/>
          </a:xfrm>
        </p:grpSpPr>
        <p:pic>
          <p:nvPicPr>
            <p:cNvPr id="48130" name="Picture 14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05250" y="1652588"/>
              <a:ext cx="4692650" cy="42830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cxnSp>
          <p:nvCxnSpPr>
            <p:cNvPr id="15" name="Straight Arrow Connector 14"/>
            <p:cNvCxnSpPr/>
            <p:nvPr/>
          </p:nvCxnSpPr>
          <p:spPr>
            <a:xfrm>
              <a:off x="3059113" y="1957388"/>
              <a:ext cx="1081087" cy="434975"/>
            </a:xfrm>
            <a:prstGeom prst="straightConnector1">
              <a:avLst/>
            </a:prstGeom>
            <a:ln w="38100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Arrow Connector 15"/>
            <p:cNvCxnSpPr/>
            <p:nvPr/>
          </p:nvCxnSpPr>
          <p:spPr>
            <a:xfrm>
              <a:off x="2951163" y="2635250"/>
              <a:ext cx="1260475" cy="720725"/>
            </a:xfrm>
            <a:prstGeom prst="straightConnector1">
              <a:avLst/>
            </a:prstGeom>
            <a:ln w="38100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Arrow Connector 16"/>
            <p:cNvCxnSpPr/>
            <p:nvPr/>
          </p:nvCxnSpPr>
          <p:spPr>
            <a:xfrm>
              <a:off x="3024188" y="3724275"/>
              <a:ext cx="1223962" cy="669925"/>
            </a:xfrm>
            <a:prstGeom prst="straightConnector1">
              <a:avLst/>
            </a:prstGeom>
            <a:ln w="38100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Arrow Connector 17"/>
            <p:cNvCxnSpPr/>
            <p:nvPr/>
          </p:nvCxnSpPr>
          <p:spPr>
            <a:xfrm>
              <a:off x="2808288" y="4848225"/>
              <a:ext cx="1476375" cy="231775"/>
            </a:xfrm>
            <a:prstGeom prst="straightConnector1">
              <a:avLst/>
            </a:prstGeom>
            <a:ln w="38100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8141" name="TextBox 19"/>
          <p:cNvSpPr txBox="1">
            <a:spLocks noChangeArrowheads="1"/>
          </p:cNvSpPr>
          <p:nvPr/>
        </p:nvSpPr>
        <p:spPr bwMode="auto">
          <a:xfrm>
            <a:off x="178012" y="5579206"/>
            <a:ext cx="8543925" cy="646113"/>
          </a:xfrm>
          <a:prstGeom prst="rect">
            <a:avLst/>
          </a:prstGeom>
          <a:solidFill>
            <a:srgbClr val="FFFF00"/>
          </a:solidFill>
          <a:ln>
            <a:solidFill>
              <a:srgbClr val="FF0000"/>
            </a:solidFill>
          </a:ln>
          <a:extLst/>
        </p:spPr>
        <p:txBody>
          <a:bodyPr wrap="square">
            <a:spAutoFit/>
          </a:bodyPr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rtl="0"/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СЛЕДУЕТ синхронизировать часы SURVEY и POS/MV или F-180, чтобы это сработало!</a:t>
            </a:r>
          </a:p>
        </p:txBody>
      </p:sp>
    </p:spTree>
    <p:extLst>
      <p:ext uri="{BB962C8B-B14F-4D97-AF65-F5344CB8AC3E}">
        <p14:creationId xmlns:p14="http://schemas.microsoft.com/office/powerpoint/2010/main" val="2783139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marL="53975" algn="l" rtl="0" eaLnBrk="1" hangingPunct="1"/>
            <a:r>
              <a:rPr lang="ru-RU" sz="3600" b="0" i="0" u="none" baseline="0">
                <a:latin typeface="Arial" pitchFamily="34" charset="0"/>
                <a:cs typeface="Arial" pitchFamily="34" charset="0"/>
              </a:rPr>
              <a:t>Тарирование</a:t>
            </a:r>
          </a:p>
        </p:txBody>
      </p:sp>
      <p:pic>
        <p:nvPicPr>
          <p:cNvPr id="51203" name="Picture 3" descr="BarCheck20m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4938" y="3321050"/>
            <a:ext cx="2741612" cy="3373438"/>
          </a:xfrm>
          <a:prstGeom prst="rect">
            <a:avLst/>
          </a:prstGeom>
          <a:noFill/>
          <a:ln w="9525">
            <a:solidFill>
              <a:srgbClr val="00206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64" name="Picture 4" descr="BarCheck2m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34938" y="1223963"/>
            <a:ext cx="2741612" cy="2055812"/>
          </a:xfrm>
          <a:prstGeom prst="rect">
            <a:avLst/>
          </a:prstGeom>
          <a:solidFill>
            <a:schemeClr val="accent3">
              <a:lumMod val="10000"/>
            </a:schemeClr>
          </a:solidFill>
          <a:ln w="9525">
            <a:solidFill>
              <a:srgbClr val="002060"/>
            </a:solidFill>
            <a:miter lim="800000"/>
            <a:headEnd/>
            <a:tailEnd/>
          </a:ln>
        </p:spPr>
      </p:pic>
      <p:sp>
        <p:nvSpPr>
          <p:cNvPr id="56325" name="Text Box 5"/>
          <p:cNvSpPr txBox="1">
            <a:spLocks noChangeArrowheads="1"/>
          </p:cNvSpPr>
          <p:nvPr/>
        </p:nvSpPr>
        <p:spPr bwMode="auto">
          <a:xfrm>
            <a:off x="2976562" y="1563688"/>
            <a:ext cx="6227762" cy="45550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57200" indent="-4572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914400" indent="-4572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342900" indent="-342900" algn="l" rtl="0">
              <a:spcBef>
                <a:spcPct val="50000"/>
              </a:spcBef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ru-RU" sz="20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Опустите тарировку на 2м от поверхности воды.</a:t>
            </a:r>
          </a:p>
          <a:p>
            <a:pPr lvl="1" algn="l" rtl="0">
              <a:spcBef>
                <a:spcPct val="50000"/>
              </a:spcBef>
              <a:buClr>
                <a:schemeClr val="tx1">
                  <a:lumMod val="65000"/>
                  <a:lumOff val="35000"/>
                </a:schemeClr>
              </a:buClr>
              <a:buFontTx/>
              <a:buChar char="•"/>
              <a:defRPr/>
            </a:pPr>
            <a:r>
              <a:rPr lang="ru-RU" sz="20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Изменяйте заглубление в эхолоте до тех пор, пока он не покажет 2м.</a:t>
            </a:r>
          </a:p>
          <a:p>
            <a:pPr marL="342900" indent="-342900" algn="l" rtl="0">
              <a:spcBef>
                <a:spcPct val="50000"/>
              </a:spcBef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ru-RU" sz="20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Опустите тарировку на самую большую глубину.</a:t>
            </a:r>
          </a:p>
          <a:p>
            <a:pPr lvl="1" algn="l" rtl="0">
              <a:spcBef>
                <a:spcPct val="50000"/>
              </a:spcBef>
              <a:buClr>
                <a:schemeClr val="tx1">
                  <a:lumMod val="65000"/>
                  <a:lumOff val="35000"/>
                </a:schemeClr>
              </a:buClr>
              <a:buFontTx/>
              <a:buChar char="•"/>
              <a:defRPr/>
            </a:pPr>
            <a:r>
              <a:rPr lang="ru-RU" sz="20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Измените СЗ в эхолоте до тех пор, пока не получите ту же глубину.</a:t>
            </a:r>
          </a:p>
          <a:p>
            <a:pPr marL="342900" indent="-342900" algn="l" rtl="0">
              <a:spcBef>
                <a:spcPct val="50000"/>
              </a:spcBef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ru-RU" sz="20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Повторите шаги 1 и 2 до тех пор, пока не устраните погрешности.</a:t>
            </a:r>
          </a:p>
          <a:p>
            <a:pPr lvl="1" algn="l" rtl="0">
              <a:spcBef>
                <a:spcPct val="50000"/>
              </a:spcBef>
              <a:buClr>
                <a:schemeClr val="tx1">
                  <a:lumMod val="65000"/>
                  <a:lumOff val="35000"/>
                </a:schemeClr>
              </a:buClr>
              <a:buFontTx/>
              <a:buChar char="•"/>
              <a:defRPr/>
            </a:pPr>
            <a:r>
              <a:rPr lang="ru-RU" sz="20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Теперь эхолот передает данные, исправленные за заглубление и скорость звука.</a:t>
            </a:r>
          </a:p>
        </p:txBody>
      </p:sp>
      <p:sp>
        <p:nvSpPr>
          <p:cNvPr id="51206" name="Oval 6"/>
          <p:cNvSpPr>
            <a:spLocks noChangeArrowheads="1"/>
          </p:cNvSpPr>
          <p:nvPr/>
        </p:nvSpPr>
        <p:spPr bwMode="auto">
          <a:xfrm>
            <a:off x="234950" y="1182688"/>
            <a:ext cx="381000" cy="381000"/>
          </a:xfrm>
          <a:prstGeom prst="ellipse">
            <a:avLst/>
          </a:prstGeom>
          <a:solidFill>
            <a:srgbClr val="FFFF00"/>
          </a:solidFill>
          <a:ln w="12700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rtl="0"/>
            <a:r>
              <a:rPr lang="ru-RU" sz="2000" b="0" i="0" u="none" baseline="0">
                <a:solidFill>
                  <a:srgbClr val="000000"/>
                </a:solidFill>
              </a:rPr>
              <a:t>1</a:t>
            </a:r>
          </a:p>
        </p:txBody>
      </p:sp>
      <p:sp>
        <p:nvSpPr>
          <p:cNvPr id="51207" name="Oval 7"/>
          <p:cNvSpPr>
            <a:spLocks noChangeArrowheads="1"/>
          </p:cNvSpPr>
          <p:nvPr/>
        </p:nvSpPr>
        <p:spPr bwMode="auto">
          <a:xfrm>
            <a:off x="192088" y="3336925"/>
            <a:ext cx="381000" cy="396875"/>
          </a:xfrm>
          <a:prstGeom prst="ellipse">
            <a:avLst/>
          </a:prstGeom>
          <a:solidFill>
            <a:srgbClr val="FFFF00"/>
          </a:solidFill>
          <a:ln w="12700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rtl="0"/>
            <a:r>
              <a:rPr lang="ru-RU" sz="2000" b="0" i="0" u="none" baseline="0">
                <a:solidFill>
                  <a:srgbClr val="000000"/>
                </a:solidFill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2306403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ru-RU" b="0" i="0" u="none" baseline="0"/>
              <a:t>Индекс</a:t>
            </a:r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934720" y="1402080"/>
            <a:ext cx="4371774" cy="258532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 algn="l" rtl="0"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</a:pPr>
            <a:r>
              <a:rPr lang="ru-RU" b="0" i="0" u="none" baseline="0">
                <a:hlinkClick r:id="rId2" action="ppaction://hlinksldjump"/>
              </a:rPr>
              <a:t>Поправка за Осадку</a:t>
            </a:r>
          </a:p>
          <a:p>
            <a:pPr marL="285750" indent="-285750" algn="l" rtl="0"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</a:pPr>
            <a:endParaRPr lang="ru-RU" dirty="0" smtClean="0">
              <a:hlinkClick r:id="rId2" action="ppaction://hlinksldjump"/>
            </a:endParaRPr>
          </a:p>
          <a:p>
            <a:pPr marL="285750" indent="-285750" algn="l" rtl="0"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</a:pPr>
            <a:r>
              <a:rPr lang="ru-RU" b="0" i="0" u="none" baseline="0">
                <a:hlinkClick r:id="rId2" action="ppaction://hlinksldjump"/>
              </a:rPr>
              <a:t>Скорость Звука и данные ОЛЭ</a:t>
            </a:r>
          </a:p>
          <a:p>
            <a:pPr marL="285750" indent="-285750" algn="l" rtl="0"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</a:pPr>
            <a:endParaRPr lang="ru-RU" dirty="0" smtClean="0">
              <a:hlinkClick r:id="rId2" action="ppaction://hlinksldjump"/>
            </a:endParaRPr>
          </a:p>
          <a:p>
            <a:pPr marL="285750" indent="-285750" algn="l" rtl="0"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</a:pPr>
            <a:r>
              <a:rPr lang="ru-RU" b="0" i="0" u="none" baseline="0">
                <a:hlinkClick r:id="rId2" action="ppaction://hlinksldjump"/>
              </a:rPr>
              <a:t>Поправки за уровни</a:t>
            </a:r>
            <a:endParaRPr lang="ru-RU" dirty="0" smtClean="0">
              <a:hlinkClick r:id="rId3" action="ppaction://hlinksldjump"/>
            </a:endParaRPr>
          </a:p>
          <a:p>
            <a:pPr marL="285750" indent="-285750" algn="l" rtl="0"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</a:pPr>
            <a:endParaRPr lang="ru-RU" dirty="0" smtClean="0">
              <a:hlinkClick r:id="rId3" action="ppaction://hlinksldjump"/>
            </a:endParaRPr>
          </a:p>
          <a:p>
            <a:pPr marL="285750" indent="-285750" algn="l" rtl="0"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</a:pPr>
            <a:r>
              <a:rPr lang="ru-RU" b="0" i="0" u="none" baseline="0">
                <a:hlinkClick r:id="rId3" action="ppaction://hlinksldjump"/>
              </a:rPr>
              <a:t>64 - битный РЕДАКТОР ДАННЫХ ОЛЭ</a:t>
            </a:r>
            <a:endParaRPr lang="ru-RU" dirty="0" smtClean="0"/>
          </a:p>
          <a:p>
            <a:pPr algn="l" rtl="0">
              <a:buClr>
                <a:schemeClr val="tx1">
                  <a:lumMod val="65000"/>
                  <a:lumOff val="35000"/>
                </a:schemeClr>
              </a:buClr>
            </a:pPr>
            <a:endParaRPr lang="ru-RU" dirty="0"/>
          </a:p>
          <a:p>
            <a:pPr marL="285750" indent="-285750" algn="l" rtl="0"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613480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ru-RU" b="0" i="0" u="none" baseline="0"/>
              <a:t>Скорость Звука и данные ОЛЭ</a:t>
            </a:r>
            <a:endParaRPr lang="ru-RU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50F2F8E5-1108-0A46-83A0-852BF6A1A522}" type="slidenum">
              <a:rPr/>
              <a:pPr/>
              <a:t>20</a:t>
            </a:fld>
            <a:endParaRPr lang="ru-RU"/>
          </a:p>
        </p:txBody>
      </p:sp>
      <p:sp>
        <p:nvSpPr>
          <p:cNvPr id="5" name="Oval 4">
            <a:hlinkClick r:id="rId2" action="ppaction://hlinksldjump"/>
          </p:cNvPr>
          <p:cNvSpPr/>
          <p:nvPr/>
        </p:nvSpPr>
        <p:spPr>
          <a:xfrm>
            <a:off x="347472" y="277707"/>
            <a:ext cx="887307" cy="880533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457621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Title 1"/>
          <p:cNvSpPr>
            <a:spLocks noGrp="1"/>
          </p:cNvSpPr>
          <p:nvPr>
            <p:ph type="title"/>
          </p:nvPr>
        </p:nvSpPr>
        <p:spPr>
          <a:xfrm>
            <a:off x="347663" y="0"/>
            <a:ext cx="7896225" cy="989013"/>
          </a:xfrm>
        </p:spPr>
        <p:txBody>
          <a:bodyPr/>
          <a:lstStyle/>
          <a:p>
            <a:pPr algn="l" rtl="0" eaLnBrk="1" hangingPunct="1">
              <a:lnSpc>
                <a:spcPct val="100000"/>
              </a:lnSpc>
            </a:pPr>
            <a:r>
              <a:rPr lang="ru-RU" sz="3600" b="0" i="0" u="none" baseline="0">
                <a:latin typeface="Arial" pitchFamily="34" charset="0"/>
                <a:cs typeface="Arial" pitchFamily="34" charset="0"/>
              </a:rPr>
              <a:t>Поправки за скорость звука</a:t>
            </a:r>
          </a:p>
        </p:txBody>
      </p:sp>
      <p:graphicFrame>
        <p:nvGraphicFramePr>
          <p:cNvPr id="4" name="Group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70096918"/>
              </p:ext>
            </p:extLst>
          </p:nvPr>
        </p:nvGraphicFramePr>
        <p:xfrm>
          <a:off x="171342" y="1153794"/>
          <a:ext cx="8752524" cy="4429889"/>
        </p:xfrm>
        <a:graphic>
          <a:graphicData uri="http://schemas.openxmlformats.org/drawingml/2006/table">
            <a:tbl>
              <a:tblPr/>
              <a:tblGrid>
                <a:gridCol w="2917508"/>
                <a:gridCol w="2917508"/>
                <a:gridCol w="2917508"/>
              </a:tblGrid>
              <a:tr h="66043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3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Метод</a:t>
                      </a:r>
                    </a:p>
                  </a:txBody>
                  <a:tcPr marT="45722" marB="4572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91B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Использование</a:t>
                      </a:r>
                    </a:p>
                  </a:txBody>
                  <a:tcPr marT="45722" marB="4572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91B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3200" b="1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Программа</a:t>
                      </a:r>
                    </a:p>
                  </a:txBody>
                  <a:tcPr marT="45722" marB="4572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91BB"/>
                    </a:solidFill>
                  </a:tcPr>
                </a:tc>
              </a:tr>
              <a:tr h="101604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>
                          <a:ln>
                            <a:noFill/>
                          </a:ln>
                          <a:solidFill>
                            <a:srgbClr val="53565A"/>
                          </a:solidFill>
                          <a:effectLst/>
                          <a:latin typeface="Arial" charset="0"/>
                        </a:rPr>
                        <a:t>Тарирование (настройка СЗ в эхолоте).</a:t>
                      </a:r>
                    </a:p>
                  </a:txBody>
                  <a:tcPr marT="45722" marB="45722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>
                          <a:ln>
                            <a:noFill/>
                          </a:ln>
                          <a:solidFill>
                            <a:srgbClr val="53565A"/>
                          </a:solidFill>
                          <a:effectLst/>
                          <a:latin typeface="Arial" charset="0"/>
                        </a:rPr>
                        <a:t>Однолучевые данные</a:t>
                      </a:r>
                    </a:p>
                  </a:txBody>
                  <a:tcPr marT="45722" marB="45722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1" i="0" u="none" strike="noStrike" cap="none" normalizeH="0" baseline="0">
                          <a:ln>
                            <a:noFill/>
                          </a:ln>
                          <a:solidFill>
                            <a:srgbClr val="53565A"/>
                          </a:solidFill>
                          <a:effectLst/>
                          <a:latin typeface="Arial" charset="0"/>
                        </a:rPr>
                        <a:t>None:</a:t>
                      </a:r>
                    </a:p>
                  </a:txBody>
                  <a:tcPr marT="45722" marB="45722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1016047">
                <a:tc>
                  <a:txBody>
                    <a:bodyPr/>
                    <a:lstStyle/>
                    <a:p>
                      <a:pPr marL="0" marR="0" lvl="0" indent="0" algn="ctr" defTabSz="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>
                          <a:ln>
                            <a:noFill/>
                          </a:ln>
                          <a:solidFill>
                            <a:srgbClr val="53565A"/>
                          </a:solidFill>
                          <a:effectLst/>
                          <a:latin typeface="Arial" charset="0"/>
                        </a:rPr>
                        <a:t>Ввод профиля скорости звука.</a:t>
                      </a:r>
                    </a:p>
                  </a:txBody>
                  <a:tcPr marT="45722" marB="45722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>
                          <a:ln>
                            <a:noFill/>
                          </a:ln>
                          <a:solidFill>
                            <a:srgbClr val="53565A"/>
                          </a:solidFill>
                          <a:effectLst/>
                          <a:latin typeface="Arial" charset="0"/>
                        </a:rPr>
                        <a:t>Многолучевые (и однолучевые) данные</a:t>
                      </a:r>
                    </a:p>
                  </a:txBody>
                  <a:tcPr marT="45722" marB="45722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1" i="0" u="none" strike="noStrike" cap="none" normalizeH="0" baseline="0">
                          <a:ln>
                            <a:noFill/>
                          </a:ln>
                          <a:solidFill>
                            <a:srgbClr val="53565A"/>
                          </a:solidFill>
                          <a:effectLst/>
                          <a:latin typeface="Arial" charset="0"/>
                        </a:rPr>
                        <a:t>СКОРОСТЬ ЗВУКА</a:t>
                      </a:r>
                    </a:p>
                  </a:txBody>
                  <a:tcPr marT="45722" marB="45722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14143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>
                          <a:ln>
                            <a:noFill/>
                          </a:ln>
                          <a:solidFill>
                            <a:srgbClr val="53565A"/>
                          </a:solidFill>
                          <a:effectLst/>
                          <a:latin typeface="Arial" charset="0"/>
                        </a:rPr>
                        <a:t>(определение отклонений эхолота от данных тарирующего устройства на стандартных горизонтах).</a:t>
                      </a:r>
                    </a:p>
                  </a:txBody>
                  <a:tcPr marT="45722" marB="45722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>
                          <a:ln>
                            <a:noFill/>
                          </a:ln>
                          <a:solidFill>
                            <a:srgbClr val="53565A"/>
                          </a:solidFill>
                          <a:effectLst/>
                          <a:latin typeface="Arial" charset="0"/>
                        </a:rPr>
                        <a:t>Однолучевые данные</a:t>
                      </a:r>
                    </a:p>
                  </a:txBody>
                  <a:tcPr marT="45722" marB="45722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53565A"/>
                          </a:solidFill>
                          <a:effectLst/>
                          <a:latin typeface="Arial" charset="0"/>
                        </a:rPr>
                        <a:t>ТАРИРОВОЧНАЯ ТАБЛИЦА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53565A"/>
                          </a:solidFill>
                          <a:effectLst/>
                          <a:latin typeface="Arial" charset="0"/>
                        </a:rPr>
                        <a:t>Есть отдельная программа и встроенная в SBMAX</a:t>
                      </a: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53565A"/>
                        </a:solidFill>
                        <a:effectLst/>
                        <a:latin typeface="Arial" charset="0"/>
                      </a:endParaRPr>
                    </a:p>
                  </a:txBody>
                  <a:tcPr marT="45722" marB="45722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702944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marL="53975" algn="l" rtl="0" eaLnBrk="1" hangingPunct="1"/>
            <a:r>
              <a:rPr lang="ru-RU" sz="3600" b="0" i="0" u="none" baseline="0">
                <a:latin typeface="Arial" pitchFamily="34" charset="0"/>
                <a:cs typeface="Arial" pitchFamily="34" charset="0"/>
              </a:rPr>
              <a:t>Проблемы при тарировании</a:t>
            </a:r>
          </a:p>
        </p:txBody>
      </p:sp>
      <p:sp>
        <p:nvSpPr>
          <p:cNvPr id="57347" name="Rectangle 3"/>
          <p:cNvSpPr>
            <a:spLocks noGrp="1" noChangeArrowheads="1"/>
          </p:cNvSpPr>
          <p:nvPr>
            <p:ph idx="4294967295"/>
          </p:nvPr>
        </p:nvSpPr>
        <p:spPr>
          <a:xfrm>
            <a:off x="213360" y="1329583"/>
            <a:ext cx="8104188" cy="4899025"/>
          </a:xfrm>
        </p:spPr>
        <p:txBody>
          <a:bodyPr>
            <a:normAutofit/>
          </a:bodyPr>
          <a:lstStyle/>
          <a:p>
            <a:pPr marL="342900" indent="-342900" algn="l" rtl="0" eaLnBrk="1" hangingPunct="1">
              <a:spcAft>
                <a:spcPct val="0"/>
              </a:spcAft>
              <a:buClr>
                <a:schemeClr val="tx1">
                  <a:lumMod val="65000"/>
                  <a:lumOff val="35000"/>
                </a:schemeClr>
              </a:buClr>
              <a:buFont typeface="Arial" pitchFamily="34" charset="0"/>
              <a:buChar char="•"/>
              <a:defRPr/>
            </a:pPr>
            <a:r>
              <a:rPr lang="ru-RU" sz="2000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Волнение:  Волнение: невозможно получить точность тарирования до 0.1м при волне в 1м.</a:t>
            </a:r>
          </a:p>
          <a:p>
            <a:pPr marL="342900" indent="-342900" algn="l" rtl="0" eaLnBrk="1" hangingPunct="1">
              <a:spcAft>
                <a:spcPct val="0"/>
              </a:spcAft>
              <a:buClr>
                <a:schemeClr val="tx1">
                  <a:lumMod val="65000"/>
                  <a:lumOff val="35000"/>
                </a:schemeClr>
              </a:buClr>
              <a:buFont typeface="Arial" pitchFamily="34" charset="0"/>
              <a:buChar char="•"/>
              <a:defRPr/>
            </a:pPr>
            <a:endParaRPr lang="ru-RU" altLang="en-US" sz="2000" dirty="0" smtClean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 algn="l" rtl="0" eaLnBrk="1" hangingPunct="1">
              <a:spcAft>
                <a:spcPct val="0"/>
              </a:spcAft>
              <a:buClr>
                <a:schemeClr val="tx1">
                  <a:lumMod val="65000"/>
                  <a:lumOff val="35000"/>
                </a:schemeClr>
              </a:buClr>
              <a:buFont typeface="Arial" pitchFamily="34" charset="0"/>
              <a:buChar char="•"/>
              <a:defRPr/>
            </a:pPr>
            <a:r>
              <a:rPr lang="ru-RU" sz="2000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Течения: Течения смещают тарелку и антенна эхолота не может ее «увидеть».</a:t>
            </a:r>
          </a:p>
          <a:p>
            <a:pPr marL="342900" indent="-342900" algn="l" rtl="0" eaLnBrk="1" hangingPunct="1">
              <a:spcAft>
                <a:spcPct val="0"/>
              </a:spcAft>
              <a:buClr>
                <a:schemeClr val="tx1">
                  <a:lumMod val="65000"/>
                  <a:lumOff val="35000"/>
                </a:schemeClr>
              </a:buClr>
              <a:buFont typeface="Arial" pitchFamily="34" charset="0"/>
              <a:buChar char="•"/>
              <a:defRPr/>
            </a:pPr>
            <a:endParaRPr lang="ru-RU" altLang="en-US" sz="2000" dirty="0" smtClean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 algn="l" rtl="0" eaLnBrk="1" hangingPunct="1">
              <a:spcAft>
                <a:spcPct val="0"/>
              </a:spcAft>
              <a:buClr>
                <a:schemeClr val="tx1">
                  <a:lumMod val="65000"/>
                  <a:lumOff val="35000"/>
                </a:schemeClr>
              </a:buClr>
              <a:buFont typeface="Arial" pitchFamily="34" charset="0"/>
              <a:buChar char="•"/>
              <a:defRPr/>
            </a:pPr>
            <a:r>
              <a:rPr lang="ru-RU" sz="2000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Выполнение тарирования за пределами района съемки.  Конечно, удобнее тарироваться в закрытой акватории!</a:t>
            </a:r>
          </a:p>
          <a:p>
            <a:pPr marL="342900" indent="-342900" algn="l" rtl="0" eaLnBrk="1" hangingPunct="1">
              <a:spcAft>
                <a:spcPct val="0"/>
              </a:spcAft>
              <a:buClr>
                <a:schemeClr val="tx1">
                  <a:lumMod val="65000"/>
                  <a:lumOff val="35000"/>
                </a:schemeClr>
              </a:buClr>
              <a:buFont typeface="Arial" pitchFamily="34" charset="0"/>
              <a:buChar char="•"/>
              <a:defRPr/>
            </a:pPr>
            <a:endParaRPr lang="ru-RU" altLang="en-US" sz="2000" dirty="0" smtClean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 algn="l" rtl="0" eaLnBrk="1" hangingPunct="1">
              <a:spcAft>
                <a:spcPct val="0"/>
              </a:spcAft>
              <a:buClr>
                <a:schemeClr val="tx1">
                  <a:lumMod val="65000"/>
                  <a:lumOff val="35000"/>
                </a:schemeClr>
              </a:buClr>
              <a:buFont typeface="Arial" pitchFamily="34" charset="0"/>
              <a:buChar char="•"/>
              <a:defRPr/>
            </a:pPr>
            <a:r>
              <a:rPr lang="ru-RU" sz="2000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Съемка с одним тарированием в то время как в районе съемки могут быть различные водные массы (например, в приустьевом участке, где встречаются пресные воды с солеными).</a:t>
            </a:r>
          </a:p>
          <a:p>
            <a:pPr marL="342900" indent="-342900" algn="l" rtl="0" eaLnBrk="1" hangingPunct="1">
              <a:spcAft>
                <a:spcPct val="0"/>
              </a:spcAft>
              <a:buClr>
                <a:schemeClr val="tx1"/>
              </a:buClr>
              <a:buFont typeface="Arial" pitchFamily="34" charset="0"/>
              <a:buChar char="•"/>
              <a:defRPr/>
            </a:pPr>
            <a:endParaRPr lang="ru-RU" altLang="en-US" sz="1800" dirty="0" smtClean="0">
              <a:solidFill>
                <a:srgbClr val="53565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2228" name="TextBox 3"/>
          <p:cNvSpPr txBox="1">
            <a:spLocks noChangeArrowheads="1"/>
          </p:cNvSpPr>
          <p:nvPr/>
        </p:nvSpPr>
        <p:spPr bwMode="auto">
          <a:xfrm>
            <a:off x="171026" y="5874595"/>
            <a:ext cx="91440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rtl="0"/>
            <a:r>
              <a:rPr lang="ru-RU" sz="2000" b="0" i="0" u="none" baseline="0" dirty="0">
                <a:solidFill>
                  <a:srgbClr val="53565A"/>
                </a:solidFill>
              </a:rPr>
              <a:t>Выделите время для тренировки вашей группы процедуре тарирования.</a:t>
            </a:r>
          </a:p>
          <a:p>
            <a:endParaRPr lang="ru-RU" altLang="en-US" sz="2000" b="0" dirty="0">
              <a:solidFill>
                <a:srgbClr val="53565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55327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347663" y="0"/>
            <a:ext cx="7861300" cy="989013"/>
          </a:xfrm>
        </p:spPr>
        <p:txBody>
          <a:bodyPr/>
          <a:lstStyle/>
          <a:p>
            <a:pPr marL="53975" algn="l" rtl="0" eaLnBrk="1" hangingPunct="1"/>
            <a:r>
              <a:rPr lang="ru-RU" sz="3600" b="0" i="0" u="none" baseline="0">
                <a:latin typeface="Arial" pitchFamily="34" charset="0"/>
                <a:cs typeface="Arial" pitchFamily="34" charset="0"/>
              </a:rPr>
              <a:t>Использование измерителя ПСЗ</a:t>
            </a:r>
          </a:p>
        </p:txBody>
      </p:sp>
      <p:sp>
        <p:nvSpPr>
          <p:cNvPr id="53251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203200" y="1612053"/>
            <a:ext cx="3566608" cy="4092997"/>
          </a:xfrm>
        </p:spPr>
        <p:txBody>
          <a:bodyPr>
            <a:normAutofit/>
          </a:bodyPr>
          <a:lstStyle/>
          <a:p>
            <a:pPr marL="503238" lvl="1" indent="0" algn="l" rtl="0" eaLnBrk="1" hangingPunct="1">
              <a:lnSpc>
                <a:spcPct val="90000"/>
              </a:lnSpc>
              <a:buFont typeface="Arial" pitchFamily="34" charset="0"/>
              <a:buNone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Используйте программу SOUND VELOCITY для ввода профиля СЗ – создайте файл *.VEL.</a:t>
            </a:r>
          </a:p>
          <a:p>
            <a:pPr marL="503238" lvl="1" indent="0" algn="l" rtl="0" eaLnBrk="1" hangingPunct="1">
              <a:lnSpc>
                <a:spcPct val="90000"/>
              </a:lnSpc>
              <a:buFont typeface="Arial" pitchFamily="34" charset="0"/>
              <a:buNone/>
            </a:pPr>
            <a:endParaRPr lang="ru-RU" altLang="en-US" dirty="0">
              <a:solidFill>
                <a:schemeClr val="tx1">
                  <a:lumMod val="65000"/>
                  <a:lumOff val="3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marL="503238" lvl="1" indent="0" algn="l" rtl="0" eaLnBrk="1" hangingPunct="1">
              <a:lnSpc>
                <a:spcPct val="90000"/>
              </a:lnSpc>
              <a:buClr>
                <a:schemeClr val="tx1">
                  <a:lumMod val="65000"/>
                  <a:lumOff val="35000"/>
                </a:schemeClr>
              </a:buClr>
              <a:buFont typeface="Arial" pitchFamily="34" charset="0"/>
              <a:buNone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Прямой импорт из:</a:t>
            </a:r>
          </a:p>
          <a:p>
            <a:pPr marL="846138" lvl="1" indent="-342900" algn="l" rtl="0">
              <a:lnSpc>
                <a:spcPct val="90000"/>
              </a:lnSpc>
              <a:buClr>
                <a:schemeClr val="tx1">
                  <a:lumMod val="65000"/>
                  <a:lumOff val="35000"/>
                </a:schemeClr>
              </a:buClr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SonTek CastAway</a:t>
            </a:r>
          </a:p>
          <a:p>
            <a:pPr marL="846138" lvl="1" indent="-342900" algn="l" rtl="0">
              <a:lnSpc>
                <a:spcPct val="90000"/>
              </a:lnSpc>
              <a:buClr>
                <a:schemeClr val="tx1">
                  <a:lumMod val="65000"/>
                  <a:lumOff val="35000"/>
                </a:schemeClr>
              </a:buClr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Valeport SWIFT</a:t>
            </a:r>
          </a:p>
          <a:p>
            <a:pPr marL="846138" lvl="1" indent="-342900" algn="l" rtl="0">
              <a:lnSpc>
                <a:spcPct val="90000"/>
              </a:lnSpc>
              <a:buClr>
                <a:schemeClr val="tx1">
                  <a:lumMod val="65000"/>
                  <a:lumOff val="35000"/>
                </a:schemeClr>
              </a:buClr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AML Base X</a:t>
            </a:r>
            <a:r>
              <a:rPr lang="ru-RU" sz="14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2</a:t>
            </a:r>
            <a:endParaRPr lang="ru-RU" altLang="en-US" dirty="0" smtClean="0">
              <a:solidFill>
                <a:schemeClr val="tx1">
                  <a:lumMod val="65000"/>
                  <a:lumOff val="3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marL="503238" lvl="1" indent="0" algn="l" rtl="0" eaLnBrk="1" hangingPunct="1">
              <a:lnSpc>
                <a:spcPct val="90000"/>
              </a:lnSpc>
              <a:buFont typeface="Arial" pitchFamily="34" charset="0"/>
              <a:buNone/>
            </a:pPr>
            <a:endParaRPr lang="ru-RU" altLang="en-US" dirty="0" smtClean="0">
              <a:solidFill>
                <a:schemeClr val="tx1">
                  <a:lumMod val="65000"/>
                  <a:lumOff val="3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marL="503238" lvl="1" indent="0" algn="l" rtl="0" eaLnBrk="1" hangingPunct="1">
              <a:lnSpc>
                <a:spcPct val="90000"/>
              </a:lnSpc>
              <a:buFont typeface="Arial" pitchFamily="34" charset="0"/>
              <a:buNone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Загрузите файл *.VEL в SINGLE BEAM EDITOR.</a:t>
            </a:r>
          </a:p>
        </p:txBody>
      </p:sp>
      <p:pic>
        <p:nvPicPr>
          <p:cNvPr id="30721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8421" y="1612053"/>
            <a:ext cx="4895222" cy="40509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217798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Title 1"/>
          <p:cNvSpPr>
            <a:spLocks noGrp="1"/>
          </p:cNvSpPr>
          <p:nvPr>
            <p:ph type="title"/>
          </p:nvPr>
        </p:nvSpPr>
        <p:spPr>
          <a:xfrm>
            <a:off x="347663" y="0"/>
            <a:ext cx="8040687" cy="989013"/>
          </a:xfrm>
        </p:spPr>
        <p:txBody>
          <a:bodyPr/>
          <a:lstStyle/>
          <a:p>
            <a:pPr algn="l" rtl="0"/>
            <a:r>
              <a:rPr lang="ru-RU" sz="3600" b="0" i="0" u="none" baseline="0">
                <a:latin typeface="Arial" pitchFamily="34" charset="0"/>
                <a:cs typeface="Arial" pitchFamily="34" charset="0"/>
              </a:rPr>
              <a:t>Почему Скорость Звука так важна?</a:t>
            </a:r>
          </a:p>
        </p:txBody>
      </p:sp>
      <p:sp>
        <p:nvSpPr>
          <p:cNvPr id="54275" name="Slide Number Placeholder 2"/>
          <p:cNvSpPr>
            <a:spLocks noGrp="1"/>
          </p:cNvSpPr>
          <p:nvPr>
            <p:ph type="sldNum" sz="quarter" idx="4294967295"/>
          </p:nvPr>
        </p:nvSpPr>
        <p:spPr bwMode="auto">
          <a:xfrm>
            <a:off x="347663" y="6403975"/>
            <a:ext cx="714375" cy="454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rtl="0"/>
            <a:fld id="{E6B5BD62-8F42-4618-952A-593EF8F4514E}" type="slidenum">
              <a:rPr sz="1200"/>
              <a:pPr/>
              <a:t>24</a:t>
            </a:fld>
            <a:endParaRPr lang="ru-RU" altLang="en-US" sz="1200" smtClean="0"/>
          </a:p>
        </p:txBody>
      </p:sp>
      <p:pic>
        <p:nvPicPr>
          <p:cNvPr id="54276" name="Picture 2" descr="C:\Users\cshaw\Downloads\11_A_PPT\SV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694" y="1338858"/>
            <a:ext cx="7030720" cy="4931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57132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347663" y="0"/>
            <a:ext cx="8256587" cy="989013"/>
          </a:xfrm>
        </p:spPr>
        <p:txBody>
          <a:bodyPr/>
          <a:lstStyle/>
          <a:p>
            <a:pPr marL="53975" algn="l" rtl="0" eaLnBrk="1" hangingPunct="1"/>
            <a:r>
              <a:rPr lang="ru-RU" sz="3600" b="0" i="0" u="none" baseline="0">
                <a:latin typeface="Arial" pitchFamily="34" charset="0"/>
                <a:cs typeface="Arial" pitchFamily="34" charset="0"/>
              </a:rPr>
              <a:t>ТАРИРОВОЧНАЯ ТАБЛИЦА</a:t>
            </a:r>
          </a:p>
        </p:txBody>
      </p:sp>
      <p:sp>
        <p:nvSpPr>
          <p:cNvPr id="55299" name="Rectangle 3"/>
          <p:cNvSpPr>
            <a:spLocks noGrp="1" noChangeArrowheads="1"/>
          </p:cNvSpPr>
          <p:nvPr>
            <p:ph idx="4294967295"/>
          </p:nvPr>
        </p:nvSpPr>
        <p:spPr>
          <a:xfrm>
            <a:off x="0" y="2349500"/>
            <a:ext cx="5100320" cy="3852863"/>
          </a:xfrm>
        </p:spPr>
        <p:txBody>
          <a:bodyPr/>
          <a:lstStyle/>
          <a:p>
            <a:pPr marL="754063" indent="-342900" algn="l" rtl="0" eaLnBrk="1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</a:pPr>
            <a:r>
              <a:rPr lang="ru-RU" sz="20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Опустите тарирующее устройство на стандартные горизонты.</a:t>
            </a:r>
          </a:p>
          <a:p>
            <a:pPr marL="754063" indent="-342900" algn="l" rtl="0" eaLnBrk="1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</a:pPr>
            <a:r>
              <a:rPr lang="ru-RU" sz="20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Снимите отчет с эхолота.</a:t>
            </a:r>
          </a:p>
          <a:p>
            <a:pPr marL="754063" indent="-342900" algn="l" rtl="0" eaLnBrk="1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</a:pPr>
            <a:r>
              <a:rPr lang="ru-RU" sz="20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SA считывает отредактированные данные ОЛЭ и вводит соответствующие поправки основываясь на измеренной глубине.</a:t>
            </a:r>
          </a:p>
          <a:p>
            <a:pPr marL="754063" indent="-342900" algn="l" rtl="0" eaLnBrk="1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</a:pPr>
            <a:r>
              <a:rPr lang="ru-RU" sz="20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Теперь эта процедура есть в редакторе SB MAX</a:t>
            </a:r>
          </a:p>
        </p:txBody>
      </p:sp>
      <p:pic>
        <p:nvPicPr>
          <p:cNvPr id="55300" name="Picture 4" descr="EDITING - Sounding Adjustment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73663" y="1573213"/>
            <a:ext cx="3605212" cy="4195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5301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650" y="1058863"/>
            <a:ext cx="2562225" cy="1104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5302" name="TextBox 5"/>
          <p:cNvSpPr txBox="1">
            <a:spLocks noChangeArrowheads="1"/>
          </p:cNvSpPr>
          <p:nvPr/>
        </p:nvSpPr>
        <p:spPr bwMode="auto">
          <a:xfrm>
            <a:off x="347663" y="5767388"/>
            <a:ext cx="5616575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rtl="0"/>
            <a:r>
              <a:rPr lang="ru-RU" sz="1600" b="0" i="0" u="none" baseline="0">
                <a:solidFill>
                  <a:srgbClr val="0091BB"/>
                </a:solidFill>
              </a:rPr>
              <a:t>SOUNDING ADJUSTMENT имеется в виде отдельной программы, а также встроена в SBMAX.</a:t>
            </a:r>
          </a:p>
        </p:txBody>
      </p:sp>
    </p:spTree>
    <p:extLst>
      <p:ext uri="{BB962C8B-B14F-4D97-AF65-F5344CB8AC3E}">
        <p14:creationId xmlns:p14="http://schemas.microsoft.com/office/powerpoint/2010/main" val="20815576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marL="53975" algn="l" rtl="0" eaLnBrk="1" hangingPunct="1"/>
            <a:r>
              <a:rPr lang="ru-RU" sz="3600" b="0" i="0" u="none" baseline="0">
                <a:latin typeface="Arial" pitchFamily="34" charset="0"/>
                <a:cs typeface="Arial" pitchFamily="34" charset="0"/>
              </a:rPr>
              <a:t>SOUNDING ADJUSTMENTS</a:t>
            </a:r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237278" y="1903201"/>
            <a:ext cx="3813175" cy="4070879"/>
          </a:xfrm>
        </p:spPr>
        <p:txBody>
          <a:bodyPr rtlCol="0">
            <a:normAutofit/>
          </a:bodyPr>
          <a:lstStyle/>
          <a:p>
            <a:pPr marL="457200" indent="-457200" algn="l" rtl="0" eaLnBrk="1" fontAlgn="auto" hangingPunct="1">
              <a:buClr>
                <a:schemeClr val="tx1">
                  <a:lumMod val="65000"/>
                  <a:lumOff val="35000"/>
                </a:schemeClr>
              </a:buClr>
              <a:buFont typeface="Calibri" pitchFamily="34" charset="0"/>
              <a:buAutoNum type="arabicPeriod"/>
              <a:defRPr/>
            </a:pPr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Обработайте данные в SINGLE BEAM EDITOR.</a:t>
            </a:r>
          </a:p>
          <a:p>
            <a:pPr marL="457200" indent="-457200" algn="l" rtl="0" eaLnBrk="1" fontAlgn="auto" hangingPunct="1">
              <a:buClr>
                <a:schemeClr val="tx1">
                  <a:lumMod val="65000"/>
                  <a:lumOff val="35000"/>
                </a:schemeClr>
              </a:buClr>
              <a:buFont typeface="Calibri" pitchFamily="34" charset="0"/>
              <a:buAutoNum type="arabicPeriod"/>
              <a:defRPr/>
            </a:pPr>
            <a:endParaRPr lang="ru-RU" sz="1800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457200" indent="-457200" algn="l" rtl="0" eaLnBrk="1" fontAlgn="auto" hangingPunct="1">
              <a:buClr>
                <a:schemeClr val="tx1">
                  <a:lumMod val="65000"/>
                  <a:lumOff val="35000"/>
                </a:schemeClr>
              </a:buClr>
              <a:buFont typeface="Calibri" pitchFamily="34" charset="0"/>
              <a:buAutoNum type="arabicPeriod"/>
              <a:defRPr/>
            </a:pPr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Введите данные тарирования в программе SOUNDING ADJUSTMENTS.</a:t>
            </a:r>
          </a:p>
          <a:p>
            <a:pPr marL="457200" indent="-457200" algn="l" rtl="0" eaLnBrk="1" fontAlgn="auto" hangingPunct="1">
              <a:buClr>
                <a:schemeClr val="tx1">
                  <a:lumMod val="65000"/>
                  <a:lumOff val="35000"/>
                </a:schemeClr>
              </a:buClr>
              <a:buFont typeface="Calibri" pitchFamily="34" charset="0"/>
              <a:buAutoNum type="arabicPeriod"/>
              <a:defRPr/>
            </a:pPr>
            <a:endParaRPr lang="ru-RU" sz="1800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457200" indent="-457200" algn="l" rtl="0" eaLnBrk="1" fontAlgn="auto" hangingPunct="1">
              <a:buClr>
                <a:schemeClr val="tx1">
                  <a:lumMod val="65000"/>
                  <a:lumOff val="35000"/>
                </a:schemeClr>
              </a:buClr>
              <a:buFont typeface="Calibri" pitchFamily="34" charset="0"/>
              <a:buAutoNum type="arabicPeriod"/>
              <a:defRPr/>
            </a:pPr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Используйте отредактированные данные в формате ‘ALL’ и обработайте их в программе SOUNDING ADJUSTMENTS.</a:t>
            </a:r>
          </a:p>
        </p:txBody>
      </p:sp>
      <p:pic>
        <p:nvPicPr>
          <p:cNvPr id="56324" name="Picture 11" descr="SBMAX with SA Correction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73320" y="2167466"/>
            <a:ext cx="4736153" cy="31723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027077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ru-RU" b="0" i="0" u="none" baseline="0"/>
              <a:t>Поправки за уровни</a:t>
            </a:r>
            <a:endParaRPr lang="ru-RU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50F2F8E5-1108-0A46-83A0-852BF6A1A522}" type="slidenum">
              <a:rPr/>
              <a:pPr/>
              <a:t>27</a:t>
            </a:fld>
            <a:endParaRPr lang="ru-RU"/>
          </a:p>
        </p:txBody>
      </p:sp>
      <p:sp>
        <p:nvSpPr>
          <p:cNvPr id="5" name="Oval 4">
            <a:hlinkClick r:id="rId2" action="ppaction://hlinksldjump"/>
          </p:cNvPr>
          <p:cNvSpPr/>
          <p:nvPr/>
        </p:nvSpPr>
        <p:spPr>
          <a:xfrm>
            <a:off x="347472" y="277707"/>
            <a:ext cx="887307" cy="880533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068303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3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marL="53975" algn="l" rtl="0" eaLnBrk="1" hangingPunct="1"/>
            <a:r>
              <a:rPr lang="ru-RU" sz="3600" b="0" i="0" u="none" baseline="0">
                <a:latin typeface="Arial" pitchFamily="34" charset="0"/>
                <a:cs typeface="Arial" pitchFamily="34" charset="0"/>
              </a:rPr>
              <a:t>Поправки за уровни</a:t>
            </a:r>
          </a:p>
        </p:txBody>
      </p:sp>
      <p:grpSp>
        <p:nvGrpSpPr>
          <p:cNvPr id="2" name="Group 1"/>
          <p:cNvGrpSpPr/>
          <p:nvPr/>
        </p:nvGrpSpPr>
        <p:grpSpPr>
          <a:xfrm>
            <a:off x="4581313" y="1067220"/>
            <a:ext cx="4536440" cy="4777810"/>
            <a:chOff x="4495800" y="1128713"/>
            <a:chExt cx="3962400" cy="5043487"/>
          </a:xfrm>
        </p:grpSpPr>
        <p:sp>
          <p:nvSpPr>
            <p:cNvPr id="58372" name="Rectangle 2"/>
            <p:cNvSpPr>
              <a:spLocks noChangeArrowheads="1"/>
            </p:cNvSpPr>
            <p:nvPr/>
          </p:nvSpPr>
          <p:spPr bwMode="auto">
            <a:xfrm>
              <a:off x="4495800" y="1128713"/>
              <a:ext cx="3910013" cy="5043487"/>
            </a:xfrm>
            <a:prstGeom prst="rect">
              <a:avLst/>
            </a:prstGeom>
            <a:noFill/>
            <a:ln w="38100">
              <a:solidFill>
                <a:srgbClr val="FF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defRPr sz="1400" b="1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endParaRPr lang="ru-RU" altLang="en-US"/>
            </a:p>
          </p:txBody>
        </p:sp>
        <p:sp>
          <p:nvSpPr>
            <p:cNvPr id="58373" name="Line 6"/>
            <p:cNvSpPr>
              <a:spLocks noChangeShapeType="1"/>
            </p:cNvSpPr>
            <p:nvPr/>
          </p:nvSpPr>
          <p:spPr bwMode="auto">
            <a:xfrm flipH="1">
              <a:off x="5410200" y="3810000"/>
              <a:ext cx="2819400" cy="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58374" name="Text Box 7"/>
            <p:cNvSpPr txBox="1">
              <a:spLocks noChangeArrowheads="1"/>
            </p:cNvSpPr>
            <p:nvPr/>
          </p:nvSpPr>
          <p:spPr bwMode="auto">
            <a:xfrm>
              <a:off x="4648200" y="3581400"/>
              <a:ext cx="1143000" cy="2444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8100">
                  <a:solidFill>
                    <a:srgbClr val="000000"/>
                  </a:solidFill>
                  <a:prstDash val="dash"/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400" b="1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algn="l" rtl="0">
                <a:spcBef>
                  <a:spcPct val="50000"/>
                </a:spcBef>
              </a:pPr>
              <a:r>
                <a:rPr lang="ru-RU" sz="1000" b="0" i="0" u="none" baseline="0">
                  <a:solidFill>
                    <a:srgbClr val="FF0000"/>
                  </a:solidFill>
                  <a:latin typeface="Verdana" pitchFamily="34" charset="0"/>
                </a:rPr>
                <a:t>Ноль Карты</a:t>
              </a:r>
            </a:p>
          </p:txBody>
        </p:sp>
        <p:sp>
          <p:nvSpPr>
            <p:cNvPr id="58375" name="Line 8"/>
            <p:cNvSpPr>
              <a:spLocks noChangeShapeType="1"/>
            </p:cNvSpPr>
            <p:nvPr/>
          </p:nvSpPr>
          <p:spPr bwMode="auto">
            <a:xfrm>
              <a:off x="5410200" y="5486400"/>
              <a:ext cx="3048000" cy="0"/>
            </a:xfrm>
            <a:prstGeom prst="line">
              <a:avLst/>
            </a:prstGeom>
            <a:noFill/>
            <a:ln w="38100">
              <a:solidFill>
                <a:srgbClr val="CC99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58376" name="Text Box 9"/>
            <p:cNvSpPr txBox="1">
              <a:spLocks noChangeArrowheads="1"/>
            </p:cNvSpPr>
            <p:nvPr/>
          </p:nvSpPr>
          <p:spPr bwMode="auto">
            <a:xfrm>
              <a:off x="4648200" y="5257800"/>
              <a:ext cx="1143000" cy="2444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8100">
                  <a:solidFill>
                    <a:srgbClr val="000000"/>
                  </a:solidFill>
                  <a:prstDash val="dash"/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400" b="1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algn="l" rtl="0">
                <a:spcBef>
                  <a:spcPct val="50000"/>
                </a:spcBef>
              </a:pPr>
              <a:r>
                <a:rPr lang="ru-RU" sz="1000" b="0" i="0" u="none" baseline="0">
                  <a:solidFill>
                    <a:srgbClr val="CC9900"/>
                  </a:solidFill>
                  <a:latin typeface="Verdana" pitchFamily="34" charset="0"/>
                </a:rPr>
                <a:t>Дно</a:t>
              </a:r>
            </a:p>
          </p:txBody>
        </p:sp>
        <p:sp>
          <p:nvSpPr>
            <p:cNvPr id="58377" name="Line 10"/>
            <p:cNvSpPr>
              <a:spLocks noChangeShapeType="1"/>
            </p:cNvSpPr>
            <p:nvPr/>
          </p:nvSpPr>
          <p:spPr bwMode="auto">
            <a:xfrm flipH="1">
              <a:off x="5181600" y="2590800"/>
              <a:ext cx="3200400" cy="0"/>
            </a:xfrm>
            <a:prstGeom prst="line">
              <a:avLst/>
            </a:prstGeom>
            <a:noFill/>
            <a:ln w="38100">
              <a:solidFill>
                <a:srgbClr val="0070C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58378" name="Text Box 11"/>
            <p:cNvSpPr txBox="1">
              <a:spLocks noChangeArrowheads="1"/>
            </p:cNvSpPr>
            <p:nvPr/>
          </p:nvSpPr>
          <p:spPr bwMode="auto">
            <a:xfrm>
              <a:off x="4648200" y="2362200"/>
              <a:ext cx="1143000" cy="2444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8100">
                  <a:solidFill>
                    <a:srgbClr val="000000"/>
                  </a:solidFill>
                  <a:prstDash val="dash"/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400" b="1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algn="l" rtl="0">
                <a:spcBef>
                  <a:spcPct val="50000"/>
                </a:spcBef>
              </a:pPr>
              <a:r>
                <a:rPr lang="ru-RU" sz="1000" b="0" i="0" u="none" baseline="0">
                  <a:solidFill>
                    <a:srgbClr val="0070C0"/>
                  </a:solidFill>
                  <a:latin typeface="Verdana" pitchFamily="34" charset="0"/>
                </a:rPr>
                <a:t>Уровень</a:t>
              </a:r>
              <a:r>
                <a:rPr lang="ru-RU" sz="1000" b="0" i="0" u="none" baseline="0">
                  <a:solidFill>
                    <a:schemeClr val="bg1"/>
                  </a:solidFill>
                  <a:latin typeface="Verdana" pitchFamily="34" charset="0"/>
                </a:rPr>
                <a:t> </a:t>
              </a:r>
              <a:r>
                <a:rPr lang="ru-RU" sz="1000" b="0" i="0" u="none" baseline="0">
                  <a:solidFill>
                    <a:srgbClr val="0070C0"/>
                  </a:solidFill>
                  <a:latin typeface="Verdana" pitchFamily="34" charset="0"/>
                </a:rPr>
                <a:t> воды</a:t>
              </a:r>
            </a:p>
          </p:txBody>
        </p:sp>
        <p:sp>
          <p:nvSpPr>
            <p:cNvPr id="58379" name="Line 12"/>
            <p:cNvSpPr>
              <a:spLocks noChangeShapeType="1"/>
            </p:cNvSpPr>
            <p:nvPr/>
          </p:nvSpPr>
          <p:spPr bwMode="auto">
            <a:xfrm>
              <a:off x="6172200" y="2362200"/>
              <a:ext cx="0" cy="30480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58380" name="Line 13"/>
            <p:cNvSpPr>
              <a:spLocks noChangeShapeType="1"/>
            </p:cNvSpPr>
            <p:nvPr/>
          </p:nvSpPr>
          <p:spPr bwMode="auto">
            <a:xfrm>
              <a:off x="6169025" y="2357438"/>
              <a:ext cx="758825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58381" name="Line 14"/>
            <p:cNvSpPr>
              <a:spLocks noChangeShapeType="1"/>
            </p:cNvSpPr>
            <p:nvPr/>
          </p:nvSpPr>
          <p:spPr bwMode="auto">
            <a:xfrm>
              <a:off x="6937375" y="2357438"/>
              <a:ext cx="0" cy="30162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58382" name="Line 15"/>
            <p:cNvSpPr>
              <a:spLocks noChangeShapeType="1"/>
            </p:cNvSpPr>
            <p:nvPr/>
          </p:nvSpPr>
          <p:spPr bwMode="auto">
            <a:xfrm>
              <a:off x="6172200" y="2667000"/>
              <a:ext cx="381000" cy="7620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58383" name="Line 16"/>
            <p:cNvSpPr>
              <a:spLocks noChangeShapeType="1"/>
            </p:cNvSpPr>
            <p:nvPr/>
          </p:nvSpPr>
          <p:spPr bwMode="auto">
            <a:xfrm flipV="1">
              <a:off x="6553200" y="2667000"/>
              <a:ext cx="381000" cy="7620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58384" name="Line 17"/>
            <p:cNvSpPr>
              <a:spLocks noChangeShapeType="1"/>
            </p:cNvSpPr>
            <p:nvPr/>
          </p:nvSpPr>
          <p:spPr bwMode="auto">
            <a:xfrm flipV="1">
              <a:off x="6248400" y="2133600"/>
              <a:ext cx="76200" cy="22860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58385" name="Line 18"/>
            <p:cNvSpPr>
              <a:spLocks noChangeShapeType="1"/>
            </p:cNvSpPr>
            <p:nvPr/>
          </p:nvSpPr>
          <p:spPr bwMode="auto">
            <a:xfrm flipH="1" flipV="1">
              <a:off x="6781800" y="2133600"/>
              <a:ext cx="76200" cy="22860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58386" name="Line 19"/>
            <p:cNvSpPr>
              <a:spLocks noChangeShapeType="1"/>
            </p:cNvSpPr>
            <p:nvPr/>
          </p:nvSpPr>
          <p:spPr bwMode="auto">
            <a:xfrm>
              <a:off x="6324600" y="2133600"/>
              <a:ext cx="457200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58387" name="AutoShape 20"/>
            <p:cNvSpPr>
              <a:spLocks noChangeArrowheads="1"/>
            </p:cNvSpPr>
            <p:nvPr/>
          </p:nvSpPr>
          <p:spPr bwMode="auto">
            <a:xfrm>
              <a:off x="6324600" y="2590800"/>
              <a:ext cx="152400" cy="2895600"/>
            </a:xfrm>
            <a:prstGeom prst="upDownArrow">
              <a:avLst>
                <a:gd name="adj1" fmla="val 50000"/>
                <a:gd name="adj2" fmla="val 94824"/>
              </a:avLst>
            </a:prstGeom>
            <a:solidFill>
              <a:srgbClr val="FF0000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>
                <a:defRPr sz="1400" b="1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endParaRPr lang="ru-RU" altLang="en-US"/>
            </a:p>
          </p:txBody>
        </p:sp>
        <p:sp>
          <p:nvSpPr>
            <p:cNvPr id="58388" name="Text Box 21"/>
            <p:cNvSpPr txBox="1">
              <a:spLocks noChangeArrowheads="1"/>
            </p:cNvSpPr>
            <p:nvPr/>
          </p:nvSpPr>
          <p:spPr bwMode="auto">
            <a:xfrm>
              <a:off x="5029200" y="4343400"/>
              <a:ext cx="1295400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8100">
                  <a:solidFill>
                    <a:srgbClr val="000000"/>
                  </a:solidFill>
                  <a:prstDash val="dash"/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400" b="1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algn="r" rtl="0">
                <a:spcBef>
                  <a:spcPct val="50000"/>
                </a:spcBef>
              </a:pPr>
              <a:r>
                <a:rPr lang="ru-RU" sz="1200" b="0" i="0" u="none" baseline="0">
                  <a:solidFill>
                    <a:srgbClr val="FF0000"/>
                  </a:solidFill>
                  <a:latin typeface="Verdana" pitchFamily="34" charset="0"/>
                </a:rPr>
                <a:t>Измеренная глубина</a:t>
              </a:r>
            </a:p>
          </p:txBody>
        </p:sp>
        <p:sp>
          <p:nvSpPr>
            <p:cNvPr id="58389" name="AutoShape 22"/>
            <p:cNvSpPr>
              <a:spLocks noChangeArrowheads="1"/>
            </p:cNvSpPr>
            <p:nvPr/>
          </p:nvSpPr>
          <p:spPr bwMode="auto">
            <a:xfrm>
              <a:off x="7696200" y="3810000"/>
              <a:ext cx="152400" cy="1676400"/>
            </a:xfrm>
            <a:prstGeom prst="upDownArrow">
              <a:avLst>
                <a:gd name="adj1" fmla="val 50000"/>
                <a:gd name="adj2" fmla="val 54898"/>
              </a:avLst>
            </a:prstGeom>
            <a:solidFill>
              <a:srgbClr val="FF0000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>
                <a:defRPr sz="1400" b="1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endParaRPr lang="ru-RU" altLang="en-US"/>
            </a:p>
          </p:txBody>
        </p:sp>
        <p:sp>
          <p:nvSpPr>
            <p:cNvPr id="58390" name="Text Box 23"/>
            <p:cNvSpPr txBox="1">
              <a:spLocks noChangeArrowheads="1"/>
            </p:cNvSpPr>
            <p:nvPr/>
          </p:nvSpPr>
          <p:spPr bwMode="auto">
            <a:xfrm>
              <a:off x="6400800" y="4343400"/>
              <a:ext cx="1295400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8100">
                  <a:solidFill>
                    <a:srgbClr val="000000"/>
                  </a:solidFill>
                  <a:prstDash val="dash"/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400" b="1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algn="r" rtl="0">
                <a:spcBef>
                  <a:spcPct val="50000"/>
                </a:spcBef>
              </a:pPr>
              <a:r>
                <a:rPr lang="ru-RU" sz="1200" b="0" i="0" u="none" baseline="0">
                  <a:solidFill>
                    <a:srgbClr val="FF0000"/>
                  </a:solidFill>
                  <a:latin typeface="Verdana" pitchFamily="34" charset="0"/>
                </a:rPr>
                <a:t>Картированная глубина</a:t>
              </a:r>
            </a:p>
          </p:txBody>
        </p:sp>
        <p:sp>
          <p:nvSpPr>
            <p:cNvPr id="58391" name="Text Box 24"/>
            <p:cNvSpPr txBox="1">
              <a:spLocks noChangeArrowheads="1"/>
            </p:cNvSpPr>
            <p:nvPr/>
          </p:nvSpPr>
          <p:spPr bwMode="auto">
            <a:xfrm>
              <a:off x="6324600" y="2819400"/>
              <a:ext cx="1295400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8100">
                  <a:solidFill>
                    <a:srgbClr val="000000"/>
                  </a:solidFill>
                  <a:prstDash val="dash"/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400" b="1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algn="r" rtl="0">
                <a:spcBef>
                  <a:spcPct val="50000"/>
                </a:spcBef>
              </a:pPr>
              <a:r>
                <a:rPr lang="ru-RU" sz="1200" b="0" i="0" u="none" baseline="0">
                  <a:solidFill>
                    <a:srgbClr val="FF0000"/>
                  </a:solidFill>
                  <a:latin typeface="Verdana" pitchFamily="34" charset="0"/>
                </a:rPr>
                <a:t>Поправка за уровень</a:t>
              </a:r>
            </a:p>
          </p:txBody>
        </p:sp>
        <p:sp>
          <p:nvSpPr>
            <p:cNvPr id="58392" name="AutoShape 25"/>
            <p:cNvSpPr>
              <a:spLocks noChangeArrowheads="1"/>
            </p:cNvSpPr>
            <p:nvPr/>
          </p:nvSpPr>
          <p:spPr bwMode="auto">
            <a:xfrm>
              <a:off x="7696200" y="2590800"/>
              <a:ext cx="152400" cy="1219200"/>
            </a:xfrm>
            <a:prstGeom prst="upDownArrow">
              <a:avLst>
                <a:gd name="adj1" fmla="val 50000"/>
                <a:gd name="adj2" fmla="val 39926"/>
              </a:avLst>
            </a:prstGeom>
            <a:solidFill>
              <a:srgbClr val="FFFF00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>
                <a:defRPr sz="1400" b="1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endParaRPr lang="ru-RU" altLang="en-US"/>
            </a:p>
          </p:txBody>
        </p:sp>
      </p:grpSp>
      <p:sp>
        <p:nvSpPr>
          <p:cNvPr id="58393" name="TextBox 24"/>
          <p:cNvSpPr txBox="1">
            <a:spLocks noChangeArrowheads="1"/>
          </p:cNvSpPr>
          <p:nvPr/>
        </p:nvSpPr>
        <p:spPr bwMode="auto">
          <a:xfrm>
            <a:off x="264817" y="1351492"/>
            <a:ext cx="4140200" cy="4770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marL="0" lvl="2" algn="l" rtl="0"/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HYPACK добавляет все поправки в измеренную глубину. </a:t>
            </a:r>
          </a:p>
          <a:p>
            <a:pPr marL="0" lvl="2" algn="l" rtl="0"/>
            <a:endParaRPr lang="ru-RU" altLang="en-US" sz="1800" b="0" dirty="0">
              <a:solidFill>
                <a:srgbClr val="0091BB"/>
              </a:solidFill>
            </a:endParaRPr>
          </a:p>
          <a:p>
            <a:pPr marL="0" lvl="2" algn="l" rtl="0"/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Поправка за уровень должна быть </a:t>
            </a:r>
            <a:r>
              <a:rPr lang="ru-RU" sz="1800" b="0" i="0" u="sng" baseline="0">
                <a:solidFill>
                  <a:srgbClr val="FF0000"/>
                </a:solidFill>
              </a:rPr>
              <a:t>отрицательной</a:t>
            </a:r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, если уровень воды выше нуля глубин.</a:t>
            </a:r>
          </a:p>
          <a:p>
            <a:pPr marL="0" lvl="2" algn="l" rtl="0"/>
            <a:endParaRPr lang="ru-RU" altLang="en-US" sz="1800" b="0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0" lvl="2" algn="l" rtl="0"/>
            <a:endParaRPr lang="ru-RU" altLang="en-US" sz="1800" b="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0" lvl="2" algn="ctr" rtl="0"/>
            <a:r>
              <a:rPr lang="ru-RU" sz="1800" b="1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             Не исправленная глубина  </a:t>
            </a:r>
          </a:p>
          <a:p>
            <a:pPr marL="0" lvl="2" algn="ctr" rtl="0"/>
            <a:r>
              <a:rPr lang="ru-RU" sz="1800" b="1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      Поправка за уровень  </a:t>
            </a:r>
          </a:p>
          <a:p>
            <a:pPr marL="0" lvl="2" algn="ctr" rtl="0"/>
            <a:r>
              <a:rPr lang="ru-RU" sz="1800" b="1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     Поправка за Заглубление  </a:t>
            </a:r>
          </a:p>
          <a:p>
            <a:pPr marL="0" lvl="2" algn="ctr" rtl="0"/>
            <a:r>
              <a:rPr lang="ru-RU" sz="1800" b="1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         Поправка за СЗ </a:t>
            </a:r>
            <a:endParaRPr lang="ru-RU" sz="1800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0" lvl="2" algn="ctr" rtl="0"/>
            <a:r>
              <a:rPr lang="ru-RU" sz="1800" b="1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+ Вертикальная Составляющая Качки</a:t>
            </a:r>
          </a:p>
          <a:p>
            <a:pPr marL="0" lvl="2" algn="ctr" rtl="0"/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----------------------------------</a:t>
            </a:r>
          </a:p>
          <a:p>
            <a:pPr marL="0" lvl="2" algn="ctr" rtl="0"/>
            <a:r>
              <a:rPr lang="ru-RU" sz="1800" b="1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Финальная Глубина </a:t>
            </a:r>
            <a:endParaRPr lang="ru-RU" altLang="en-US" sz="1800" b="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0" lvl="2" algn="l" rtl="0"/>
            <a:endParaRPr lang="ru-RU" altLang="en-US" sz="1800" b="0" dirty="0">
              <a:solidFill>
                <a:srgbClr val="0091BB"/>
              </a:solidFill>
            </a:endParaRPr>
          </a:p>
          <a:p>
            <a:endParaRPr lang="ru-RU" altLang="en-US" sz="1600" b="0" dirty="0">
              <a:solidFill>
                <a:srgbClr val="0091B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169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 eaLnBrk="1" hangingPunct="1"/>
            <a:r>
              <a:rPr lang="ru-RU" sz="3600" b="0" i="0" u="none" baseline="0">
                <a:latin typeface="Arial" pitchFamily="34" charset="0"/>
                <a:cs typeface="Arial" pitchFamily="34" charset="0"/>
              </a:rPr>
              <a:t>Поправки за уровни</a:t>
            </a:r>
          </a:p>
        </p:txBody>
      </p:sp>
      <p:graphicFrame>
        <p:nvGraphicFramePr>
          <p:cNvPr id="4" name="Group 4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19658828"/>
              </p:ext>
            </p:extLst>
          </p:nvPr>
        </p:nvGraphicFramePr>
        <p:xfrm>
          <a:off x="347472" y="1527175"/>
          <a:ext cx="8382000" cy="5272797"/>
        </p:xfrm>
        <a:graphic>
          <a:graphicData uri="http://schemas.openxmlformats.org/drawingml/2006/table">
            <a:tbl>
              <a:tblPr/>
              <a:tblGrid>
                <a:gridCol w="4191000"/>
                <a:gridCol w="4191000"/>
              </a:tblGrid>
              <a:tr h="51821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0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Метод</a:t>
                      </a:r>
                    </a:p>
                  </a:txBody>
                  <a:tcPr marT="45730" marB="4573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91B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0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Программа</a:t>
                      </a:r>
                    </a:p>
                  </a:txBody>
                  <a:tcPr marT="45730" marB="4573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91BB"/>
                    </a:solidFill>
                  </a:tcPr>
                </a:tc>
              </a:tr>
              <a:tr h="42880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Дистанционный уровенный пост</a:t>
                      </a:r>
                    </a:p>
                  </a:txBody>
                  <a:tcPr marT="45730" marB="45730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SURVEY и драйвер дистанционного уровнемерного поста</a:t>
                      </a:r>
                    </a:p>
                  </a:txBody>
                  <a:tcPr marT="45730" marB="4573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42880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Ввод поправок вручную в SURVEY</a:t>
                      </a:r>
                    </a:p>
                  </a:txBody>
                  <a:tcPr marT="45730" marB="45730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СЪЕМКА</a:t>
                      </a:r>
                    </a:p>
                  </a:txBody>
                  <a:tcPr marT="45730" marB="4573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6401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УРОВНИ RTK</a:t>
                      </a:r>
                    </a:p>
                  </a:txBody>
                  <a:tcPr marT="45730" marB="45730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SURVEY и драйвер GPS.DLL, POSMV.DLL или F180.DLL</a:t>
                      </a:r>
                    </a:p>
                  </a:txBody>
                  <a:tcPr marT="45730" marB="4573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69501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Ввод поправок вручную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При обработке</a:t>
                      </a:r>
                    </a:p>
                  </a:txBody>
                  <a:tcPr marT="45730" marB="45730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УРОВНИ ВРУЧНУЮ</a:t>
                      </a:r>
                    </a:p>
                  </a:txBody>
                  <a:tcPr marT="45730" marB="4573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6401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Прогнозируемые поправки высокой и малой воды</a:t>
                      </a:r>
                    </a:p>
                  </a:txBody>
                  <a:tcPr marT="45730" marB="45730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УРОВНИ ВРУЧНУЮ</a:t>
                      </a:r>
                    </a:p>
                  </a:txBody>
                  <a:tcPr marT="45730" marB="4573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42880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Прогноз гармонических составляющих прилива</a:t>
                      </a:r>
                    </a:p>
                  </a:txBody>
                  <a:tcPr marT="45730" marB="45730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ПРОГНОЗ ГАРМОНИК</a:t>
                      </a:r>
                    </a:p>
                  </a:txBody>
                  <a:tcPr marT="45730" marB="4573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43015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Интерполирование между постами</a:t>
                      </a:r>
                    </a:p>
                  </a:txBody>
                  <a:tcPr marT="45730" marB="45730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Процедура подстройки поправок уровня в SBMAX</a:t>
                      </a:r>
                    </a:p>
                  </a:txBody>
                  <a:tcPr marT="45730" marB="4573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43015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ЗОНИРОВЩИК УРОВНЕЙ</a:t>
                      </a:r>
                    </a:p>
                  </a:txBody>
                  <a:tcPr marT="45730" marB="45730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ЗОНИРОВЩИК УРОВНЕЙ</a:t>
                      </a:r>
                    </a:p>
                  </a:txBody>
                  <a:tcPr marT="45730" marB="4573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620683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ChangeArrowheads="1"/>
          </p:cNvSpPr>
          <p:nvPr/>
        </p:nvSpPr>
        <p:spPr bwMode="auto">
          <a:xfrm>
            <a:off x="6332538" y="1814513"/>
            <a:ext cx="2590800" cy="4457594"/>
          </a:xfrm>
          <a:prstGeom prst="rect">
            <a:avLst/>
          </a:prstGeom>
          <a:noFill/>
          <a:ln w="6350">
            <a:solidFill>
              <a:schemeClr val="tx1"/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endParaRPr lang="ru-RU" altLang="en-US"/>
          </a:p>
        </p:txBody>
      </p:sp>
      <p:sp>
        <p:nvSpPr>
          <p:cNvPr id="33795" name="Rectangle 3"/>
          <p:cNvSpPr>
            <a:spLocks noChangeArrowheads="1"/>
          </p:cNvSpPr>
          <p:nvPr/>
        </p:nvSpPr>
        <p:spPr bwMode="auto">
          <a:xfrm>
            <a:off x="107950" y="3962400"/>
            <a:ext cx="5632450" cy="1069975"/>
          </a:xfrm>
          <a:prstGeom prst="rect">
            <a:avLst/>
          </a:prstGeom>
          <a:noFill/>
          <a:ln w="6350">
            <a:solidFill>
              <a:schemeClr val="tx1"/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endParaRPr lang="ru-RU" altLang="en-US" sz="1050"/>
          </a:p>
        </p:txBody>
      </p:sp>
      <p:sp>
        <p:nvSpPr>
          <p:cNvPr id="124933" name="Oval 5"/>
          <p:cNvSpPr>
            <a:spLocks noChangeArrowheads="1"/>
          </p:cNvSpPr>
          <p:nvPr/>
        </p:nvSpPr>
        <p:spPr bwMode="auto">
          <a:xfrm>
            <a:off x="2165350" y="3275013"/>
            <a:ext cx="1828800" cy="457200"/>
          </a:xfrm>
          <a:prstGeom prst="ellipse">
            <a:avLst/>
          </a:prstGeom>
          <a:solidFill>
            <a:srgbClr val="FF0000"/>
          </a:solidFill>
          <a:ln w="635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 rtl="0">
              <a:defRPr/>
            </a:pPr>
            <a:r>
              <a:rPr lang="ru-RU" sz="900" b="0" i="0" u="none" baseline="0"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Отредактированные данные</a:t>
            </a:r>
          </a:p>
        </p:txBody>
      </p:sp>
      <p:sp>
        <p:nvSpPr>
          <p:cNvPr id="124934" name="Oval 6"/>
          <p:cNvSpPr>
            <a:spLocks noChangeArrowheads="1"/>
          </p:cNvSpPr>
          <p:nvPr/>
        </p:nvSpPr>
        <p:spPr bwMode="auto">
          <a:xfrm>
            <a:off x="2198688" y="5510213"/>
            <a:ext cx="1752600" cy="457200"/>
          </a:xfrm>
          <a:prstGeom prst="ellipse">
            <a:avLst/>
          </a:prstGeom>
          <a:solidFill>
            <a:srgbClr val="FF0000"/>
          </a:solidFill>
          <a:ln w="635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 rtl="0">
              <a:defRPr/>
            </a:pPr>
            <a:r>
              <a:rPr lang="ru-RU" sz="1200" b="0" i="0" u="none" baseline="0"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Данные выборки</a:t>
            </a:r>
          </a:p>
        </p:txBody>
      </p:sp>
      <p:sp>
        <p:nvSpPr>
          <p:cNvPr id="33798" name="AutoShape 7"/>
          <p:cNvSpPr>
            <a:spLocks noChangeArrowheads="1"/>
          </p:cNvSpPr>
          <p:nvPr/>
        </p:nvSpPr>
        <p:spPr bwMode="auto">
          <a:xfrm>
            <a:off x="2054225" y="1738313"/>
            <a:ext cx="2057400" cy="1227137"/>
          </a:xfrm>
          <a:prstGeom prst="bevel">
            <a:avLst>
              <a:gd name="adj" fmla="val 12500"/>
            </a:avLst>
          </a:prstGeom>
          <a:solidFill>
            <a:schemeClr val="accent1"/>
          </a:solidFill>
          <a:ln w="6350">
            <a:solidFill>
              <a:schemeClr val="tx1"/>
            </a:solidFill>
            <a:miter lim="800000"/>
            <a:headEnd/>
            <a:tailEnd/>
          </a:ln>
        </p:spPr>
        <p:txBody>
          <a:bodyPr anchor="ctr">
            <a:spAutoFit/>
          </a:bodyPr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rtl="0"/>
            <a:r>
              <a:rPr lang="ru-RU" sz="1800" b="1" i="0" u="none" baseline="0">
                <a:solidFill>
                  <a:schemeClr val="bg1"/>
                </a:solidFill>
                <a:latin typeface="Verdana" pitchFamily="34" charset="0"/>
              </a:rPr>
              <a:t>РЕДАКТОР ДАННЫХ ОЛЭ</a:t>
            </a:r>
          </a:p>
        </p:txBody>
      </p:sp>
      <p:sp>
        <p:nvSpPr>
          <p:cNvPr id="33799" name="AutoShape 8"/>
          <p:cNvSpPr>
            <a:spLocks noChangeArrowheads="1"/>
          </p:cNvSpPr>
          <p:nvPr/>
        </p:nvSpPr>
        <p:spPr bwMode="auto">
          <a:xfrm>
            <a:off x="4695825" y="1038225"/>
            <a:ext cx="1816100" cy="490538"/>
          </a:xfrm>
          <a:prstGeom prst="bevel">
            <a:avLst>
              <a:gd name="adj" fmla="val 12500"/>
            </a:avLst>
          </a:prstGeom>
          <a:solidFill>
            <a:schemeClr val="accent1"/>
          </a:solidFill>
          <a:ln w="6350">
            <a:solidFill>
              <a:schemeClr val="tx1"/>
            </a:solidFill>
            <a:miter lim="800000"/>
            <a:headEnd/>
            <a:tailEnd/>
          </a:ln>
        </p:spPr>
        <p:txBody>
          <a:bodyPr anchor="ctr">
            <a:spAutoFit/>
          </a:bodyPr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rtl="0"/>
            <a:r>
              <a:rPr lang="ru-RU" sz="1800" b="1" i="0" u="none" baseline="0">
                <a:solidFill>
                  <a:schemeClr val="bg1"/>
                </a:solidFill>
                <a:latin typeface="Verdana" pitchFamily="34" charset="0"/>
              </a:rPr>
              <a:t>СЪЕМКА</a:t>
            </a:r>
          </a:p>
        </p:txBody>
      </p:sp>
      <p:sp>
        <p:nvSpPr>
          <p:cNvPr id="33800" name="AutoShape 9"/>
          <p:cNvSpPr>
            <a:spLocks noChangeArrowheads="1"/>
          </p:cNvSpPr>
          <p:nvPr/>
        </p:nvSpPr>
        <p:spPr bwMode="auto">
          <a:xfrm>
            <a:off x="263525" y="4361227"/>
            <a:ext cx="1098550" cy="337408"/>
          </a:xfrm>
          <a:prstGeom prst="bevel">
            <a:avLst>
              <a:gd name="adj" fmla="val 12500"/>
            </a:avLst>
          </a:prstGeom>
          <a:solidFill>
            <a:schemeClr val="accent1"/>
          </a:solidFill>
          <a:ln w="6350">
            <a:solidFill>
              <a:schemeClr val="tx1"/>
            </a:solidFill>
            <a:miter lim="800000"/>
            <a:headEnd/>
            <a:tailEnd/>
          </a:ln>
        </p:spPr>
        <p:txBody>
          <a:bodyPr anchor="ctr">
            <a:spAutoFit/>
          </a:bodyPr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rtl="0"/>
            <a:r>
              <a:rPr lang="ru-RU" sz="1050" b="1" i="0" u="none" baseline="0" dirty="0">
                <a:solidFill>
                  <a:schemeClr val="bg1"/>
                </a:solidFill>
                <a:latin typeface="Verdana" pitchFamily="34" charset="0"/>
              </a:rPr>
              <a:t>ВЫБОРКА</a:t>
            </a:r>
          </a:p>
        </p:txBody>
      </p:sp>
      <p:sp>
        <p:nvSpPr>
          <p:cNvPr id="33801" name="AutoShape 10"/>
          <p:cNvSpPr>
            <a:spLocks noChangeArrowheads="1"/>
          </p:cNvSpPr>
          <p:nvPr/>
        </p:nvSpPr>
        <p:spPr bwMode="auto">
          <a:xfrm>
            <a:off x="1504950" y="4356114"/>
            <a:ext cx="1981200" cy="347633"/>
          </a:xfrm>
          <a:prstGeom prst="bevel">
            <a:avLst>
              <a:gd name="adj" fmla="val 12500"/>
            </a:avLst>
          </a:prstGeom>
          <a:solidFill>
            <a:schemeClr val="accent1"/>
          </a:solidFill>
          <a:ln w="6350">
            <a:solidFill>
              <a:schemeClr val="tx1"/>
            </a:solidFill>
            <a:miter lim="800000"/>
            <a:headEnd/>
            <a:tailEnd/>
          </a:ln>
        </p:spPr>
        <p:txBody>
          <a:bodyPr anchor="ctr">
            <a:spAutoFit/>
          </a:bodyPr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rtl="0"/>
            <a:r>
              <a:rPr lang="ru-RU" sz="1100" b="1" i="0" u="none" baseline="0">
                <a:solidFill>
                  <a:schemeClr val="bg1"/>
                </a:solidFill>
                <a:latin typeface="Verdana" pitchFamily="34" charset="0"/>
              </a:rPr>
              <a:t>КРОСС ВЫБОРКА</a:t>
            </a:r>
          </a:p>
        </p:txBody>
      </p:sp>
      <p:cxnSp>
        <p:nvCxnSpPr>
          <p:cNvPr id="33802" name="AutoShape 11"/>
          <p:cNvCxnSpPr>
            <a:cxnSpLocks noChangeShapeType="1"/>
            <a:stCxn id="33799" idx="4"/>
            <a:endCxn id="2" idx="6"/>
          </p:cNvCxnSpPr>
          <p:nvPr/>
        </p:nvCxnSpPr>
        <p:spPr bwMode="auto">
          <a:xfrm flipH="1" flipV="1">
            <a:off x="3913188" y="1281113"/>
            <a:ext cx="782637" cy="1587"/>
          </a:xfrm>
          <a:prstGeom prst="straightConnector1">
            <a:avLst/>
          </a:prstGeom>
          <a:noFill/>
          <a:ln w="635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3803" name="AutoShape 12"/>
          <p:cNvCxnSpPr>
            <a:cxnSpLocks noChangeShapeType="1"/>
            <a:endCxn id="33798" idx="6"/>
          </p:cNvCxnSpPr>
          <p:nvPr/>
        </p:nvCxnSpPr>
        <p:spPr bwMode="auto">
          <a:xfrm>
            <a:off x="3076575" y="1293813"/>
            <a:ext cx="6350" cy="444500"/>
          </a:xfrm>
          <a:prstGeom prst="straightConnector1">
            <a:avLst/>
          </a:prstGeom>
          <a:noFill/>
          <a:ln w="635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3804" name="AutoShape 13"/>
          <p:cNvCxnSpPr>
            <a:cxnSpLocks noChangeShapeType="1"/>
            <a:stCxn id="33798" idx="2"/>
            <a:endCxn id="124933" idx="0"/>
          </p:cNvCxnSpPr>
          <p:nvPr/>
        </p:nvCxnSpPr>
        <p:spPr bwMode="auto">
          <a:xfrm flipH="1">
            <a:off x="3079750" y="2965450"/>
            <a:ext cx="3175" cy="309563"/>
          </a:xfrm>
          <a:prstGeom prst="straightConnector1">
            <a:avLst/>
          </a:prstGeom>
          <a:noFill/>
          <a:ln w="635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3805" name="AutoShape 18"/>
          <p:cNvSpPr>
            <a:spLocks noChangeArrowheads="1"/>
          </p:cNvSpPr>
          <p:nvPr/>
        </p:nvSpPr>
        <p:spPr bwMode="auto">
          <a:xfrm>
            <a:off x="6518275" y="2044700"/>
            <a:ext cx="2184400" cy="1227138"/>
          </a:xfrm>
          <a:prstGeom prst="bevel">
            <a:avLst>
              <a:gd name="adj" fmla="val 12500"/>
            </a:avLst>
          </a:prstGeom>
          <a:solidFill>
            <a:schemeClr val="accent1"/>
          </a:solidFill>
          <a:ln w="6350">
            <a:solidFill>
              <a:schemeClr val="tx1"/>
            </a:solidFill>
            <a:miter lim="800000"/>
            <a:headEnd/>
            <a:tailEnd/>
          </a:ln>
        </p:spPr>
        <p:txBody>
          <a:bodyPr anchor="ctr">
            <a:spAutoFit/>
          </a:bodyPr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rtl="0"/>
            <a:r>
              <a:rPr lang="ru-RU" sz="1800" b="1" i="0" u="none" baseline="0">
                <a:solidFill>
                  <a:schemeClr val="bg1"/>
                </a:solidFill>
                <a:latin typeface="Verdana" pitchFamily="34" charset="0"/>
              </a:rPr>
              <a:t>ПОПЕРЕЧНЫЕ СЕЧЕНИЯ И ОБЪЕМЫ</a:t>
            </a:r>
          </a:p>
        </p:txBody>
      </p:sp>
      <p:sp>
        <p:nvSpPr>
          <p:cNvPr id="33806" name="AutoShape 19"/>
          <p:cNvSpPr>
            <a:spLocks noChangeArrowheads="1"/>
          </p:cNvSpPr>
          <p:nvPr/>
        </p:nvSpPr>
        <p:spPr bwMode="auto">
          <a:xfrm>
            <a:off x="6561138" y="4024313"/>
            <a:ext cx="2133600" cy="858837"/>
          </a:xfrm>
          <a:prstGeom prst="bevel">
            <a:avLst>
              <a:gd name="adj" fmla="val 12500"/>
            </a:avLst>
          </a:prstGeom>
          <a:solidFill>
            <a:schemeClr val="accent1"/>
          </a:solidFill>
          <a:ln w="6350">
            <a:solidFill>
              <a:schemeClr val="tx1"/>
            </a:solidFill>
            <a:miter lim="800000"/>
            <a:headEnd/>
            <a:tailEnd/>
          </a:ln>
        </p:spPr>
        <p:txBody>
          <a:bodyPr anchor="ctr">
            <a:spAutoFit/>
          </a:bodyPr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rtl="0"/>
            <a:r>
              <a:rPr lang="ru-RU" sz="1800" b="1" i="0" u="none" baseline="0">
                <a:solidFill>
                  <a:schemeClr val="bg1"/>
                </a:solidFill>
                <a:latin typeface="Verdana" pitchFamily="34" charset="0"/>
              </a:rPr>
              <a:t>ЭКСПОРТ В CAD</a:t>
            </a:r>
          </a:p>
        </p:txBody>
      </p:sp>
      <p:sp>
        <p:nvSpPr>
          <p:cNvPr id="33807" name="AutoShape 20"/>
          <p:cNvSpPr>
            <a:spLocks noChangeArrowheads="1"/>
          </p:cNvSpPr>
          <p:nvPr/>
        </p:nvSpPr>
        <p:spPr bwMode="auto">
          <a:xfrm>
            <a:off x="6561138" y="5003800"/>
            <a:ext cx="2133600" cy="492125"/>
          </a:xfrm>
          <a:prstGeom prst="bevel">
            <a:avLst>
              <a:gd name="adj" fmla="val 12500"/>
            </a:avLst>
          </a:prstGeom>
          <a:solidFill>
            <a:schemeClr val="accent1"/>
          </a:solidFill>
          <a:ln w="6350">
            <a:solidFill>
              <a:schemeClr val="tx1"/>
            </a:solidFill>
            <a:miter lim="800000"/>
            <a:headEnd/>
            <a:tailEnd/>
          </a:ln>
        </p:spPr>
        <p:txBody>
          <a:bodyPr anchor="ctr">
            <a:spAutoFit/>
          </a:bodyPr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rtl="0"/>
            <a:r>
              <a:rPr lang="ru-RU" sz="1800" b="1" i="0" u="none" baseline="0">
                <a:solidFill>
                  <a:schemeClr val="bg1"/>
                </a:solidFill>
                <a:latin typeface="Verdana" pitchFamily="34" charset="0"/>
              </a:rPr>
              <a:t>HYPLOT</a:t>
            </a:r>
          </a:p>
        </p:txBody>
      </p:sp>
      <p:sp>
        <p:nvSpPr>
          <p:cNvPr id="33808" name="AutoShape 21"/>
          <p:cNvSpPr>
            <a:spLocks noChangeArrowheads="1"/>
          </p:cNvSpPr>
          <p:nvPr/>
        </p:nvSpPr>
        <p:spPr bwMode="auto">
          <a:xfrm>
            <a:off x="6561138" y="5689600"/>
            <a:ext cx="2133600" cy="492125"/>
          </a:xfrm>
          <a:prstGeom prst="bevel">
            <a:avLst>
              <a:gd name="adj" fmla="val 12500"/>
            </a:avLst>
          </a:prstGeom>
          <a:solidFill>
            <a:schemeClr val="accent1"/>
          </a:solidFill>
          <a:ln w="6350">
            <a:solidFill>
              <a:schemeClr val="tx1"/>
            </a:solidFill>
            <a:miter lim="800000"/>
            <a:headEnd/>
            <a:tailEnd/>
          </a:ln>
        </p:spPr>
        <p:txBody>
          <a:bodyPr anchor="ctr">
            <a:spAutoFit/>
          </a:bodyPr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rtl="0"/>
            <a:r>
              <a:rPr lang="ru-RU" sz="1800" b="1" i="0" u="none" baseline="0">
                <a:solidFill>
                  <a:schemeClr val="bg1"/>
                </a:solidFill>
                <a:latin typeface="Verdana" pitchFamily="34" charset="0"/>
              </a:rPr>
              <a:t>МОДЕЛЬ TIN</a:t>
            </a:r>
          </a:p>
        </p:txBody>
      </p:sp>
      <p:sp>
        <p:nvSpPr>
          <p:cNvPr id="33809" name="Text Box 25"/>
          <p:cNvSpPr txBox="1">
            <a:spLocks noChangeArrowheads="1"/>
          </p:cNvSpPr>
          <p:nvPr/>
        </p:nvSpPr>
        <p:spPr bwMode="auto">
          <a:xfrm>
            <a:off x="203200" y="160761"/>
            <a:ext cx="807720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rtl="0">
              <a:spcBef>
                <a:spcPct val="50000"/>
              </a:spcBef>
              <a:defRPr/>
            </a:pPr>
            <a:r>
              <a:rPr lang="ru-RU" sz="3600" b="0" i="0" u="none" baseline="0">
                <a:solidFill>
                  <a:schemeClr val="bg1"/>
                </a:solidFill>
                <a:latin typeface="+mj-lt"/>
              </a:rPr>
              <a:t>Блок-схема обработки данных ОЛЭ</a:t>
            </a:r>
          </a:p>
        </p:txBody>
      </p:sp>
      <p:sp>
        <p:nvSpPr>
          <p:cNvPr id="33810" name="Text Box 26"/>
          <p:cNvSpPr txBox="1">
            <a:spLocks noChangeArrowheads="1"/>
          </p:cNvSpPr>
          <p:nvPr/>
        </p:nvSpPr>
        <p:spPr bwMode="auto">
          <a:xfrm>
            <a:off x="412750" y="1979613"/>
            <a:ext cx="990600" cy="779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rtl="0">
              <a:spcBef>
                <a:spcPct val="50000"/>
              </a:spcBef>
            </a:pPr>
            <a:r>
              <a:rPr lang="ru-RU" sz="1800" b="0" i="0" u="none" baseline="0">
                <a:latin typeface="Verdana" pitchFamily="34" charset="0"/>
              </a:rPr>
              <a:t>*.TID</a:t>
            </a:r>
          </a:p>
          <a:p>
            <a:pPr algn="l" rtl="0">
              <a:spcBef>
                <a:spcPct val="50000"/>
              </a:spcBef>
            </a:pPr>
            <a:r>
              <a:rPr lang="ru-RU" sz="1800" b="0" i="0" u="none" baseline="0">
                <a:latin typeface="Verdana" pitchFamily="34" charset="0"/>
              </a:rPr>
              <a:t>*.VEL</a:t>
            </a:r>
          </a:p>
        </p:txBody>
      </p:sp>
      <p:sp>
        <p:nvSpPr>
          <p:cNvPr id="33811" name="Line 27"/>
          <p:cNvSpPr>
            <a:spLocks noChangeShapeType="1"/>
          </p:cNvSpPr>
          <p:nvPr/>
        </p:nvSpPr>
        <p:spPr bwMode="auto">
          <a:xfrm>
            <a:off x="1327150" y="2055813"/>
            <a:ext cx="0" cy="60960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3812" name="Rectangle 31"/>
          <p:cNvSpPr>
            <a:spLocks noChangeArrowheads="1"/>
          </p:cNvSpPr>
          <p:nvPr/>
        </p:nvSpPr>
        <p:spPr bwMode="auto">
          <a:xfrm>
            <a:off x="1479550" y="1598613"/>
            <a:ext cx="2819400" cy="1447800"/>
          </a:xfrm>
          <a:prstGeom prst="rect">
            <a:avLst/>
          </a:prstGeom>
          <a:noFill/>
          <a:ln w="6350">
            <a:solidFill>
              <a:schemeClr val="tx1"/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endParaRPr lang="ru-RU" altLang="en-US"/>
          </a:p>
        </p:txBody>
      </p:sp>
      <p:sp>
        <p:nvSpPr>
          <p:cNvPr id="33813" name="Text Box 32"/>
          <p:cNvSpPr txBox="1">
            <a:spLocks noChangeArrowheads="1"/>
          </p:cNvSpPr>
          <p:nvPr/>
        </p:nvSpPr>
        <p:spPr bwMode="auto">
          <a:xfrm>
            <a:off x="412750" y="1293813"/>
            <a:ext cx="1981200" cy="290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rtl="0">
              <a:spcBef>
                <a:spcPct val="50000"/>
              </a:spcBef>
            </a:pPr>
            <a:r>
              <a:rPr lang="ru-RU" sz="1300" b="1" i="0" u="none" baseline="0" dirty="0">
                <a:solidFill>
                  <a:srgbClr val="0091BB"/>
                </a:solidFill>
                <a:latin typeface="Verdana" pitchFamily="34" charset="0"/>
              </a:rPr>
              <a:t>Редактирование</a:t>
            </a:r>
          </a:p>
        </p:txBody>
      </p:sp>
      <p:sp>
        <p:nvSpPr>
          <p:cNvPr id="33814" name="Text Box 33"/>
          <p:cNvSpPr txBox="1">
            <a:spLocks noChangeArrowheads="1"/>
          </p:cNvSpPr>
          <p:nvPr/>
        </p:nvSpPr>
        <p:spPr bwMode="auto">
          <a:xfrm>
            <a:off x="3622675" y="3648075"/>
            <a:ext cx="2163763" cy="29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rtl="0">
              <a:spcBef>
                <a:spcPct val="50000"/>
              </a:spcBef>
            </a:pPr>
            <a:r>
              <a:rPr lang="ru-RU" sz="1300" b="1" i="0" u="none" baseline="0">
                <a:solidFill>
                  <a:srgbClr val="0091BB"/>
                </a:solidFill>
                <a:latin typeface="Verdana" pitchFamily="34" charset="0"/>
              </a:rPr>
              <a:t>Выборка Глубин</a:t>
            </a:r>
          </a:p>
        </p:txBody>
      </p:sp>
      <p:sp>
        <p:nvSpPr>
          <p:cNvPr id="33815" name="Text Box 34"/>
          <p:cNvSpPr txBox="1">
            <a:spLocks noChangeArrowheads="1"/>
          </p:cNvSpPr>
          <p:nvPr/>
        </p:nvSpPr>
        <p:spPr bwMode="auto">
          <a:xfrm>
            <a:off x="6564313" y="1438275"/>
            <a:ext cx="2190750" cy="29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rtl="0">
              <a:spcBef>
                <a:spcPct val="50000"/>
              </a:spcBef>
            </a:pPr>
            <a:r>
              <a:rPr lang="ru-RU" sz="1300" b="1" i="0" u="none" baseline="0">
                <a:solidFill>
                  <a:srgbClr val="0091BB"/>
                </a:solidFill>
                <a:latin typeface="Verdana" pitchFamily="34" charset="0"/>
              </a:rPr>
              <a:t>Отчетные Материалы</a:t>
            </a:r>
          </a:p>
        </p:txBody>
      </p:sp>
      <p:sp>
        <p:nvSpPr>
          <p:cNvPr id="33816" name="Line 35"/>
          <p:cNvSpPr>
            <a:spLocks noChangeShapeType="1"/>
          </p:cNvSpPr>
          <p:nvPr/>
        </p:nvSpPr>
        <p:spPr bwMode="auto">
          <a:xfrm>
            <a:off x="1327150" y="2360613"/>
            <a:ext cx="685800" cy="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3817" name="AutoShape 36"/>
          <p:cNvSpPr>
            <a:spLocks noChangeArrowheads="1"/>
          </p:cNvSpPr>
          <p:nvPr/>
        </p:nvSpPr>
        <p:spPr bwMode="auto">
          <a:xfrm>
            <a:off x="6554788" y="3402013"/>
            <a:ext cx="2133600" cy="490537"/>
          </a:xfrm>
          <a:prstGeom prst="bevel">
            <a:avLst>
              <a:gd name="adj" fmla="val 12500"/>
            </a:avLst>
          </a:prstGeom>
          <a:solidFill>
            <a:schemeClr val="accent1"/>
          </a:solidFill>
          <a:ln w="6350">
            <a:solidFill>
              <a:schemeClr val="tx1"/>
            </a:solidFill>
            <a:miter lim="800000"/>
            <a:headEnd/>
            <a:tailEnd/>
          </a:ln>
        </p:spPr>
        <p:txBody>
          <a:bodyPr anchor="ctr">
            <a:spAutoFit/>
          </a:bodyPr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rtl="0"/>
            <a:r>
              <a:rPr lang="ru-RU" sz="1800" b="1" i="0" u="none" baseline="0">
                <a:solidFill>
                  <a:schemeClr val="bg1"/>
                </a:solidFill>
                <a:latin typeface="Verdana" pitchFamily="34" charset="0"/>
              </a:rPr>
              <a:t>3DTV</a:t>
            </a:r>
          </a:p>
        </p:txBody>
      </p:sp>
      <p:cxnSp>
        <p:nvCxnSpPr>
          <p:cNvPr id="33818" name="AutoShape 37"/>
          <p:cNvCxnSpPr>
            <a:cxnSpLocks noChangeShapeType="1"/>
            <a:stCxn id="124933" idx="6"/>
            <a:endCxn id="33805" idx="4"/>
          </p:cNvCxnSpPr>
          <p:nvPr/>
        </p:nvCxnSpPr>
        <p:spPr bwMode="auto">
          <a:xfrm flipV="1">
            <a:off x="3994150" y="2657475"/>
            <a:ext cx="2524125" cy="846138"/>
          </a:xfrm>
          <a:prstGeom prst="bentConnector3">
            <a:avLst>
              <a:gd name="adj1" fmla="val 50000"/>
            </a:avLst>
          </a:prstGeom>
          <a:noFill/>
          <a:ln w="6350">
            <a:solidFill>
              <a:schemeClr val="tx1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3819" name="AutoShape 10"/>
          <p:cNvSpPr>
            <a:spLocks noChangeArrowheads="1"/>
          </p:cNvSpPr>
          <p:nvPr/>
        </p:nvSpPr>
        <p:spPr bwMode="auto">
          <a:xfrm>
            <a:off x="3622675" y="4356114"/>
            <a:ext cx="1981200" cy="347633"/>
          </a:xfrm>
          <a:prstGeom prst="bevel">
            <a:avLst>
              <a:gd name="adj" fmla="val 12500"/>
            </a:avLst>
          </a:prstGeom>
          <a:solidFill>
            <a:schemeClr val="accent1"/>
          </a:solidFill>
          <a:ln w="6350">
            <a:solidFill>
              <a:schemeClr val="tx1"/>
            </a:solidFill>
            <a:miter lim="800000"/>
            <a:headEnd/>
            <a:tailEnd/>
          </a:ln>
        </p:spPr>
        <p:txBody>
          <a:bodyPr anchor="ctr">
            <a:spAutoFit/>
          </a:bodyPr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rtl="0"/>
            <a:r>
              <a:rPr lang="ru-RU" sz="1100" b="1" i="0" u="none" baseline="0">
                <a:solidFill>
                  <a:schemeClr val="bg1"/>
                </a:solidFill>
                <a:latin typeface="Verdana" pitchFamily="34" charset="0"/>
              </a:rPr>
              <a:t>ВЫБОРКА ОЛЭ</a:t>
            </a:r>
          </a:p>
        </p:txBody>
      </p:sp>
      <p:cxnSp>
        <p:nvCxnSpPr>
          <p:cNvPr id="68" name="Straight Connector 67"/>
          <p:cNvCxnSpPr/>
          <p:nvPr/>
        </p:nvCxnSpPr>
        <p:spPr>
          <a:xfrm rot="5400000">
            <a:off x="4782344" y="4790281"/>
            <a:ext cx="2336800" cy="1588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Straight Arrow Connector 69"/>
          <p:cNvCxnSpPr>
            <a:stCxn id="124934" idx="6"/>
          </p:cNvCxnSpPr>
          <p:nvPr/>
        </p:nvCxnSpPr>
        <p:spPr>
          <a:xfrm flipV="1">
            <a:off x="3951288" y="5729288"/>
            <a:ext cx="1971675" cy="0"/>
          </a:xfrm>
          <a:prstGeom prst="straightConnector1">
            <a:avLst/>
          </a:prstGeom>
          <a:ln w="63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Straight Arrow Connector 73"/>
          <p:cNvCxnSpPr>
            <a:endCxn id="33817" idx="4"/>
          </p:cNvCxnSpPr>
          <p:nvPr/>
        </p:nvCxnSpPr>
        <p:spPr>
          <a:xfrm>
            <a:off x="5970588" y="3646488"/>
            <a:ext cx="584200" cy="1587"/>
          </a:xfrm>
          <a:prstGeom prst="straightConnector1">
            <a:avLst/>
          </a:prstGeom>
          <a:ln w="63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Straight Arrow Connector 74"/>
          <p:cNvCxnSpPr/>
          <p:nvPr/>
        </p:nvCxnSpPr>
        <p:spPr>
          <a:xfrm flipV="1">
            <a:off x="5976938" y="4462463"/>
            <a:ext cx="584200" cy="11112"/>
          </a:xfrm>
          <a:prstGeom prst="straightConnector1">
            <a:avLst/>
          </a:prstGeom>
          <a:ln w="63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Straight Arrow Connector 75"/>
          <p:cNvCxnSpPr/>
          <p:nvPr/>
        </p:nvCxnSpPr>
        <p:spPr>
          <a:xfrm flipV="1">
            <a:off x="5976938" y="5265738"/>
            <a:ext cx="584200" cy="11112"/>
          </a:xfrm>
          <a:prstGeom prst="straightConnector1">
            <a:avLst/>
          </a:prstGeom>
          <a:ln w="63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Straight Arrow Connector 76"/>
          <p:cNvCxnSpPr/>
          <p:nvPr/>
        </p:nvCxnSpPr>
        <p:spPr>
          <a:xfrm flipV="1">
            <a:off x="5976938" y="5959475"/>
            <a:ext cx="584200" cy="11113"/>
          </a:xfrm>
          <a:prstGeom prst="straightConnector1">
            <a:avLst/>
          </a:prstGeom>
          <a:ln w="63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Straight Connector 80"/>
          <p:cNvCxnSpPr/>
          <p:nvPr/>
        </p:nvCxnSpPr>
        <p:spPr>
          <a:xfrm>
            <a:off x="811213" y="4086225"/>
            <a:ext cx="3797300" cy="1588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827" name="AutoShape 13"/>
          <p:cNvCxnSpPr>
            <a:cxnSpLocks noChangeShapeType="1"/>
          </p:cNvCxnSpPr>
          <p:nvPr/>
        </p:nvCxnSpPr>
        <p:spPr bwMode="auto">
          <a:xfrm flipH="1">
            <a:off x="3074988" y="3721100"/>
            <a:ext cx="3175" cy="322263"/>
          </a:xfrm>
          <a:prstGeom prst="straightConnector1">
            <a:avLst/>
          </a:prstGeom>
          <a:noFill/>
          <a:ln w="635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3828" name="AutoShape 13"/>
          <p:cNvCxnSpPr>
            <a:cxnSpLocks noChangeShapeType="1"/>
          </p:cNvCxnSpPr>
          <p:nvPr/>
        </p:nvCxnSpPr>
        <p:spPr bwMode="auto">
          <a:xfrm rot="16200000" flipH="1">
            <a:off x="723106" y="4210844"/>
            <a:ext cx="249238" cy="0"/>
          </a:xfrm>
          <a:prstGeom prst="straightConnector1">
            <a:avLst/>
          </a:prstGeom>
          <a:noFill/>
          <a:ln w="635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3829" name="AutoShape 13"/>
          <p:cNvCxnSpPr>
            <a:cxnSpLocks noChangeShapeType="1"/>
          </p:cNvCxnSpPr>
          <p:nvPr/>
        </p:nvCxnSpPr>
        <p:spPr bwMode="auto">
          <a:xfrm rot="16200000" flipH="1">
            <a:off x="2366169" y="4210844"/>
            <a:ext cx="249238" cy="0"/>
          </a:xfrm>
          <a:prstGeom prst="straightConnector1">
            <a:avLst/>
          </a:prstGeom>
          <a:noFill/>
          <a:ln w="635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3830" name="AutoShape 13"/>
          <p:cNvCxnSpPr>
            <a:cxnSpLocks noChangeShapeType="1"/>
          </p:cNvCxnSpPr>
          <p:nvPr/>
        </p:nvCxnSpPr>
        <p:spPr bwMode="auto">
          <a:xfrm rot="16200000" flipH="1">
            <a:off x="4483894" y="4210844"/>
            <a:ext cx="249238" cy="0"/>
          </a:xfrm>
          <a:prstGeom prst="straightConnector1">
            <a:avLst/>
          </a:prstGeom>
          <a:noFill/>
          <a:ln w="635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87" name="Straight Connector 86"/>
          <p:cNvCxnSpPr/>
          <p:nvPr/>
        </p:nvCxnSpPr>
        <p:spPr>
          <a:xfrm>
            <a:off x="847725" y="5145088"/>
            <a:ext cx="3797300" cy="1587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832" name="AutoShape 13"/>
          <p:cNvCxnSpPr>
            <a:cxnSpLocks noChangeShapeType="1"/>
          </p:cNvCxnSpPr>
          <p:nvPr/>
        </p:nvCxnSpPr>
        <p:spPr bwMode="auto">
          <a:xfrm flipH="1">
            <a:off x="847725" y="4779963"/>
            <a:ext cx="3175" cy="322262"/>
          </a:xfrm>
          <a:prstGeom prst="straightConnector1">
            <a:avLst/>
          </a:prstGeom>
          <a:noFill/>
          <a:ln w="635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3833" name="AutoShape 13"/>
          <p:cNvCxnSpPr>
            <a:cxnSpLocks noChangeShapeType="1"/>
          </p:cNvCxnSpPr>
          <p:nvPr/>
        </p:nvCxnSpPr>
        <p:spPr bwMode="auto">
          <a:xfrm flipH="1">
            <a:off x="2490788" y="4816475"/>
            <a:ext cx="3175" cy="322263"/>
          </a:xfrm>
          <a:prstGeom prst="straightConnector1">
            <a:avLst/>
          </a:prstGeom>
          <a:noFill/>
          <a:ln w="635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3834" name="AutoShape 13"/>
          <p:cNvCxnSpPr>
            <a:cxnSpLocks noChangeShapeType="1"/>
          </p:cNvCxnSpPr>
          <p:nvPr/>
        </p:nvCxnSpPr>
        <p:spPr bwMode="auto">
          <a:xfrm flipH="1">
            <a:off x="4608513" y="4779963"/>
            <a:ext cx="3175" cy="322262"/>
          </a:xfrm>
          <a:prstGeom prst="straightConnector1">
            <a:avLst/>
          </a:prstGeom>
          <a:noFill/>
          <a:ln w="635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3835" name="AutoShape 13"/>
          <p:cNvCxnSpPr>
            <a:cxnSpLocks noChangeShapeType="1"/>
            <a:endCxn id="124934" idx="0"/>
          </p:cNvCxnSpPr>
          <p:nvPr/>
        </p:nvCxnSpPr>
        <p:spPr bwMode="auto">
          <a:xfrm rot="5400000">
            <a:off x="2892425" y="5327651"/>
            <a:ext cx="365125" cy="0"/>
          </a:xfrm>
          <a:prstGeom prst="straightConnector1">
            <a:avLst/>
          </a:prstGeom>
          <a:noFill/>
          <a:ln w="635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" name="Oval 4"/>
          <p:cNvSpPr>
            <a:spLocks noChangeArrowheads="1"/>
          </p:cNvSpPr>
          <p:nvPr/>
        </p:nvSpPr>
        <p:spPr bwMode="auto">
          <a:xfrm>
            <a:off x="2160588" y="1052513"/>
            <a:ext cx="1752600" cy="457200"/>
          </a:xfrm>
          <a:prstGeom prst="ellipse">
            <a:avLst/>
          </a:prstGeom>
          <a:solidFill>
            <a:srgbClr val="FFFF00"/>
          </a:solidFill>
          <a:ln w="63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rtl="0">
              <a:defRPr/>
            </a:pPr>
            <a:r>
              <a:rPr lang="ru-RU" sz="1400" b="0" i="0" u="none" baseline="0" dirty="0">
                <a:solidFill>
                  <a:schemeClr val="accent3">
                    <a:lumMod val="10000"/>
                  </a:schemeClr>
                </a:solidFill>
                <a:latin typeface="Verdana" pitchFamily="34" charset="0"/>
              </a:rPr>
              <a:t>Сырые Данные</a:t>
            </a:r>
          </a:p>
        </p:txBody>
      </p:sp>
      <p:sp>
        <p:nvSpPr>
          <p:cNvPr id="17454" name="Oval 5"/>
          <p:cNvSpPr>
            <a:spLocks noChangeArrowheads="1"/>
          </p:cNvSpPr>
          <p:nvPr/>
        </p:nvSpPr>
        <p:spPr bwMode="auto">
          <a:xfrm>
            <a:off x="2162175" y="3282950"/>
            <a:ext cx="1828800" cy="457200"/>
          </a:xfrm>
          <a:prstGeom prst="ellipse">
            <a:avLst/>
          </a:prstGeom>
          <a:solidFill>
            <a:srgbClr val="FFFF00"/>
          </a:solidFill>
          <a:ln w="63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rtl="0">
              <a:defRPr/>
            </a:pPr>
            <a:r>
              <a:rPr lang="ru-RU" sz="900" b="0" i="0" u="none" baseline="0">
                <a:solidFill>
                  <a:schemeClr val="accent3">
                    <a:lumMod val="10000"/>
                  </a:schemeClr>
                </a:solidFill>
                <a:latin typeface="Verdana" pitchFamily="34" charset="0"/>
              </a:rPr>
              <a:t>Отредактированные данные</a:t>
            </a:r>
          </a:p>
        </p:txBody>
      </p:sp>
      <p:sp>
        <p:nvSpPr>
          <p:cNvPr id="17455" name="Oval 6"/>
          <p:cNvSpPr>
            <a:spLocks noChangeArrowheads="1"/>
          </p:cNvSpPr>
          <p:nvPr/>
        </p:nvSpPr>
        <p:spPr bwMode="auto">
          <a:xfrm>
            <a:off x="2198688" y="5510213"/>
            <a:ext cx="1752600" cy="457200"/>
          </a:xfrm>
          <a:prstGeom prst="ellipse">
            <a:avLst/>
          </a:prstGeom>
          <a:solidFill>
            <a:srgbClr val="FFFF00"/>
          </a:solidFill>
          <a:ln w="63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rtl="0">
              <a:defRPr/>
            </a:pPr>
            <a:r>
              <a:rPr lang="ru-RU" sz="1200" b="0" i="0" u="none" baseline="0">
                <a:solidFill>
                  <a:schemeClr val="accent3">
                    <a:lumMod val="10000"/>
                  </a:schemeClr>
                </a:solidFill>
                <a:latin typeface="Verdana" pitchFamily="34" charset="0"/>
              </a:rPr>
              <a:t>Данные выборки</a:t>
            </a:r>
          </a:p>
        </p:txBody>
      </p:sp>
    </p:spTree>
    <p:extLst>
      <p:ext uri="{BB962C8B-B14F-4D97-AF65-F5344CB8AC3E}">
        <p14:creationId xmlns:p14="http://schemas.microsoft.com/office/powerpoint/2010/main" val="13514076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347472" y="0"/>
            <a:ext cx="7780528" cy="988786"/>
          </a:xfrm>
        </p:spPr>
        <p:txBody>
          <a:bodyPr/>
          <a:lstStyle/>
          <a:p>
            <a:pPr marL="53975" algn="l" rtl="0" eaLnBrk="1" hangingPunct="1"/>
            <a:r>
              <a:rPr lang="ru-RU" sz="3600" b="0" i="0" u="none" baseline="0" dirty="0">
                <a:latin typeface="Arial" pitchFamily="34" charset="0"/>
                <a:cs typeface="Arial" pitchFamily="34" charset="0"/>
              </a:rPr>
              <a:t>Дистанционные </a:t>
            </a:r>
            <a:r>
              <a:rPr lang="ru-RU" sz="3600" b="0" i="0" u="none" baseline="0" dirty="0" err="1">
                <a:latin typeface="Arial" pitchFamily="34" charset="0"/>
                <a:cs typeface="Arial" pitchFamily="34" charset="0"/>
              </a:rPr>
              <a:t>уровенные</a:t>
            </a:r>
            <a:r>
              <a:rPr lang="ru-RU" sz="3600" b="0" i="0" u="none" baseline="0" dirty="0">
                <a:latin typeface="Arial" pitchFamily="34" charset="0"/>
                <a:cs typeface="Arial" pitchFamily="34" charset="0"/>
              </a:rPr>
              <a:t> посты</a:t>
            </a:r>
          </a:p>
        </p:txBody>
      </p:sp>
      <p:sp>
        <p:nvSpPr>
          <p:cNvPr id="49155" name="Rectangle 3"/>
          <p:cNvSpPr>
            <a:spLocks noGrp="1" noChangeArrowheads="1"/>
          </p:cNvSpPr>
          <p:nvPr>
            <p:ph idx="4294967295"/>
          </p:nvPr>
        </p:nvSpPr>
        <p:spPr>
          <a:xfrm>
            <a:off x="182880" y="1128712"/>
            <a:ext cx="4176713" cy="4824413"/>
          </a:xfrm>
        </p:spPr>
        <p:txBody>
          <a:bodyPr rtlCol="0">
            <a:normAutofit/>
          </a:bodyPr>
          <a:lstStyle/>
          <a:p>
            <a:pPr marL="342900" indent="-342900" algn="l" rtl="0" eaLnBrk="1" fontAlgn="auto" hangingPunct="1">
              <a:buClr>
                <a:schemeClr val="tx1">
                  <a:lumMod val="50000"/>
                  <a:lumOff val="50000"/>
                </a:schemeClr>
              </a:buClr>
              <a:buFont typeface="Arial" pitchFamily="34" charset="0"/>
              <a:buChar char="•"/>
              <a:defRPr/>
            </a:pPr>
            <a:r>
              <a:rPr lang="ru-RU" sz="20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Использование драйвера:</a:t>
            </a:r>
          </a:p>
          <a:p>
            <a:pPr marL="845503" lvl="1" indent="-342900" algn="l" rtl="0" eaLnBrk="1" fontAlgn="auto" hangingPunct="1">
              <a:spcBef>
                <a:spcPts val="0"/>
              </a:spcBef>
              <a:buClr>
                <a:schemeClr val="tx1">
                  <a:lumMod val="50000"/>
                  <a:lumOff val="50000"/>
                </a:schemeClr>
              </a:buClr>
              <a:defRPr/>
            </a:pPr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Tidalite</a:t>
            </a:r>
            <a:endParaRPr lang="ru-RU" sz="1800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845503" lvl="1" indent="-342900" algn="l" rtl="0" eaLnBrk="1" fontAlgn="auto" hangingPunct="1">
              <a:spcBef>
                <a:spcPts val="0"/>
              </a:spcBef>
              <a:buClr>
                <a:schemeClr val="tx1">
                  <a:lumMod val="50000"/>
                  <a:lumOff val="50000"/>
                </a:schemeClr>
              </a:buClr>
              <a:defRPr/>
            </a:pPr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Gentide (общий драйвер для УП)</a:t>
            </a:r>
          </a:p>
          <a:p>
            <a:pPr marL="845503" lvl="1" indent="-342900" algn="l" rtl="0" eaLnBrk="1" fontAlgn="auto" hangingPunct="1">
              <a:spcBef>
                <a:spcPts val="0"/>
              </a:spcBef>
              <a:buClr>
                <a:schemeClr val="tx1">
                  <a:lumMod val="50000"/>
                  <a:lumOff val="50000"/>
                </a:schemeClr>
              </a:buClr>
              <a:defRPr/>
            </a:pPr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Valeport</a:t>
            </a:r>
            <a:endParaRPr lang="ru-RU" sz="1800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845503" lvl="1" indent="-342900" algn="l" rtl="0" eaLnBrk="1" fontAlgn="auto" hangingPunct="1">
              <a:spcBef>
                <a:spcPts val="0"/>
              </a:spcBef>
              <a:buClr>
                <a:schemeClr val="tx1">
                  <a:lumMod val="50000"/>
                  <a:lumOff val="50000"/>
                </a:schemeClr>
              </a:buClr>
              <a:defRPr/>
            </a:pPr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Hazen</a:t>
            </a:r>
          </a:p>
          <a:p>
            <a:pPr marL="845503" lvl="1" indent="-342900" algn="l" rtl="0" eaLnBrk="1" fontAlgn="auto" hangingPunct="1">
              <a:spcBef>
                <a:spcPts val="0"/>
              </a:spcBef>
              <a:buClr>
                <a:schemeClr val="tx1">
                  <a:lumMod val="50000"/>
                  <a:lumOff val="50000"/>
                </a:schemeClr>
              </a:buClr>
              <a:defRPr/>
            </a:pPr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eTrac</a:t>
            </a:r>
            <a:endParaRPr lang="ru-RU" sz="1600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342900" indent="-342900" algn="l" rtl="0" eaLnBrk="1" fontAlgn="auto" hangingPunct="1">
              <a:buClr>
                <a:schemeClr val="tx1">
                  <a:lumMod val="50000"/>
                  <a:lumOff val="50000"/>
                </a:schemeClr>
              </a:buClr>
              <a:buFont typeface="Arial" pitchFamily="34" charset="0"/>
              <a:buChar char="•"/>
              <a:defRPr/>
            </a:pPr>
            <a:r>
              <a:rPr lang="ru-RU" sz="20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Скорость обновления:</a:t>
            </a:r>
          </a:p>
          <a:p>
            <a:pPr marL="788353" lvl="1" indent="-285750" algn="l" rtl="0" eaLnBrk="1" fontAlgn="auto" hangingPunct="1">
              <a:spcBef>
                <a:spcPts val="0"/>
              </a:spcBef>
              <a:buClr>
                <a:schemeClr val="tx1">
                  <a:lumMod val="50000"/>
                  <a:lumOff val="50000"/>
                </a:schemeClr>
              </a:buClr>
              <a:defRPr/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Некоторые датчики передают данные по запросу.</a:t>
            </a:r>
          </a:p>
          <a:p>
            <a:pPr marL="788353" lvl="1" indent="-285750" algn="l" rtl="0" eaLnBrk="1" fontAlgn="auto" hangingPunct="1">
              <a:spcBef>
                <a:spcPts val="0"/>
              </a:spcBef>
              <a:buClr>
                <a:schemeClr val="tx1">
                  <a:lumMod val="50000"/>
                  <a:lumOff val="50000"/>
                </a:schemeClr>
              </a:buClr>
              <a:defRPr/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Некоторые передают по времени.</a:t>
            </a:r>
          </a:p>
          <a:p>
            <a:pPr marL="342900" indent="-342900" algn="l" rtl="0" eaLnBrk="1" fontAlgn="auto" hangingPunct="1">
              <a:buClr>
                <a:schemeClr val="tx1">
                  <a:lumMod val="50000"/>
                  <a:lumOff val="50000"/>
                </a:schemeClr>
              </a:buClr>
              <a:buFont typeface="Arial" pitchFamily="34" charset="0"/>
              <a:buChar char="•"/>
              <a:defRPr/>
            </a:pPr>
            <a:r>
              <a:rPr lang="ru-RU" sz="20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Генерирование строки ‘TID’ в файле сырых данных RAW.</a:t>
            </a:r>
          </a:p>
        </p:txBody>
      </p:sp>
      <p:pic>
        <p:nvPicPr>
          <p:cNvPr id="59396" name="Picture 8" descr="C:\2010 HYPACK Presentations\08 - Processing SB Data\Pictures\TidalLite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0804" y="1621094"/>
            <a:ext cx="4150678" cy="2789943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9397" name="TextBox 6"/>
          <p:cNvSpPr txBox="1">
            <a:spLocks noChangeArrowheads="1"/>
          </p:cNvSpPr>
          <p:nvPr/>
        </p:nvSpPr>
        <p:spPr bwMode="auto">
          <a:xfrm>
            <a:off x="822008" y="5381519"/>
            <a:ext cx="770572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rtl="0"/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Если хотите использовать несколько постов одновременно, следует получить специальный драйвер, который будет знать как интерполировать поправки между постами.</a:t>
            </a:r>
          </a:p>
        </p:txBody>
      </p:sp>
    </p:spTree>
    <p:extLst>
      <p:ext uri="{BB962C8B-B14F-4D97-AF65-F5344CB8AC3E}">
        <p14:creationId xmlns:p14="http://schemas.microsoft.com/office/powerpoint/2010/main" val="13978807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marL="53975" algn="l" rtl="0" eaLnBrk="1" hangingPunct="1"/>
            <a:r>
              <a:rPr lang="ru-RU" sz="3600" b="0" i="0" u="none" baseline="0">
                <a:latin typeface="Arial" pitchFamily="34" charset="0"/>
                <a:cs typeface="Arial" pitchFamily="34" charset="0"/>
              </a:rPr>
              <a:t>Ввод поправок вручную в SURVEY</a:t>
            </a:r>
          </a:p>
        </p:txBody>
      </p:sp>
      <p:sp>
        <p:nvSpPr>
          <p:cNvPr id="65539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250613" y="2225939"/>
            <a:ext cx="3168650" cy="3160713"/>
          </a:xfrm>
        </p:spPr>
        <p:txBody>
          <a:bodyPr/>
          <a:lstStyle/>
          <a:p>
            <a:pPr marL="342900" indent="-342900" algn="l" rtl="0" eaLnBrk="1" hangingPunct="1">
              <a:lnSpc>
                <a:spcPct val="90000"/>
              </a:lnSpc>
              <a:buClr>
                <a:schemeClr val="tx1">
                  <a:lumMod val="65000"/>
                  <a:lumOff val="35000"/>
                </a:schemeClr>
              </a:buClr>
              <a:buFont typeface="Arial" pitchFamily="34" charset="0"/>
              <a:buChar char="•"/>
              <a:defRPr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Запись строки TID:</a:t>
            </a:r>
          </a:p>
          <a:p>
            <a:pPr marL="846138" lvl="1" indent="-342900" algn="l" rtl="0" eaLnBrk="1" hangingPunct="1">
              <a:lnSpc>
                <a:spcPct val="90000"/>
              </a:lnSpc>
              <a:buClr>
                <a:schemeClr val="tx1">
                  <a:lumMod val="65000"/>
                  <a:lumOff val="35000"/>
                </a:schemeClr>
              </a:buClr>
              <a:defRPr/>
            </a:pPr>
            <a:r>
              <a:rPr lang="ru-RU" sz="19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При вводе новой поправки.</a:t>
            </a:r>
          </a:p>
          <a:p>
            <a:pPr marL="846138" lvl="1" indent="-342900" algn="l" rtl="0" eaLnBrk="1" hangingPunct="1">
              <a:lnSpc>
                <a:spcPct val="90000"/>
              </a:lnSpc>
              <a:buClr>
                <a:schemeClr val="tx1">
                  <a:lumMod val="65000"/>
                  <a:lumOff val="35000"/>
                </a:schemeClr>
              </a:buClr>
              <a:defRPr/>
            </a:pPr>
            <a:r>
              <a:rPr lang="ru-RU" sz="19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начале записи.</a:t>
            </a:r>
          </a:p>
          <a:p>
            <a:pPr marL="846138" lvl="1" indent="-342900" algn="l" rtl="0" eaLnBrk="1" hangingPunct="1">
              <a:lnSpc>
                <a:spcPct val="90000"/>
              </a:lnSpc>
              <a:buClr>
                <a:schemeClr val="tx1">
                  <a:lumMod val="65000"/>
                  <a:lumOff val="35000"/>
                </a:schemeClr>
              </a:buClr>
              <a:defRPr/>
            </a:pPr>
            <a:endParaRPr lang="ru-RU" altLang="en-US" sz="1900" dirty="0" smtClean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 algn="l" rtl="0" eaLnBrk="1" hangingPunct="1">
              <a:lnSpc>
                <a:spcPct val="90000"/>
              </a:lnSpc>
              <a:buClr>
                <a:schemeClr val="tx1">
                  <a:lumMod val="65000"/>
                  <a:lumOff val="35000"/>
                </a:schemeClr>
              </a:buClr>
              <a:buFont typeface="Arial" pitchFamily="34" charset="0"/>
              <a:buChar char="•"/>
              <a:defRPr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SBMAX выполняет интерполяцию между поправками, введенными вручную.</a:t>
            </a:r>
          </a:p>
          <a:p>
            <a:pPr marL="342900" indent="-342900" algn="l" rtl="0" eaLnBrk="1" hangingPunct="1">
              <a:lnSpc>
                <a:spcPct val="90000"/>
              </a:lnSpc>
              <a:buClr>
                <a:schemeClr val="tx1"/>
              </a:buClr>
              <a:buFont typeface="Arial" pitchFamily="34" charset="0"/>
              <a:buChar char="•"/>
              <a:defRPr/>
            </a:pPr>
            <a:endParaRPr lang="ru-RU" altLang="en-US" dirty="0" smtClean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0420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11807" y="1882246"/>
            <a:ext cx="5353050" cy="3848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494552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marL="53975" algn="l" rtl="0" eaLnBrk="1" hangingPunct="1"/>
            <a:r>
              <a:rPr lang="ru-RU" sz="3600" b="0" i="0" u="none" baseline="0">
                <a:latin typeface="Arial" pitchFamily="34" charset="0"/>
                <a:cs typeface="Arial" pitchFamily="34" charset="0"/>
              </a:rPr>
              <a:t>Уровни RTK</a:t>
            </a:r>
          </a:p>
        </p:txBody>
      </p:sp>
      <p:sp>
        <p:nvSpPr>
          <p:cNvPr id="66563" name="Rectangle 3"/>
          <p:cNvSpPr>
            <a:spLocks noGrp="1" noChangeArrowheads="1"/>
          </p:cNvSpPr>
          <p:nvPr>
            <p:ph idx="4294967295"/>
          </p:nvPr>
        </p:nvSpPr>
        <p:spPr>
          <a:xfrm>
            <a:off x="528320" y="2348653"/>
            <a:ext cx="2966720" cy="3449638"/>
          </a:xfrm>
        </p:spPr>
        <p:txBody>
          <a:bodyPr/>
          <a:lstStyle/>
          <a:p>
            <a:pPr marL="342900" indent="-342900" algn="l" rtl="0" eaLnBrk="1" hangingPunct="1">
              <a:spcAft>
                <a:spcPct val="0"/>
              </a:spcAft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ru-RU" sz="20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Вычисление поправки за колебания уровня основываясь на измерении высоты антенны GPS.</a:t>
            </a:r>
          </a:p>
          <a:p>
            <a:pPr marL="342900" indent="-342900" algn="l" rtl="0" eaLnBrk="1" hangingPunct="1">
              <a:spcAft>
                <a:spcPct val="0"/>
              </a:spcAft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  <a:defRPr/>
            </a:pPr>
            <a:endParaRPr lang="ru-RU" altLang="en-US" sz="2000" dirty="0" smtClean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 algn="l" rtl="0" eaLnBrk="1" hangingPunct="1">
              <a:spcAft>
                <a:spcPct val="0"/>
              </a:spcAft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ru-RU" sz="20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Имеется отдельная презентация по уровням RTK.</a:t>
            </a:r>
          </a:p>
        </p:txBody>
      </p:sp>
      <p:pic>
        <p:nvPicPr>
          <p:cNvPr id="61444" name="Picture 4" descr="29_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11807" y="1676400"/>
            <a:ext cx="5257800" cy="4340225"/>
          </a:xfrm>
          <a:prstGeom prst="rect">
            <a:avLst/>
          </a:prstGeom>
          <a:noFill/>
          <a:ln w="317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039991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347663" y="0"/>
            <a:ext cx="8293100" cy="989013"/>
          </a:xfrm>
        </p:spPr>
        <p:txBody>
          <a:bodyPr/>
          <a:lstStyle/>
          <a:p>
            <a:pPr marL="53975" algn="l" rtl="0" eaLnBrk="1" hangingPunct="1"/>
            <a:r>
              <a:rPr lang="ru-RU" sz="3600" b="0" i="0" u="none" baseline="0">
                <a:latin typeface="Arial" pitchFamily="34" charset="0"/>
                <a:cs typeface="Arial" pitchFamily="34" charset="0"/>
              </a:rPr>
              <a:t>Ввод поправок вручную при обработке</a:t>
            </a:r>
          </a:p>
        </p:txBody>
      </p:sp>
      <p:sp>
        <p:nvSpPr>
          <p:cNvPr id="52227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277918" y="1625707"/>
            <a:ext cx="8554508" cy="3995737"/>
          </a:xfrm>
        </p:spPr>
        <p:txBody>
          <a:bodyPr lIns="182880" rtlCol="0">
            <a:normAutofit/>
          </a:bodyPr>
          <a:lstStyle/>
          <a:p>
            <a:pPr marL="342900" indent="-342900" algn="l" rtl="0" eaLnBrk="1" fontAlgn="auto" hangingPunct="1">
              <a:lnSpc>
                <a:spcPct val="90000"/>
              </a:lnSpc>
              <a:buClr>
                <a:schemeClr val="tx1">
                  <a:lumMod val="65000"/>
                  <a:lumOff val="35000"/>
                </a:schemeClr>
              </a:buClr>
              <a:buFont typeface="Arial" pitchFamily="34" charset="0"/>
              <a:buChar char="•"/>
              <a:defRPr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Введите время и поправку в таблицу в программе MANUAL TIDES.</a:t>
            </a:r>
          </a:p>
          <a:p>
            <a:pPr marL="342900" indent="-342900" algn="l" rtl="0" eaLnBrk="1" fontAlgn="auto" hangingPunct="1">
              <a:lnSpc>
                <a:spcPct val="90000"/>
              </a:lnSpc>
              <a:buClr>
                <a:schemeClr val="tx1">
                  <a:lumMod val="65000"/>
                  <a:lumOff val="35000"/>
                </a:schemeClr>
              </a:buClr>
              <a:buFont typeface="Arial" pitchFamily="34" charset="0"/>
              <a:buChar char="•"/>
              <a:defRPr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Интерполяция между измерениями:</a:t>
            </a:r>
          </a:p>
          <a:p>
            <a:pPr marL="788353" lvl="1" indent="-285750" algn="l" rtl="0" eaLnBrk="1" fontAlgn="auto" hangingPunct="1">
              <a:lnSpc>
                <a:spcPct val="90000"/>
              </a:lnSpc>
              <a:spcBef>
                <a:spcPts val="0"/>
              </a:spcBef>
              <a:buClr>
                <a:schemeClr val="tx1">
                  <a:lumMod val="65000"/>
                  <a:lumOff val="35000"/>
                </a:schemeClr>
              </a:buClr>
              <a:defRPr/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Linear - линейная</a:t>
            </a:r>
          </a:p>
          <a:p>
            <a:pPr marL="788353" lvl="1" indent="-285750" algn="l" rtl="0" eaLnBrk="1" fontAlgn="auto" hangingPunct="1">
              <a:lnSpc>
                <a:spcPct val="90000"/>
              </a:lnSpc>
              <a:spcBef>
                <a:spcPts val="0"/>
              </a:spcBef>
              <a:buClr>
                <a:schemeClr val="tx1">
                  <a:lumMod val="65000"/>
                  <a:lumOff val="35000"/>
                </a:schemeClr>
              </a:buClr>
              <a:defRPr/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B-Spline - сплайновая</a:t>
            </a:r>
            <a:endParaRPr lang="ru-RU" sz="1600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788353" lvl="1" indent="-285750" algn="l" rtl="0" eaLnBrk="1" fontAlgn="auto" hangingPunct="1">
              <a:lnSpc>
                <a:spcPct val="90000"/>
              </a:lnSpc>
              <a:spcBef>
                <a:spcPts val="0"/>
              </a:spcBef>
              <a:buClr>
                <a:schemeClr val="tx1">
                  <a:lumMod val="65000"/>
                  <a:lumOff val="35000"/>
                </a:schemeClr>
              </a:buClr>
              <a:defRPr/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High/Low - по моменту наступления высокой и малой воды</a:t>
            </a:r>
          </a:p>
          <a:p>
            <a:pPr marL="788353" lvl="1" indent="-285750" algn="l" rtl="0" eaLnBrk="1" fontAlgn="auto" hangingPunct="1">
              <a:lnSpc>
                <a:spcPct val="90000"/>
              </a:lnSpc>
              <a:spcBef>
                <a:spcPts val="0"/>
              </a:spcBef>
              <a:buClr>
                <a:schemeClr val="tx1">
                  <a:lumMod val="65000"/>
                  <a:lumOff val="35000"/>
                </a:schemeClr>
              </a:buClr>
              <a:defRPr/>
            </a:pPr>
            <a:endParaRPr lang="ru-RU" sz="1600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342900" indent="-342900" algn="l" rtl="0" eaLnBrk="1" fontAlgn="auto" hangingPunct="1">
              <a:lnSpc>
                <a:spcPct val="90000"/>
              </a:lnSpc>
              <a:buClr>
                <a:schemeClr val="tx1">
                  <a:lumMod val="65000"/>
                  <a:lumOff val="35000"/>
                </a:schemeClr>
              </a:buClr>
              <a:buFont typeface="Arial" pitchFamily="34" charset="0"/>
              <a:buChar char="•"/>
              <a:defRPr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MANUAL TIDES поддерживает ввод поправок за один либо несколько дней.</a:t>
            </a:r>
          </a:p>
          <a:p>
            <a:pPr marL="342900" indent="-342900" algn="l" rtl="0" eaLnBrk="1" fontAlgn="auto" hangingPunct="1">
              <a:lnSpc>
                <a:spcPct val="90000"/>
              </a:lnSpc>
              <a:buClr>
                <a:schemeClr val="tx1">
                  <a:lumMod val="65000"/>
                  <a:lumOff val="35000"/>
                </a:schemeClr>
              </a:buClr>
              <a:buFont typeface="Arial" pitchFamily="34" charset="0"/>
              <a:buChar char="•"/>
              <a:defRPr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Можно вводить даты в формате США или Международном</a:t>
            </a:r>
          </a:p>
        </p:txBody>
      </p:sp>
      <p:sp>
        <p:nvSpPr>
          <p:cNvPr id="67592" name="TextBox 7"/>
          <p:cNvSpPr txBox="1">
            <a:spLocks noChangeArrowheads="1"/>
          </p:cNvSpPr>
          <p:nvPr/>
        </p:nvSpPr>
        <p:spPr bwMode="auto">
          <a:xfrm>
            <a:off x="347663" y="5317066"/>
            <a:ext cx="5003800" cy="806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rtl="0" eaLnBrk="1" hangingPunct="1">
              <a:lnSpc>
                <a:spcPct val="90000"/>
              </a:lnSpc>
              <a:buClr>
                <a:schemeClr val="tx1">
                  <a:lumMod val="50000"/>
                  <a:lumOff val="50000"/>
                </a:schemeClr>
              </a:buClr>
              <a:defRPr/>
            </a:pPr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  Табличные данные хранятся в файле *.TDX</a:t>
            </a:r>
          </a:p>
          <a:p>
            <a:pPr algn="l" rtl="0" eaLnBrk="1" hangingPunct="1">
              <a:lnSpc>
                <a:spcPct val="90000"/>
              </a:lnSpc>
              <a:buClr>
                <a:schemeClr val="tx1">
                  <a:lumMod val="50000"/>
                  <a:lumOff val="50000"/>
                </a:schemeClr>
              </a:buClr>
              <a:defRPr/>
            </a:pPr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  Поправки за колебания уровня, применимые в редакторах SBMAX или MBMAX - в файле *.TID.</a:t>
            </a:r>
          </a:p>
          <a:p>
            <a:pPr algn="l" rtl="0">
              <a:defRPr/>
            </a:pPr>
            <a:endParaRPr lang="ru-RU" altLang="en-US" b="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43376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347663" y="0"/>
            <a:ext cx="8364537" cy="989013"/>
          </a:xfrm>
        </p:spPr>
        <p:txBody>
          <a:bodyPr/>
          <a:lstStyle/>
          <a:p>
            <a:pPr marL="53975" algn="l" rtl="0" eaLnBrk="1" hangingPunct="1"/>
            <a:r>
              <a:rPr lang="ru-RU" b="0" i="0" u="none" baseline="0" dirty="0">
                <a:latin typeface="Arial" pitchFamily="34" charset="0"/>
                <a:cs typeface="Arial" pitchFamily="34" charset="0"/>
              </a:rPr>
              <a:t>Импорт поправок за уровень NOAA (Национальная Администрация по Океанам и Атмосфере США)</a:t>
            </a:r>
            <a:r>
              <a:rPr lang="ru-RU" sz="1600" b="0" i="0" u="none" baseline="0" dirty="0">
                <a:latin typeface="Arial" pitchFamily="34" charset="0"/>
                <a:cs typeface="Arial" pitchFamily="34" charset="0"/>
              </a:rPr>
              <a:t> (Только на территории США)</a:t>
            </a:r>
            <a:endParaRPr lang="ru-RU" altLang="en-US" sz="2000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8611" name="Rectangle 3"/>
          <p:cNvSpPr>
            <a:spLocks noGrp="1" noChangeArrowheads="1"/>
          </p:cNvSpPr>
          <p:nvPr>
            <p:ph idx="4294967295"/>
          </p:nvPr>
        </p:nvSpPr>
        <p:spPr>
          <a:xfrm>
            <a:off x="421640" y="5530322"/>
            <a:ext cx="7343775" cy="1089025"/>
          </a:xfrm>
        </p:spPr>
        <p:txBody>
          <a:bodyPr>
            <a:normAutofit lnSpcReduction="10000"/>
          </a:bodyPr>
          <a:lstStyle/>
          <a:p>
            <a:pPr marL="285750" indent="-285750" algn="l" rtl="0" eaLnBrk="1" hangingPunct="1">
              <a:buClr>
                <a:schemeClr val="tx1">
                  <a:lumMod val="65000"/>
                  <a:lumOff val="35000"/>
                </a:schemeClr>
              </a:buClr>
              <a:buFont typeface="Arial" pitchFamily="34" charset="0"/>
              <a:buChar char="•"/>
              <a:defRPr/>
            </a:pPr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NOAA публикует поправки за уровень для всех крупных портов в пределах США.</a:t>
            </a:r>
          </a:p>
          <a:p>
            <a:pPr marL="285750" indent="-285750" algn="l" rtl="0" eaLnBrk="1" hangingPunct="1">
              <a:buClr>
                <a:schemeClr val="tx1">
                  <a:lumMod val="65000"/>
                  <a:lumOff val="35000"/>
                </a:schemeClr>
              </a:buClr>
              <a:buFont typeface="Arial" pitchFamily="34" charset="0"/>
              <a:buChar char="•"/>
              <a:defRPr/>
            </a:pPr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Можно загрузить файлы поправок в текстовом файле, а затем импортировать данные в программе MANUAL TIDES.</a:t>
            </a:r>
          </a:p>
        </p:txBody>
      </p:sp>
      <p:pic>
        <p:nvPicPr>
          <p:cNvPr id="63492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228" y="1216555"/>
            <a:ext cx="7086600" cy="408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30134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marL="53975" algn="l" rtl="0" eaLnBrk="1" hangingPunct="1"/>
            <a:r>
              <a:rPr lang="ru-RU" sz="3600" b="0" i="0" u="none" baseline="0">
                <a:latin typeface="Arial" pitchFamily="34" charset="0"/>
                <a:cs typeface="Arial" pitchFamily="34" charset="0"/>
              </a:rPr>
              <a:t>Прогноз гармонических составляющих прилива</a:t>
            </a:r>
          </a:p>
        </p:txBody>
      </p:sp>
      <p:sp>
        <p:nvSpPr>
          <p:cNvPr id="64515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465031" y="1966490"/>
            <a:ext cx="4296622" cy="3802062"/>
          </a:xfrm>
        </p:spPr>
        <p:txBody>
          <a:bodyPr>
            <a:normAutofit fontScale="92500" lnSpcReduction="20000"/>
          </a:bodyPr>
          <a:lstStyle/>
          <a:p>
            <a:pPr marL="342900" indent="-342900" algn="l" rtl="0" eaLnBrk="1" hangingPunct="1">
              <a:buClr>
                <a:schemeClr val="tx1">
                  <a:lumMod val="65000"/>
                  <a:lumOff val="35000"/>
                </a:schemeClr>
              </a:buClr>
              <a:buFont typeface="Arial" pitchFamily="34" charset="0"/>
              <a:buChar char="•"/>
            </a:pPr>
            <a:r>
              <a:rPr lang="ru-RU" sz="20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Используются к-ты порта и к-ты суток из Таблицы Приливов Британского Адмиралтейства NP 203.</a:t>
            </a:r>
          </a:p>
          <a:p>
            <a:pPr marL="342900" indent="-342900" algn="l" rtl="0" eaLnBrk="1" hangingPunct="1">
              <a:buClr>
                <a:schemeClr val="tx1">
                  <a:lumMod val="65000"/>
                  <a:lumOff val="35000"/>
                </a:schemeClr>
              </a:buClr>
              <a:buFont typeface="Arial" pitchFamily="34" charset="0"/>
              <a:buChar char="•"/>
            </a:pPr>
            <a:endParaRPr lang="ru-RU" altLang="en-US" sz="2000" dirty="0" smtClean="0">
              <a:solidFill>
                <a:schemeClr val="tx1">
                  <a:lumMod val="65000"/>
                  <a:lumOff val="3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marL="342900" indent="-342900" algn="l" rtl="0" eaLnBrk="1" hangingPunct="1">
              <a:buClr>
                <a:schemeClr val="tx1">
                  <a:lumMod val="65000"/>
                  <a:lumOff val="35000"/>
                </a:schemeClr>
              </a:buClr>
              <a:buFont typeface="Arial" pitchFamily="34" charset="0"/>
              <a:buChar char="•"/>
            </a:pPr>
            <a:r>
              <a:rPr lang="ru-RU" sz="20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Вычисление прогностических поправок по гармоническим составляющим.</a:t>
            </a:r>
          </a:p>
          <a:p>
            <a:pPr marL="342900" indent="-342900" algn="l" rtl="0" eaLnBrk="1" hangingPunct="1">
              <a:buClr>
                <a:schemeClr val="tx1">
                  <a:lumMod val="65000"/>
                  <a:lumOff val="35000"/>
                </a:schemeClr>
              </a:buClr>
              <a:buFont typeface="Arial" pitchFamily="34" charset="0"/>
              <a:buChar char="•"/>
            </a:pPr>
            <a:endParaRPr lang="ru-RU" altLang="en-US" sz="2000" dirty="0" smtClean="0">
              <a:solidFill>
                <a:schemeClr val="tx1">
                  <a:lumMod val="65000"/>
                  <a:lumOff val="3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marL="342900" indent="-342900" algn="l" rtl="0" eaLnBrk="1" hangingPunct="1">
              <a:buClr>
                <a:schemeClr val="tx1">
                  <a:lumMod val="65000"/>
                  <a:lumOff val="35000"/>
                </a:schemeClr>
              </a:buClr>
              <a:buFont typeface="Arial" pitchFamily="34" charset="0"/>
              <a:buChar char="•"/>
            </a:pPr>
            <a:r>
              <a:rPr lang="ru-RU" sz="20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Сохранение в файл *.TID.</a:t>
            </a:r>
          </a:p>
          <a:p>
            <a:pPr marL="342900" indent="-342900" algn="l" rtl="0" eaLnBrk="1" hangingPunct="1">
              <a:buClr>
                <a:schemeClr val="tx1">
                  <a:lumMod val="65000"/>
                  <a:lumOff val="35000"/>
                </a:schemeClr>
              </a:buClr>
              <a:buFont typeface="Arial" pitchFamily="34" charset="0"/>
              <a:buChar char="•"/>
            </a:pPr>
            <a:endParaRPr lang="ru-RU" altLang="en-US" sz="2000" dirty="0" smtClean="0">
              <a:solidFill>
                <a:schemeClr val="tx1">
                  <a:lumMod val="65000"/>
                  <a:lumOff val="3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marL="342900" indent="-342900" algn="l" rtl="0" eaLnBrk="1" hangingPunct="1">
              <a:buClr>
                <a:schemeClr val="tx1">
                  <a:lumMod val="65000"/>
                  <a:lumOff val="35000"/>
                </a:schemeClr>
              </a:buClr>
              <a:buFont typeface="Arial" pitchFamily="34" charset="0"/>
              <a:buChar char="•"/>
            </a:pPr>
            <a:r>
              <a:rPr lang="ru-RU" sz="20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Нельзя использовать коэффициенты из Французских публикаций – они не совпадают.</a:t>
            </a:r>
          </a:p>
        </p:txBody>
      </p:sp>
      <p:pic>
        <p:nvPicPr>
          <p:cNvPr id="9218" name="Picture 2" descr="https://pictures.abebooks.com/isbn/9780707721613-us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2066" y="1529291"/>
            <a:ext cx="3084576" cy="4381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95025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347472" y="0"/>
            <a:ext cx="8186928" cy="988786"/>
          </a:xfrm>
        </p:spPr>
        <p:txBody>
          <a:bodyPr/>
          <a:lstStyle/>
          <a:p>
            <a:pPr marL="53975" algn="l" rtl="0" eaLnBrk="1" hangingPunct="1"/>
            <a:r>
              <a:rPr lang="ru-RU" sz="3600" b="0" i="0" u="none" baseline="0" dirty="0" err="1">
                <a:latin typeface="Arial" pitchFamily="34" charset="0"/>
                <a:cs typeface="Arial" pitchFamily="34" charset="0"/>
              </a:rPr>
              <a:t>Tide</a:t>
            </a:r>
            <a:r>
              <a:rPr lang="ru-RU" sz="3600" b="0" i="0" u="none" baseline="0" dirty="0">
                <a:latin typeface="Arial" pitchFamily="34" charset="0"/>
                <a:cs typeface="Arial" pitchFamily="34" charset="0"/>
              </a:rPr>
              <a:t> </a:t>
            </a:r>
            <a:r>
              <a:rPr lang="ru-RU" sz="3600" b="0" i="0" u="none" baseline="0" dirty="0" err="1">
                <a:latin typeface="Arial" pitchFamily="34" charset="0"/>
                <a:cs typeface="Arial" pitchFamily="34" charset="0"/>
              </a:rPr>
              <a:t>Adjustments</a:t>
            </a:r>
            <a:r>
              <a:rPr lang="ru-RU" sz="3600" b="0" i="0" u="none" baseline="0" dirty="0">
                <a:latin typeface="Arial" pitchFamily="34" charset="0"/>
                <a:cs typeface="Arial" pitchFamily="34" charset="0"/>
              </a:rPr>
              <a:t> - Подстройка поправок за колебания уровней</a:t>
            </a:r>
          </a:p>
        </p:txBody>
      </p:sp>
      <p:sp>
        <p:nvSpPr>
          <p:cNvPr id="65539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245861" y="1362982"/>
            <a:ext cx="7488238" cy="5111750"/>
          </a:xfrm>
        </p:spPr>
        <p:txBody>
          <a:bodyPr/>
          <a:lstStyle/>
          <a:p>
            <a:pPr algn="l" rtl="0" eaLnBrk="1" hangingPunct="1">
              <a:lnSpc>
                <a:spcPct val="90000"/>
              </a:lnSpc>
              <a:buClr>
                <a:schemeClr val="tx1">
                  <a:lumMod val="65000"/>
                  <a:lumOff val="35000"/>
                </a:schemeClr>
              </a:buClr>
            </a:pPr>
            <a:r>
              <a:rPr lang="ru-RU" sz="2400" b="0" i="0" u="none" baseline="0">
                <a:latin typeface="Arial" pitchFamily="34" charset="0"/>
                <a:cs typeface="Arial" pitchFamily="34" charset="0"/>
              </a:rPr>
              <a:t>  </a:t>
            </a:r>
            <a:r>
              <a:rPr lang="ru-RU" sz="24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Метод Осевой (Centerline):</a:t>
            </a:r>
          </a:p>
          <a:p>
            <a:pPr marL="639763" lvl="1" algn="l" rtl="0" eaLnBrk="1" hangingPunct="1">
              <a:lnSpc>
                <a:spcPct val="90000"/>
              </a:lnSpc>
              <a:buClr>
                <a:schemeClr val="tx1">
                  <a:lumMod val="65000"/>
                  <a:lumOff val="35000"/>
                </a:schemeClr>
              </a:buClr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Интерполяция поправок основываясь на положении точки с глубиной вдоль осевой линии и расстоянии от уровенного поста вдоль осевой линии.  Нужно два и больше поста.</a:t>
            </a:r>
          </a:p>
          <a:p>
            <a:pPr marL="639763" lvl="1" algn="l" rtl="0" eaLnBrk="1" hangingPunct="1">
              <a:lnSpc>
                <a:spcPct val="90000"/>
              </a:lnSpc>
              <a:buClr>
                <a:schemeClr val="tx1">
                  <a:lumMod val="65000"/>
                  <a:lumOff val="35000"/>
                </a:schemeClr>
              </a:buClr>
            </a:pPr>
            <a:endParaRPr lang="ru-RU" altLang="en-US" dirty="0" smtClean="0">
              <a:solidFill>
                <a:schemeClr val="tx1">
                  <a:lumMod val="65000"/>
                  <a:lumOff val="3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marL="639763" lvl="1" algn="l" rtl="0" eaLnBrk="1" hangingPunct="1">
              <a:lnSpc>
                <a:spcPct val="90000"/>
              </a:lnSpc>
            </a:pPr>
            <a:endParaRPr lang="ru-RU" altLang="en-US" sz="1600" dirty="0" smtClean="0">
              <a:solidFill>
                <a:srgbClr val="FFFF00"/>
              </a:solidFill>
              <a:latin typeface="Arial" pitchFamily="34" charset="0"/>
              <a:cs typeface="Arial" pitchFamily="34" charset="0"/>
            </a:endParaRPr>
          </a:p>
          <a:p>
            <a:pPr marL="639763" lvl="1" algn="l" rtl="0" eaLnBrk="1" hangingPunct="1">
              <a:lnSpc>
                <a:spcPct val="90000"/>
              </a:lnSpc>
            </a:pPr>
            <a:endParaRPr lang="ru-RU" altLang="en-US" sz="1600" dirty="0" smtClean="0">
              <a:solidFill>
                <a:srgbClr val="FFFF00"/>
              </a:solidFill>
              <a:latin typeface="Arial" pitchFamily="34" charset="0"/>
              <a:cs typeface="Arial" pitchFamily="34" charset="0"/>
            </a:endParaRPr>
          </a:p>
          <a:p>
            <a:pPr marL="639763" lvl="1" algn="l" rtl="0" eaLnBrk="1" hangingPunct="1">
              <a:lnSpc>
                <a:spcPct val="90000"/>
              </a:lnSpc>
            </a:pPr>
            <a:endParaRPr lang="ru-RU" altLang="en-US" sz="1600" dirty="0" smtClean="0">
              <a:solidFill>
                <a:srgbClr val="FFFF00"/>
              </a:solidFill>
              <a:latin typeface="Arial" pitchFamily="34" charset="0"/>
              <a:cs typeface="Arial" pitchFamily="34" charset="0"/>
            </a:endParaRPr>
          </a:p>
          <a:p>
            <a:pPr marL="639763" lvl="1" algn="l" rtl="0" eaLnBrk="1" hangingPunct="1">
              <a:lnSpc>
                <a:spcPct val="90000"/>
              </a:lnSpc>
              <a:buClr>
                <a:schemeClr val="tx1">
                  <a:lumMod val="65000"/>
                  <a:lumOff val="35000"/>
                </a:schemeClr>
              </a:buClr>
            </a:pPr>
            <a:endParaRPr lang="ru-RU" altLang="en-US" sz="1600" dirty="0" smtClean="0">
              <a:solidFill>
                <a:schemeClr val="tx1">
                  <a:lumMod val="65000"/>
                  <a:lumOff val="3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algn="l" rtl="0" eaLnBrk="1" hangingPunct="1">
              <a:lnSpc>
                <a:spcPct val="90000"/>
              </a:lnSpc>
              <a:buClr>
                <a:schemeClr val="tx1">
                  <a:lumMod val="65000"/>
                  <a:lumOff val="35000"/>
                </a:schemeClr>
              </a:buClr>
            </a:pPr>
            <a:r>
              <a:rPr lang="ru-RU" sz="24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  Метод 3 точек (3 Point):</a:t>
            </a:r>
          </a:p>
          <a:p>
            <a:pPr marL="639763" lvl="1" algn="l" rtl="0" eaLnBrk="1" hangingPunct="1">
              <a:lnSpc>
                <a:spcPct val="90000"/>
              </a:lnSpc>
              <a:buClr>
                <a:schemeClr val="tx1">
                  <a:lumMod val="65000"/>
                  <a:lumOff val="35000"/>
                </a:schemeClr>
              </a:buClr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Интерполяция поправки, основываясь на положении точки с глубиной и треугольной поверхности уровня между данными по постам.  Нужно три поста.</a:t>
            </a:r>
          </a:p>
        </p:txBody>
      </p:sp>
      <p:grpSp>
        <p:nvGrpSpPr>
          <p:cNvPr id="3" name="Group 2"/>
          <p:cNvGrpSpPr/>
          <p:nvPr/>
        </p:nvGrpSpPr>
        <p:grpSpPr>
          <a:xfrm>
            <a:off x="2736711" y="5572660"/>
            <a:ext cx="2994025" cy="1022350"/>
            <a:chOff x="1401763" y="4976813"/>
            <a:chExt cx="2994025" cy="1022350"/>
          </a:xfrm>
        </p:grpSpPr>
        <p:sp>
          <p:nvSpPr>
            <p:cNvPr id="24" name="Oval 23"/>
            <p:cNvSpPr/>
            <p:nvPr/>
          </p:nvSpPr>
          <p:spPr>
            <a:xfrm>
              <a:off x="1401763" y="4976813"/>
              <a:ext cx="182562" cy="146050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rtl="0">
                <a:defRPr/>
              </a:pPr>
              <a:endParaRPr lang="ru-RU"/>
            </a:p>
          </p:txBody>
        </p:sp>
        <p:sp>
          <p:nvSpPr>
            <p:cNvPr id="25" name="Oval 24"/>
            <p:cNvSpPr/>
            <p:nvPr/>
          </p:nvSpPr>
          <p:spPr>
            <a:xfrm>
              <a:off x="4213225" y="4976813"/>
              <a:ext cx="182563" cy="146050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rtl="0">
                <a:defRPr/>
              </a:pPr>
              <a:endParaRPr lang="ru-RU"/>
            </a:p>
          </p:txBody>
        </p:sp>
        <p:sp>
          <p:nvSpPr>
            <p:cNvPr id="26" name="Oval 25"/>
            <p:cNvSpPr/>
            <p:nvPr/>
          </p:nvSpPr>
          <p:spPr>
            <a:xfrm>
              <a:off x="3044825" y="5853113"/>
              <a:ext cx="182563" cy="146050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rtl="0">
                <a:defRPr/>
              </a:pPr>
              <a:endParaRPr lang="ru-RU"/>
            </a:p>
          </p:txBody>
        </p:sp>
        <p:cxnSp>
          <p:nvCxnSpPr>
            <p:cNvPr id="28" name="Straight Connector 27"/>
            <p:cNvCxnSpPr>
              <a:stCxn id="24" idx="6"/>
              <a:endCxn id="25" idx="2"/>
            </p:cNvCxnSpPr>
            <p:nvPr/>
          </p:nvCxnSpPr>
          <p:spPr>
            <a:xfrm>
              <a:off x="1584325" y="5049838"/>
              <a:ext cx="2628900" cy="1587"/>
            </a:xfrm>
            <a:prstGeom prst="line">
              <a:avLst/>
            </a:prstGeom>
            <a:ln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/>
            <p:cNvCxnSpPr>
              <a:stCxn id="24" idx="5"/>
              <a:endCxn id="26" idx="1"/>
            </p:cNvCxnSpPr>
            <p:nvPr/>
          </p:nvCxnSpPr>
          <p:spPr>
            <a:xfrm rot="16200000" flipH="1">
              <a:off x="1928813" y="4730750"/>
              <a:ext cx="771525" cy="1514475"/>
            </a:xfrm>
            <a:prstGeom prst="line">
              <a:avLst/>
            </a:prstGeom>
            <a:ln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/>
            <p:cNvCxnSpPr>
              <a:stCxn id="25" idx="3"/>
              <a:endCxn id="26" idx="7"/>
            </p:cNvCxnSpPr>
            <p:nvPr/>
          </p:nvCxnSpPr>
          <p:spPr>
            <a:xfrm rot="5400000">
              <a:off x="3334544" y="4968081"/>
              <a:ext cx="771525" cy="1039813"/>
            </a:xfrm>
            <a:prstGeom prst="line">
              <a:avLst/>
            </a:prstGeom>
            <a:ln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" name="Group 1"/>
          <p:cNvGrpSpPr/>
          <p:nvPr/>
        </p:nvGrpSpPr>
        <p:grpSpPr>
          <a:xfrm>
            <a:off x="1182198" y="2668528"/>
            <a:ext cx="5809868" cy="1250329"/>
            <a:chOff x="336550" y="2565400"/>
            <a:chExt cx="4970463" cy="1046163"/>
          </a:xfrm>
        </p:grpSpPr>
        <p:cxnSp>
          <p:nvCxnSpPr>
            <p:cNvPr id="10" name="Straight Connector 9"/>
            <p:cNvCxnSpPr/>
            <p:nvPr/>
          </p:nvCxnSpPr>
          <p:spPr>
            <a:xfrm>
              <a:off x="336550" y="2917825"/>
              <a:ext cx="803275" cy="365125"/>
            </a:xfrm>
            <a:prstGeom prst="line">
              <a:avLst/>
            </a:prstGeom>
            <a:ln w="19050">
              <a:solidFill>
                <a:schemeClr val="accent2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 flipV="1">
              <a:off x="1139825" y="3063875"/>
              <a:ext cx="620713" cy="219075"/>
            </a:xfrm>
            <a:prstGeom prst="line">
              <a:avLst/>
            </a:prstGeom>
            <a:ln w="19050">
              <a:solidFill>
                <a:schemeClr val="accent2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>
              <a:off x="1760538" y="3063875"/>
              <a:ext cx="1022350" cy="365125"/>
            </a:xfrm>
            <a:prstGeom prst="line">
              <a:avLst/>
            </a:prstGeom>
            <a:ln w="19050">
              <a:solidFill>
                <a:schemeClr val="accent2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 flipV="1">
              <a:off x="2782888" y="3392488"/>
              <a:ext cx="1387475" cy="36512"/>
            </a:xfrm>
            <a:prstGeom prst="line">
              <a:avLst/>
            </a:prstGeom>
            <a:ln w="19050">
              <a:solidFill>
                <a:schemeClr val="accent2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V="1">
              <a:off x="4170363" y="3100388"/>
              <a:ext cx="584200" cy="292100"/>
            </a:xfrm>
            <a:prstGeom prst="line">
              <a:avLst/>
            </a:prstGeom>
            <a:ln w="19050">
              <a:solidFill>
                <a:schemeClr val="accent2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Oval 20"/>
            <p:cNvSpPr/>
            <p:nvPr/>
          </p:nvSpPr>
          <p:spPr>
            <a:xfrm>
              <a:off x="446088" y="3027363"/>
              <a:ext cx="182562" cy="146050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rtl="0">
                <a:defRPr/>
              </a:pPr>
              <a:endParaRPr lang="ru-RU"/>
            </a:p>
          </p:txBody>
        </p:sp>
        <p:sp>
          <p:nvSpPr>
            <p:cNvPr id="22" name="Oval 21"/>
            <p:cNvSpPr/>
            <p:nvPr/>
          </p:nvSpPr>
          <p:spPr>
            <a:xfrm>
              <a:off x="2855913" y="3465513"/>
              <a:ext cx="182562" cy="146050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rtl="0">
                <a:defRPr/>
              </a:pPr>
              <a:endParaRPr lang="ru-RU"/>
            </a:p>
          </p:txBody>
        </p:sp>
        <p:sp>
          <p:nvSpPr>
            <p:cNvPr id="23" name="Oval 22"/>
            <p:cNvSpPr/>
            <p:nvPr/>
          </p:nvSpPr>
          <p:spPr>
            <a:xfrm>
              <a:off x="4498975" y="2990850"/>
              <a:ext cx="182563" cy="146050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rtl="0">
                <a:defRPr/>
              </a:pPr>
              <a:endParaRPr lang="ru-RU"/>
            </a:p>
          </p:txBody>
        </p:sp>
        <p:sp>
          <p:nvSpPr>
            <p:cNvPr id="65554" name="TextBox 26"/>
            <p:cNvSpPr txBox="1">
              <a:spLocks noChangeArrowheads="1"/>
            </p:cNvSpPr>
            <p:nvPr/>
          </p:nvSpPr>
          <p:spPr bwMode="auto">
            <a:xfrm>
              <a:off x="3816350" y="2565400"/>
              <a:ext cx="1490663" cy="2619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400" b="1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algn="ctr" rtl="0"/>
              <a:r>
                <a:rPr lang="ru-RU" sz="1100" b="1" i="0" u="none" baseline="0"/>
                <a:t>УРОВЕННЫЕ ПОСТЫ</a:t>
              </a:r>
            </a:p>
          </p:txBody>
        </p:sp>
        <p:cxnSp>
          <p:nvCxnSpPr>
            <p:cNvPr id="31" name="Straight Connector 30"/>
            <p:cNvCxnSpPr/>
            <p:nvPr/>
          </p:nvCxnSpPr>
          <p:spPr>
            <a:xfrm rot="5400000" flipH="1" flipV="1">
              <a:off x="4681538" y="2808287"/>
              <a:ext cx="146050" cy="73025"/>
            </a:xfrm>
            <a:prstGeom prst="line">
              <a:avLst/>
            </a:prstGeom>
            <a:ln w="28575">
              <a:solidFill>
                <a:schemeClr val="accent2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122210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marL="53975" algn="l" rtl="0" eaLnBrk="1" hangingPunct="1"/>
            <a:r>
              <a:rPr lang="ru-RU" sz="3600" b="0" i="0" u="none" baseline="0">
                <a:latin typeface="Arial" pitchFamily="34" charset="0"/>
                <a:cs typeface="Arial" pitchFamily="34" charset="0"/>
              </a:rPr>
              <a:t>ЗОНИРОВЩИК УРОВНЕЙ</a:t>
            </a:r>
          </a:p>
        </p:txBody>
      </p:sp>
      <p:sp>
        <p:nvSpPr>
          <p:cNvPr id="56323" name="Rectangle 3"/>
          <p:cNvSpPr>
            <a:spLocks noGrp="1" noChangeArrowheads="1"/>
          </p:cNvSpPr>
          <p:nvPr>
            <p:ph idx="4294967295"/>
          </p:nvPr>
        </p:nvSpPr>
        <p:spPr>
          <a:xfrm>
            <a:off x="204788" y="3968750"/>
            <a:ext cx="8799512" cy="1223963"/>
          </a:xfrm>
        </p:spPr>
        <p:txBody>
          <a:bodyPr rtlCol="0">
            <a:noAutofit/>
          </a:bodyPr>
          <a:lstStyle/>
          <a:p>
            <a:pPr marL="342900" indent="-342900" algn="l" rtl="0" eaLnBrk="1" fontAlgn="auto" hangingPunct="1">
              <a:buClr>
                <a:schemeClr val="tx1">
                  <a:lumMod val="65000"/>
                  <a:lumOff val="35000"/>
                </a:schemeClr>
              </a:buClr>
              <a:buFont typeface="Arial" pitchFamily="34" charset="0"/>
              <a:buChar char="•"/>
              <a:defRPr/>
            </a:pPr>
            <a:r>
              <a:rPr lang="ru-RU" sz="20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Генерирование поправок за уровень в позиции судна, основываясь на взвешенной поправке и времени от первичной станции.</a:t>
            </a:r>
          </a:p>
          <a:p>
            <a:pPr marL="342900" indent="-342900" algn="l" rtl="0" eaLnBrk="1" fontAlgn="auto" hangingPunct="1">
              <a:buClr>
                <a:schemeClr val="tx1">
                  <a:lumMod val="65000"/>
                  <a:lumOff val="35000"/>
                </a:schemeClr>
              </a:buClr>
              <a:buFont typeface="Arial" pitchFamily="34" charset="0"/>
              <a:buChar char="•"/>
              <a:defRPr/>
            </a:pPr>
            <a:r>
              <a:rPr lang="ru-RU" sz="20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Модели величины поправки и разности наступления фаз поправки создаются в TIN MODEL и сохраняются в папке \HYPACK 20хх\TideModel</a:t>
            </a:r>
          </a:p>
        </p:txBody>
      </p:sp>
      <p:pic>
        <p:nvPicPr>
          <p:cNvPr id="67588" name="Picture 7" descr="C:\2010 HYPACK Presentations\08 - Processing SB Data\Pictures\2010 Tidal Zoning Magnitude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5642" y="1322161"/>
            <a:ext cx="3128962" cy="2484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7589" name="Picture 8" descr="C:\2010 HYPACK Presentations\08 - Processing SB Data\Pictures\2010 Tidal Zoning Time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1167" y="1363436"/>
            <a:ext cx="3081337" cy="2447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71438" y="5526088"/>
            <a:ext cx="9072562" cy="70485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marL="342900" indent="-342900" algn="l" rtl="0"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ru-RU" sz="20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Прочитайте руководство пользователя HYPACK, чтобы узнать подробнее о работе с программой TIDAL ZONING.   </a:t>
            </a:r>
          </a:p>
        </p:txBody>
      </p:sp>
    </p:spTree>
    <p:extLst>
      <p:ext uri="{BB962C8B-B14F-4D97-AF65-F5344CB8AC3E}">
        <p14:creationId xmlns:p14="http://schemas.microsoft.com/office/powerpoint/2010/main" val="3297924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8137" y="2192867"/>
            <a:ext cx="8965863" cy="1362075"/>
          </a:xfrm>
        </p:spPr>
        <p:txBody>
          <a:bodyPr/>
          <a:lstStyle/>
          <a:p>
            <a:pPr algn="l" rtl="0"/>
            <a:r>
              <a:rPr lang="ru-RU" sz="4400" b="1" i="0" u="none" baseline="0" dirty="0">
                <a:latin typeface="Arial" pitchFamily="34" charset="0"/>
                <a:cs typeface="Arial" pitchFamily="34" charset="0"/>
              </a:rPr>
              <a:t>Редактирование данных однолучевой съемки </a:t>
            </a:r>
            <a:r>
              <a:rPr lang="ru-RU" sz="4400" b="1" i="0" u="none" baseline="0" dirty="0" smtClean="0">
                <a:latin typeface="Arial" pitchFamily="34" charset="0"/>
                <a:cs typeface="Arial" pitchFamily="34" charset="0"/>
              </a:rPr>
              <a:t>– 64</a:t>
            </a:r>
            <a:r>
              <a:rPr lang="en-US" sz="4400" b="1" i="0" u="none" baseline="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4400" b="1" i="0" u="none" baseline="0" dirty="0" err="1" smtClean="0">
                <a:latin typeface="Arial" pitchFamily="34" charset="0"/>
                <a:cs typeface="Arial" pitchFamily="34" charset="0"/>
              </a:rPr>
              <a:t>разр</a:t>
            </a:r>
            <a:r>
              <a:rPr lang="ru-RU" sz="4400" b="1" i="0" u="none" baseline="0" dirty="0" smtClean="0">
                <a:latin typeface="Arial" pitchFamily="34" charset="0"/>
                <a:cs typeface="Arial" pitchFamily="34" charset="0"/>
              </a:rPr>
              <a:t>.</a:t>
            </a:r>
            <a:endParaRPr lang="ru-RU" sz="4400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50F2F8E5-1108-0A46-83A0-852BF6A1A522}" type="slidenum">
              <a:rPr/>
              <a:pPr/>
              <a:t>38</a:t>
            </a:fld>
            <a:endParaRPr lang="ru-RU"/>
          </a:p>
        </p:txBody>
      </p:sp>
      <p:pic>
        <p:nvPicPr>
          <p:cNvPr id="6" name="Picture 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48466" y="3831614"/>
            <a:ext cx="4740274" cy="290399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Oval 4">
            <a:hlinkClick r:id="rId3" action="ppaction://hlinksldjump"/>
          </p:cNvPr>
          <p:cNvSpPr/>
          <p:nvPr/>
        </p:nvSpPr>
        <p:spPr>
          <a:xfrm>
            <a:off x="347472" y="277707"/>
            <a:ext cx="887307" cy="880533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368633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347663" y="0"/>
            <a:ext cx="8040687" cy="989013"/>
          </a:xfrm>
        </p:spPr>
        <p:txBody>
          <a:bodyPr/>
          <a:lstStyle/>
          <a:p>
            <a:pPr marL="53975" algn="l" rtl="0" eaLnBrk="1" hangingPunct="1"/>
            <a:r>
              <a:rPr lang="ru-RU" sz="3600" b="0" i="0" u="none" baseline="0">
                <a:latin typeface="Arial" pitchFamily="34" charset="0"/>
                <a:cs typeface="Arial" pitchFamily="34" charset="0"/>
              </a:rPr>
              <a:t>РЕДАКТОР ДАННЫХ ОЛЭ (SBMAX64)</a:t>
            </a:r>
          </a:p>
        </p:txBody>
      </p:sp>
      <p:pic>
        <p:nvPicPr>
          <p:cNvPr id="6861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838" y="1700213"/>
            <a:ext cx="5184775" cy="3335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 Box 11"/>
          <p:cNvSpPr txBox="1">
            <a:spLocks noChangeArrowheads="1"/>
          </p:cNvSpPr>
          <p:nvPr/>
        </p:nvSpPr>
        <p:spPr bwMode="auto">
          <a:xfrm>
            <a:off x="144463" y="1574800"/>
            <a:ext cx="3635375" cy="434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85750" indent="-285750">
              <a:defRPr sz="1400" b="1">
                <a:solidFill>
                  <a:schemeClr val="bg1"/>
                </a:solidFill>
                <a:latin typeface="Arial" pitchFamily="34" charset="0"/>
                <a:ea typeface="Microsoft YaHei" pitchFamily="34" charset="-122"/>
              </a:defRPr>
            </a:lvl1pPr>
            <a:lvl2pPr>
              <a:defRPr sz="1400" b="1">
                <a:solidFill>
                  <a:schemeClr val="bg1"/>
                </a:solidFill>
                <a:latin typeface="Arial" pitchFamily="34" charset="0"/>
                <a:ea typeface="Microsoft YaHei" pitchFamily="34" charset="-122"/>
              </a:defRPr>
            </a:lvl2pPr>
            <a:lvl3pPr>
              <a:defRPr sz="1400" b="1">
                <a:solidFill>
                  <a:schemeClr val="bg1"/>
                </a:solidFill>
                <a:latin typeface="Arial" pitchFamily="34" charset="0"/>
                <a:ea typeface="Microsoft YaHei" pitchFamily="34" charset="-122"/>
              </a:defRPr>
            </a:lvl3pPr>
            <a:lvl4pPr>
              <a:defRPr sz="1400" b="1">
                <a:solidFill>
                  <a:schemeClr val="bg1"/>
                </a:solidFill>
                <a:latin typeface="Arial" pitchFamily="34" charset="0"/>
                <a:ea typeface="Microsoft YaHei" pitchFamily="34" charset="-122"/>
              </a:defRPr>
            </a:lvl4pPr>
            <a:lvl5pPr>
              <a:defRPr sz="1400" b="1">
                <a:solidFill>
                  <a:schemeClr val="bg1"/>
                </a:solidFill>
                <a:latin typeface="Arial" pitchFamily="34" charset="0"/>
                <a:ea typeface="Microsoft YaHei" pitchFamily="34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bg1"/>
                </a:solidFill>
                <a:latin typeface="Arial" pitchFamily="34" charset="0"/>
                <a:ea typeface="Microsoft YaHei" pitchFamily="34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bg1"/>
                </a:solidFill>
                <a:latin typeface="Arial" pitchFamily="34" charset="0"/>
                <a:ea typeface="Microsoft YaHei" pitchFamily="34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bg1"/>
                </a:solidFill>
                <a:latin typeface="Arial" pitchFamily="34" charset="0"/>
                <a:ea typeface="Microsoft YaHei" pitchFamily="34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bg1"/>
                </a:solidFill>
                <a:latin typeface="Arial" pitchFamily="34" charset="0"/>
                <a:ea typeface="Microsoft YaHei" pitchFamily="34" charset="-122"/>
              </a:defRPr>
            </a:lvl9pPr>
          </a:lstStyle>
          <a:p>
            <a:pPr algn="l" rtl="0">
              <a:spcBef>
                <a:spcPct val="50000"/>
              </a:spcBef>
              <a:buFontTx/>
              <a:buChar char="•"/>
              <a:defRPr/>
            </a:pPr>
            <a:r>
              <a:rPr lang="ru-RU" sz="20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Простой интерфейс для редактирования данных однолучевой съемки и для тестирования.</a:t>
            </a:r>
          </a:p>
          <a:p>
            <a:pPr algn="l" rtl="0">
              <a:spcBef>
                <a:spcPct val="50000"/>
              </a:spcBef>
              <a:buFontTx/>
              <a:buChar char="•"/>
              <a:defRPr/>
            </a:pPr>
            <a:r>
              <a:rPr lang="ru-RU" sz="20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Поправки за уровень и СЗ.</a:t>
            </a:r>
          </a:p>
          <a:p>
            <a:pPr algn="l" rtl="0">
              <a:spcBef>
                <a:spcPct val="50000"/>
              </a:spcBef>
              <a:buFontTx/>
              <a:buChar char="•"/>
              <a:defRPr/>
            </a:pPr>
            <a:r>
              <a:rPr lang="ru-RU" sz="20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Удаление выбросов вручную и фильтрами.</a:t>
            </a:r>
          </a:p>
          <a:p>
            <a:pPr algn="l" rtl="0">
              <a:spcBef>
                <a:spcPct val="50000"/>
              </a:spcBef>
              <a:buFontTx/>
              <a:buChar char="•"/>
              <a:defRPr/>
            </a:pPr>
            <a:r>
              <a:rPr lang="ru-RU" sz="20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Технология 64-бит позволяет работать с большими объемами данных.</a:t>
            </a:r>
            <a:endParaRPr lang="ru-RU" altLang="en-US" sz="2000" b="0" i="1" dirty="0" smtClean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9437408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/>
          <p:cNvSpPr/>
          <p:nvPr/>
        </p:nvSpPr>
        <p:spPr>
          <a:xfrm>
            <a:off x="4932363" y="1160463"/>
            <a:ext cx="4211637" cy="50403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>
              <a:defRPr/>
            </a:pPr>
            <a:endParaRPr lang="ru-RU"/>
          </a:p>
        </p:txBody>
      </p:sp>
      <p:sp>
        <p:nvSpPr>
          <p:cNvPr id="34819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marL="53975" algn="l" rtl="0" eaLnBrk="1" hangingPunct="1"/>
            <a:r>
              <a:rPr lang="ru-RU" sz="3600" b="0" i="0" u="none" baseline="0">
                <a:latin typeface="Arial" pitchFamily="34" charset="0"/>
                <a:cs typeface="Arial" pitchFamily="34" charset="0"/>
              </a:rPr>
              <a:t>РЕДАКТОР ДАННЫХ ОЛЭ (SBMAX)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4294967295"/>
          </p:nvPr>
        </p:nvSpPr>
        <p:spPr>
          <a:xfrm>
            <a:off x="355600" y="1553951"/>
            <a:ext cx="4572000" cy="3744913"/>
          </a:xfrm>
        </p:spPr>
        <p:txBody>
          <a:bodyPr rtlCol="0">
            <a:normAutofit fontScale="92500" lnSpcReduction="10000"/>
          </a:bodyPr>
          <a:lstStyle/>
          <a:p>
            <a:pPr marL="342900" indent="-342900" algn="l" rtl="0" eaLnBrk="1" fontAlgn="auto" hangingPunct="1">
              <a:lnSpc>
                <a:spcPct val="90000"/>
              </a:lnSpc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Основываясь на времени измерения глубины, программа интерполирует:</a:t>
            </a:r>
          </a:p>
          <a:p>
            <a:pPr marL="845503" lvl="1" indent="-342900" algn="l" rtl="0">
              <a:lnSpc>
                <a:spcPct val="90000"/>
              </a:lnSpc>
              <a:buClr>
                <a:schemeClr val="tx1">
                  <a:lumMod val="65000"/>
                  <a:lumOff val="35000"/>
                </a:schemeClr>
              </a:buClr>
              <a:defRPr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Позиция</a:t>
            </a:r>
          </a:p>
          <a:p>
            <a:pPr marL="845503" lvl="1" indent="-342900" algn="l" rtl="0">
              <a:lnSpc>
                <a:spcPct val="90000"/>
              </a:lnSpc>
              <a:buClr>
                <a:schemeClr val="tx1">
                  <a:lumMod val="65000"/>
                  <a:lumOff val="35000"/>
                </a:schemeClr>
              </a:buClr>
              <a:defRPr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Уровень</a:t>
            </a:r>
          </a:p>
          <a:p>
            <a:pPr marL="845503" lvl="1" indent="-342900" algn="l" rtl="0">
              <a:lnSpc>
                <a:spcPct val="90000"/>
              </a:lnSpc>
              <a:buClr>
                <a:schemeClr val="tx1">
                  <a:lumMod val="65000"/>
                  <a:lumOff val="35000"/>
                </a:schemeClr>
              </a:buClr>
              <a:defRPr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Осадка</a:t>
            </a:r>
          </a:p>
          <a:p>
            <a:pPr marL="845503" lvl="1" indent="-342900" algn="l" rtl="0">
              <a:lnSpc>
                <a:spcPct val="90000"/>
              </a:lnSpc>
              <a:buClr>
                <a:schemeClr val="tx1">
                  <a:lumMod val="65000"/>
                  <a:lumOff val="35000"/>
                </a:schemeClr>
              </a:buClr>
              <a:defRPr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Скорость Звука</a:t>
            </a:r>
          </a:p>
          <a:p>
            <a:pPr marL="845503" lvl="1" indent="-342900" algn="l" rtl="0">
              <a:lnSpc>
                <a:spcPct val="90000"/>
              </a:lnSpc>
              <a:buClr>
                <a:schemeClr val="tx1">
                  <a:lumMod val="65000"/>
                  <a:lumOff val="35000"/>
                </a:schemeClr>
              </a:buClr>
              <a:defRPr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Параметры качки</a:t>
            </a:r>
          </a:p>
          <a:p>
            <a:pPr marL="342900" indent="-342900" algn="l" rtl="0" eaLnBrk="1" fontAlgn="auto" hangingPunct="1">
              <a:lnSpc>
                <a:spcPct val="90000"/>
              </a:lnSpc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Удаление или сглаживание позиций.</a:t>
            </a:r>
          </a:p>
          <a:p>
            <a:pPr marL="342900" indent="-342900" algn="l" rtl="0" eaLnBrk="1" fontAlgn="auto" hangingPunct="1">
              <a:lnSpc>
                <a:spcPct val="90000"/>
              </a:lnSpc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Удаление или сглаживание глубин.</a:t>
            </a:r>
          </a:p>
          <a:p>
            <a:pPr marL="342900" indent="-342900" algn="l" rtl="0" eaLnBrk="1" fontAlgn="auto" hangingPunct="1">
              <a:lnSpc>
                <a:spcPct val="90000"/>
              </a:lnSpc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Сохранение каждой точки с глубиной со всеми поправками.</a:t>
            </a:r>
          </a:p>
        </p:txBody>
      </p:sp>
      <p:sp>
        <p:nvSpPr>
          <p:cNvPr id="34821" name="Oval 4"/>
          <p:cNvSpPr>
            <a:spLocks noChangeArrowheads="1"/>
          </p:cNvSpPr>
          <p:nvPr/>
        </p:nvSpPr>
        <p:spPr bwMode="auto">
          <a:xfrm>
            <a:off x="5595938" y="1484313"/>
            <a:ext cx="1752600" cy="825500"/>
          </a:xfrm>
          <a:prstGeom prst="ellipse">
            <a:avLst/>
          </a:prstGeom>
          <a:solidFill>
            <a:srgbClr val="FFFF00"/>
          </a:solidFill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rtl="0"/>
            <a:r>
              <a:rPr lang="ru-RU" sz="1800" b="1" i="0" u="none" baseline="0">
                <a:latin typeface="Verdana" pitchFamily="34" charset="0"/>
              </a:rPr>
              <a:t>Сырые Данные</a:t>
            </a:r>
          </a:p>
        </p:txBody>
      </p:sp>
      <p:sp>
        <p:nvSpPr>
          <p:cNvPr id="34822" name="Oval 5"/>
          <p:cNvSpPr>
            <a:spLocks noChangeArrowheads="1"/>
          </p:cNvSpPr>
          <p:nvPr/>
        </p:nvSpPr>
        <p:spPr bwMode="auto">
          <a:xfrm>
            <a:off x="5372100" y="4111625"/>
            <a:ext cx="2209800" cy="914400"/>
          </a:xfrm>
          <a:prstGeom prst="ellipse">
            <a:avLst/>
          </a:prstGeom>
          <a:solidFill>
            <a:srgbClr val="FFFF00"/>
          </a:solidFill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rtl="0"/>
            <a:r>
              <a:rPr lang="ru-RU" b="1" i="0" u="none" baseline="0" dirty="0">
                <a:latin typeface="Verdana" pitchFamily="34" charset="0"/>
              </a:rPr>
              <a:t>Отредактированные </a:t>
            </a:r>
          </a:p>
          <a:p>
            <a:pPr algn="ctr" rtl="0"/>
            <a:r>
              <a:rPr lang="ru-RU" b="1" i="0" u="none" baseline="0" dirty="0">
                <a:latin typeface="Verdana" pitchFamily="34" charset="0"/>
              </a:rPr>
              <a:t>Формат </a:t>
            </a:r>
            <a:r>
              <a:rPr lang="ru-RU" b="1" i="0" u="none" baseline="0" dirty="0" smtClean="0">
                <a:latin typeface="Verdana" pitchFamily="34" charset="0"/>
              </a:rPr>
              <a:t>ALL/</a:t>
            </a:r>
            <a:r>
              <a:rPr lang="en-US" b="1" i="0" u="none" baseline="0" dirty="0" smtClean="0">
                <a:latin typeface="Verdana" pitchFamily="34" charset="0"/>
              </a:rPr>
              <a:t>HS2X</a:t>
            </a:r>
            <a:endParaRPr lang="ru-RU" b="1" i="0" u="none" baseline="0" dirty="0">
              <a:latin typeface="Verdana" pitchFamily="34" charset="0"/>
            </a:endParaRPr>
          </a:p>
        </p:txBody>
      </p:sp>
      <p:sp>
        <p:nvSpPr>
          <p:cNvPr id="34823" name="AutoShape 6"/>
          <p:cNvSpPr>
            <a:spLocks noChangeArrowheads="1"/>
          </p:cNvSpPr>
          <p:nvPr/>
        </p:nvSpPr>
        <p:spPr bwMode="auto">
          <a:xfrm>
            <a:off x="5448300" y="2589213"/>
            <a:ext cx="2057400" cy="1227137"/>
          </a:xfrm>
          <a:prstGeom prst="bevel">
            <a:avLst>
              <a:gd name="adj" fmla="val 125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>
            <a:spAutoFit/>
          </a:bodyPr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rtl="0"/>
            <a:endParaRPr lang="ru-RU" altLang="en-US" sz="1800">
              <a:solidFill>
                <a:schemeClr val="bg1"/>
              </a:solidFill>
              <a:latin typeface="Verdana" pitchFamily="34" charset="0"/>
            </a:endParaRPr>
          </a:p>
          <a:p>
            <a:pPr algn="ctr" rtl="0"/>
            <a:r>
              <a:rPr lang="ru-RU" sz="1800" b="1" i="0" u="none" baseline="0">
                <a:solidFill>
                  <a:schemeClr val="bg1"/>
                </a:solidFill>
                <a:latin typeface="Verdana" pitchFamily="34" charset="0"/>
              </a:rPr>
              <a:t>SBMAX</a:t>
            </a:r>
          </a:p>
          <a:p>
            <a:pPr algn="ctr" rtl="0"/>
            <a:endParaRPr lang="ru-RU" altLang="en-US" sz="1800">
              <a:solidFill>
                <a:schemeClr val="bg1"/>
              </a:solidFill>
              <a:latin typeface="Verdana" pitchFamily="34" charset="0"/>
            </a:endParaRPr>
          </a:p>
        </p:txBody>
      </p:sp>
      <p:cxnSp>
        <p:nvCxnSpPr>
          <p:cNvPr id="34824" name="AutoShape 7"/>
          <p:cNvCxnSpPr>
            <a:cxnSpLocks noChangeShapeType="1"/>
            <a:stCxn id="34821" idx="4"/>
            <a:endCxn id="34823" idx="6"/>
          </p:cNvCxnSpPr>
          <p:nvPr/>
        </p:nvCxnSpPr>
        <p:spPr bwMode="auto">
          <a:xfrm rot="16200000" flipH="1">
            <a:off x="6334919" y="2447132"/>
            <a:ext cx="279400" cy="4762"/>
          </a:xfrm>
          <a:prstGeom prst="straightConnector1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4825" name="AutoShape 8"/>
          <p:cNvCxnSpPr>
            <a:cxnSpLocks noChangeShapeType="1"/>
            <a:stCxn id="34823" idx="2"/>
            <a:endCxn id="34822" idx="0"/>
          </p:cNvCxnSpPr>
          <p:nvPr/>
        </p:nvCxnSpPr>
        <p:spPr bwMode="auto">
          <a:xfrm rot="5400000">
            <a:off x="6330156" y="3963194"/>
            <a:ext cx="295275" cy="1588"/>
          </a:xfrm>
          <a:prstGeom prst="straightConnector1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4826" name="Text Box 9"/>
          <p:cNvSpPr txBox="1">
            <a:spLocks noChangeArrowheads="1"/>
          </p:cNvSpPr>
          <p:nvPr/>
        </p:nvSpPr>
        <p:spPr bwMode="auto">
          <a:xfrm>
            <a:off x="7962900" y="2795588"/>
            <a:ext cx="990600" cy="779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rtl="0">
              <a:spcBef>
                <a:spcPct val="50000"/>
              </a:spcBef>
            </a:pPr>
            <a:r>
              <a:rPr lang="ru-RU" sz="1800" b="0" i="0" u="none" baseline="0">
                <a:latin typeface="Verdana" pitchFamily="34" charset="0"/>
              </a:rPr>
              <a:t>*.TID</a:t>
            </a:r>
          </a:p>
          <a:p>
            <a:pPr algn="l" rtl="0">
              <a:spcBef>
                <a:spcPct val="50000"/>
              </a:spcBef>
            </a:pPr>
            <a:r>
              <a:rPr lang="ru-RU" sz="1800" b="0" i="0" u="none" baseline="0">
                <a:latin typeface="Verdana" pitchFamily="34" charset="0"/>
              </a:rPr>
              <a:t>*.VEL</a:t>
            </a:r>
          </a:p>
        </p:txBody>
      </p:sp>
      <p:cxnSp>
        <p:nvCxnSpPr>
          <p:cNvPr id="34827" name="AutoShape 11"/>
          <p:cNvCxnSpPr>
            <a:cxnSpLocks noChangeShapeType="1"/>
            <a:stCxn id="34826" idx="1"/>
            <a:endCxn id="34823" idx="0"/>
          </p:cNvCxnSpPr>
          <p:nvPr/>
        </p:nvCxnSpPr>
        <p:spPr bwMode="auto">
          <a:xfrm rot="10800000" flipV="1">
            <a:off x="7505700" y="3186113"/>
            <a:ext cx="457200" cy="15875"/>
          </a:xfrm>
          <a:prstGeom prst="straightConnector1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4828" name="AutoShape 12"/>
          <p:cNvCxnSpPr>
            <a:cxnSpLocks noChangeShapeType="1"/>
            <a:stCxn id="34822" idx="2"/>
            <a:endCxn id="34823" idx="4"/>
          </p:cNvCxnSpPr>
          <p:nvPr/>
        </p:nvCxnSpPr>
        <p:spPr bwMode="auto">
          <a:xfrm rot="10800000" flipH="1">
            <a:off x="5372100" y="3201988"/>
            <a:ext cx="76200" cy="1366837"/>
          </a:xfrm>
          <a:prstGeom prst="bentConnector3">
            <a:avLst>
              <a:gd name="adj1" fmla="val -300000"/>
            </a:avLst>
          </a:prstGeom>
          <a:noFill/>
          <a:ln w="28575">
            <a:solidFill>
              <a:schemeClr val="tx1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8" name="Rectangle 17"/>
          <p:cNvSpPr/>
          <p:nvPr/>
        </p:nvSpPr>
        <p:spPr>
          <a:xfrm>
            <a:off x="7967663" y="2662238"/>
            <a:ext cx="985837" cy="1058862"/>
          </a:xfrm>
          <a:prstGeom prst="rect">
            <a:avLst/>
          </a:prstGeom>
          <a:noFill/>
          <a:ln w="28575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>
              <a:defRPr/>
            </a:pPr>
            <a:endParaRPr lang="ru-RU" b="0" dirty="0">
              <a:solidFill>
                <a:schemeClr val="tx1"/>
              </a:solidFill>
            </a:endParaRPr>
          </a:p>
        </p:txBody>
      </p:sp>
      <p:sp>
        <p:nvSpPr>
          <p:cNvPr id="34830" name="TextBox 18"/>
          <p:cNvSpPr txBox="1">
            <a:spLocks noChangeArrowheads="1"/>
          </p:cNvSpPr>
          <p:nvPr/>
        </p:nvSpPr>
        <p:spPr bwMode="auto">
          <a:xfrm>
            <a:off x="8012113" y="2333625"/>
            <a:ext cx="1131887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rtl="0"/>
            <a:r>
              <a:rPr lang="ru-RU" b="0" i="0" u="none" baseline="0"/>
              <a:t>Опционально:</a:t>
            </a:r>
          </a:p>
        </p:txBody>
      </p:sp>
      <p:cxnSp>
        <p:nvCxnSpPr>
          <p:cNvPr id="34831" name="AutoShape 8"/>
          <p:cNvCxnSpPr>
            <a:cxnSpLocks noChangeShapeType="1"/>
          </p:cNvCxnSpPr>
          <p:nvPr/>
        </p:nvCxnSpPr>
        <p:spPr bwMode="auto">
          <a:xfrm rot="5400000">
            <a:off x="6287294" y="5182394"/>
            <a:ext cx="295275" cy="1587"/>
          </a:xfrm>
          <a:prstGeom prst="straightConnector1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4832" name="TextBox 18"/>
          <p:cNvSpPr txBox="1">
            <a:spLocks noChangeArrowheads="1"/>
          </p:cNvSpPr>
          <p:nvPr/>
        </p:nvSpPr>
        <p:spPr bwMode="auto">
          <a:xfrm>
            <a:off x="5411788" y="5364163"/>
            <a:ext cx="2154237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rtl="0"/>
            <a:r>
              <a:rPr lang="ru-RU" b="1" i="0" u="none" baseline="0"/>
              <a:t>Программы выборки данных</a:t>
            </a:r>
          </a:p>
        </p:txBody>
      </p:sp>
      <p:cxnSp>
        <p:nvCxnSpPr>
          <p:cNvPr id="34833" name="AutoShape 8"/>
          <p:cNvCxnSpPr>
            <a:cxnSpLocks noChangeShapeType="1"/>
          </p:cNvCxnSpPr>
          <p:nvPr/>
        </p:nvCxnSpPr>
        <p:spPr bwMode="auto">
          <a:xfrm>
            <a:off x="7566025" y="4597400"/>
            <a:ext cx="290513" cy="0"/>
          </a:xfrm>
          <a:prstGeom prst="straightConnector1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4834" name="TextBox 21"/>
          <p:cNvSpPr txBox="1">
            <a:spLocks noChangeArrowheads="1"/>
          </p:cNvSpPr>
          <p:nvPr/>
        </p:nvSpPr>
        <p:spPr bwMode="auto">
          <a:xfrm>
            <a:off x="7931149" y="4451350"/>
            <a:ext cx="1128183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rtl="0"/>
            <a:r>
              <a:rPr lang="ru-RU" sz="1000" b="1" i="0" u="none" baseline="0"/>
              <a:t>ПОПЕРЕЧНЫЕ СЕЧЕНИЯ И ОБЪЕМЫ</a:t>
            </a:r>
            <a:endParaRPr lang="ru-RU" altLang="en-US"/>
          </a:p>
        </p:txBody>
      </p:sp>
      <p:cxnSp>
        <p:nvCxnSpPr>
          <p:cNvPr id="34835" name="AutoShape 8"/>
          <p:cNvCxnSpPr>
            <a:cxnSpLocks noChangeShapeType="1"/>
          </p:cNvCxnSpPr>
          <p:nvPr/>
        </p:nvCxnSpPr>
        <p:spPr bwMode="auto">
          <a:xfrm>
            <a:off x="7627938" y="5446713"/>
            <a:ext cx="290512" cy="0"/>
          </a:xfrm>
          <a:prstGeom prst="straightConnector1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4836" name="TextBox 21"/>
          <p:cNvSpPr txBox="1">
            <a:spLocks noChangeArrowheads="1"/>
          </p:cNvSpPr>
          <p:nvPr/>
        </p:nvSpPr>
        <p:spPr bwMode="auto">
          <a:xfrm>
            <a:off x="7993063" y="5300663"/>
            <a:ext cx="1066269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rtl="0"/>
            <a:r>
              <a:rPr lang="ru-RU" sz="1000" b="1" i="0" u="none" baseline="0"/>
              <a:t>ОТЧЕТНЫЕ МАТЕРИАЛЫ</a:t>
            </a:r>
            <a:endParaRPr lang="ru-RU" altLang="en-US" dirty="0"/>
          </a:p>
        </p:txBody>
      </p:sp>
      <p:sp>
        <p:nvSpPr>
          <p:cNvPr id="34837" name="TextBox 20"/>
          <p:cNvSpPr txBox="1">
            <a:spLocks noChangeArrowheads="1"/>
          </p:cNvSpPr>
          <p:nvPr/>
        </p:nvSpPr>
        <p:spPr bwMode="auto">
          <a:xfrm>
            <a:off x="233362" y="5894335"/>
            <a:ext cx="7272338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rtl="0"/>
            <a:r>
              <a:rPr lang="ru-RU" b="0" i="0" u="none" baseline="0">
                <a:solidFill>
                  <a:srgbClr val="53565A"/>
                </a:solidFill>
              </a:rPr>
              <a:t>Можно обработать данные в SBMAX с учетом прогностических поправок за уровень (или без поправок).  При получении реальных поправок за уровень, можно загрузить обработанные данные обратно в SBMAX и принять реальные поправки.</a:t>
            </a:r>
          </a:p>
        </p:txBody>
      </p:sp>
    </p:spTree>
    <p:extLst>
      <p:ext uri="{BB962C8B-B14F-4D97-AF65-F5344CB8AC3E}">
        <p14:creationId xmlns:p14="http://schemas.microsoft.com/office/powerpoint/2010/main" val="1430729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 eaLnBrk="1" hangingPunct="1"/>
            <a:r>
              <a:rPr lang="ru-RU" sz="3600" b="0" i="0" u="none" baseline="0">
                <a:latin typeface="Arial" pitchFamily="34" charset="0"/>
                <a:cs typeface="Arial" pitchFamily="34" charset="0"/>
              </a:rPr>
              <a:t>Особенности редактора SBMAX64</a:t>
            </a:r>
          </a:p>
        </p:txBody>
      </p:sp>
      <p:sp>
        <p:nvSpPr>
          <p:cNvPr id="2" name="Rectangle 1"/>
          <p:cNvSpPr/>
          <p:nvPr/>
        </p:nvSpPr>
        <p:spPr>
          <a:xfrm>
            <a:off x="668550" y="1166706"/>
            <a:ext cx="8475450" cy="5324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rtl="0">
              <a:spcBef>
                <a:spcPts val="600"/>
              </a:spcBef>
              <a:defRPr/>
            </a:pPr>
            <a:r>
              <a:rPr lang="ru-RU" sz="1800" b="0" i="0" u="none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Используется формат HYSWEEP HS2x для сохранения данных.  </a:t>
            </a:r>
            <a:endParaRPr lang="ru-RU" altLang="en-US" sz="1800" b="0" dirty="0" smtClean="0">
              <a:solidFill>
                <a:schemeClr val="tx1">
                  <a:lumMod val="75000"/>
                  <a:lumOff val="25000"/>
                </a:schemeClr>
              </a:solidFill>
              <a:latin typeface="+mn-lt"/>
            </a:endParaRPr>
          </a:p>
          <a:p>
            <a:pPr algn="l" rtl="0">
              <a:spcBef>
                <a:spcPts val="600"/>
              </a:spcBef>
              <a:defRPr/>
            </a:pPr>
            <a:r>
              <a:rPr lang="ru-RU" sz="1800" b="0" i="0" u="none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Что можно сделать теперь (чего нельзя было сделать раньше):</a:t>
            </a:r>
          </a:p>
          <a:p>
            <a:pPr marL="742950" lvl="1" indent="-285750" algn="l" rtl="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ru-RU" b="0" i="0" u="none" baseline="0">
                <a:solidFill>
                  <a:srgbClr val="0091BB"/>
                </a:solidFill>
                <a:latin typeface="+mn-lt"/>
              </a:rPr>
              <a:t>Пересчитать уровни RTK по отредактированным данным.</a:t>
            </a:r>
          </a:p>
          <a:p>
            <a:pPr marL="742950" lvl="1" indent="-285750" algn="l" rtl="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ru-RU" b="0" i="0" u="none" baseline="0">
                <a:solidFill>
                  <a:srgbClr val="0091BB"/>
                </a:solidFill>
                <a:latin typeface="+mn-lt"/>
              </a:rPr>
              <a:t>Ввести новые офсеты датчиков в отредактированные файлы.</a:t>
            </a:r>
          </a:p>
          <a:p>
            <a:pPr marL="742950" lvl="1" indent="-285750" algn="l" rtl="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ru-RU" b="0" i="0" u="none" baseline="0">
                <a:solidFill>
                  <a:srgbClr val="0091BB"/>
                </a:solidFill>
                <a:latin typeface="+mn-lt"/>
              </a:rPr>
              <a:t>Для каждой точки глубины есть все сырые данные.</a:t>
            </a:r>
          </a:p>
          <a:p>
            <a:pPr marL="742950" lvl="1" indent="-285750" algn="l" rtl="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ru-RU" b="0" i="0" u="none" baseline="0">
                <a:solidFill>
                  <a:srgbClr val="0091BB"/>
                </a:solidFill>
                <a:latin typeface="+mn-lt"/>
              </a:rPr>
              <a:t>(Все еще можно экспортировать в формат HYPACK ALL)</a:t>
            </a:r>
          </a:p>
          <a:p>
            <a:pPr algn="l" rtl="0">
              <a:spcBef>
                <a:spcPts val="600"/>
              </a:spcBef>
              <a:defRPr/>
            </a:pPr>
            <a:r>
              <a:rPr lang="ru-RU" sz="1800" b="0" i="0" u="none" baseline="0">
                <a:solidFill>
                  <a:schemeClr val="tx1"/>
                </a:solidFill>
                <a:latin typeface="+mn-lt"/>
              </a:rPr>
              <a:t>Больше опций сонара без ключа HYSWEEP</a:t>
            </a:r>
          </a:p>
          <a:p>
            <a:pPr marL="742950" lvl="1" indent="-285750" algn="l" rtl="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ru-RU" b="0" i="0" u="none" baseline="0">
                <a:solidFill>
                  <a:srgbClr val="0091BB"/>
                </a:solidFill>
                <a:latin typeface="+mn-lt"/>
              </a:rPr>
              <a:t>Поддержка ГЭТ</a:t>
            </a:r>
          </a:p>
          <a:p>
            <a:pPr marL="742950" lvl="1" indent="-285750" algn="l" rtl="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ru-RU" b="0" i="0" u="none" baseline="0">
                <a:solidFill>
                  <a:srgbClr val="0091BB"/>
                </a:solidFill>
                <a:latin typeface="+mn-lt"/>
              </a:rPr>
              <a:t>SONTEK M9 ADCP/МЛЭ.</a:t>
            </a:r>
          </a:p>
          <a:p>
            <a:pPr algn="l" rtl="0">
              <a:spcBef>
                <a:spcPts val="600"/>
              </a:spcBef>
              <a:defRPr/>
            </a:pPr>
            <a:r>
              <a:rPr lang="ru-RU" sz="1800" b="0" i="0" u="none" baseline="0">
                <a:solidFill>
                  <a:schemeClr val="tx1"/>
                </a:solidFill>
                <a:latin typeface="+mn-lt"/>
              </a:rPr>
              <a:t>Изменить параметры чтения без перезагрузки во время редактирования</a:t>
            </a:r>
          </a:p>
          <a:p>
            <a:pPr marL="742950" lvl="1" indent="-285750" algn="l" rtl="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ru-RU" b="0" i="0" u="none" baseline="0">
                <a:solidFill>
                  <a:srgbClr val="0091BB"/>
                </a:solidFill>
                <a:latin typeface="+mn-lt"/>
              </a:rPr>
              <a:t>Не нужно заново загружать данные при вводе ошибки.</a:t>
            </a:r>
          </a:p>
          <a:p>
            <a:pPr algn="l" rtl="0">
              <a:spcBef>
                <a:spcPts val="600"/>
              </a:spcBef>
              <a:defRPr/>
            </a:pPr>
            <a:r>
              <a:rPr lang="ru-RU" sz="1800" b="0" i="0" u="none" baseline="0">
                <a:solidFill>
                  <a:schemeClr val="tx1"/>
                </a:solidFill>
                <a:latin typeface="+mn-lt"/>
              </a:rPr>
              <a:t>Интерфейс пользователя аналогичен редакторе многолучевой съемки MBMAX64</a:t>
            </a:r>
          </a:p>
          <a:p>
            <a:pPr marL="742950" lvl="1" indent="-285750" algn="l" rtl="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ru-RU" b="0" i="0" u="none" baseline="0">
                <a:solidFill>
                  <a:srgbClr val="0091BB"/>
                </a:solidFill>
                <a:latin typeface="+mn-lt"/>
              </a:rPr>
              <a:t>Нет необходимости изучать две разные программы.</a:t>
            </a:r>
          </a:p>
          <a:p>
            <a:pPr marL="742950" lvl="1" indent="-285750" algn="l" rtl="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ru-RU" b="0" i="0" u="none" baseline="0">
                <a:solidFill>
                  <a:srgbClr val="0091BB"/>
                </a:solidFill>
                <a:latin typeface="+mn-lt"/>
              </a:rPr>
              <a:t>Современные методы редактирования однолучевых данных.</a:t>
            </a:r>
          </a:p>
          <a:p>
            <a:pPr marL="742950" lvl="1" indent="-285750" algn="l" rtl="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ru-RU" b="0" i="0" u="none" baseline="0">
                <a:solidFill>
                  <a:srgbClr val="0091BB"/>
                </a:solidFill>
                <a:latin typeface="+mn-lt"/>
              </a:rPr>
              <a:t>Редактирование всех галсов в окне Съемка.</a:t>
            </a:r>
          </a:p>
        </p:txBody>
      </p:sp>
    </p:spTree>
    <p:extLst>
      <p:ext uri="{BB962C8B-B14F-4D97-AF65-F5344CB8AC3E}">
        <p14:creationId xmlns:p14="http://schemas.microsoft.com/office/powerpoint/2010/main" val="38921041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ext Box 1"/>
          <p:cNvSpPr txBox="1">
            <a:spLocks noChangeArrowheads="1"/>
          </p:cNvSpPr>
          <p:nvPr/>
        </p:nvSpPr>
        <p:spPr bwMode="auto">
          <a:xfrm>
            <a:off x="270934" y="40482"/>
            <a:ext cx="8120063" cy="952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marL="53975"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itchFamily="34" charset="0"/>
                <a:ea typeface="Microsoft YaHei" pitchFamily="34" charset="-122"/>
              </a:defRPr>
            </a:lvl1pPr>
            <a:lvl2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itchFamily="34" charset="0"/>
                <a:ea typeface="Microsoft YaHei" pitchFamily="34" charset="-122"/>
              </a:defRPr>
            </a:lvl2pPr>
            <a:lvl3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itchFamily="34" charset="0"/>
                <a:ea typeface="Microsoft YaHei" pitchFamily="34" charset="-122"/>
              </a:defRPr>
            </a:lvl3pPr>
            <a:lvl4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itchFamily="34" charset="0"/>
                <a:ea typeface="Microsoft YaHei" pitchFamily="34" charset="-122"/>
              </a:defRPr>
            </a:lvl4pPr>
            <a:lvl5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itchFamily="34" charset="0"/>
                <a:ea typeface="Microsoft YaHei" pitchFamily="34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itchFamily="34" charset="0"/>
                <a:ea typeface="Microsoft YaHei" pitchFamily="34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itchFamily="34" charset="0"/>
                <a:ea typeface="Microsoft YaHei" pitchFamily="34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itchFamily="34" charset="0"/>
                <a:ea typeface="Microsoft YaHei" pitchFamily="34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itchFamily="34" charset="0"/>
                <a:ea typeface="Microsoft YaHei" pitchFamily="34" charset="-122"/>
              </a:defRPr>
            </a:lvl9pPr>
          </a:lstStyle>
          <a:p>
            <a:pPr algn="l" rtl="0" eaLnBrk="1" hangingPunct="1">
              <a:buSzPct val="100000"/>
            </a:pPr>
            <a:r>
              <a:rPr lang="ru-RU" sz="3600" b="0" i="0" u="none" baseline="0"/>
              <a:t>Блок схема</a:t>
            </a:r>
          </a:p>
        </p:txBody>
      </p:sp>
      <p:sp>
        <p:nvSpPr>
          <p:cNvPr id="2" name="Text Box 2"/>
          <p:cNvSpPr txBox="1">
            <a:spLocks noChangeArrowheads="1"/>
          </p:cNvSpPr>
          <p:nvPr/>
        </p:nvSpPr>
        <p:spPr bwMode="auto">
          <a:xfrm>
            <a:off x="-11113" y="1106488"/>
            <a:ext cx="4278313" cy="510540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pPr marL="342900" indent="-342900" algn="l" rtl="0" eaLnBrk="1" hangingPunct="1">
              <a:lnSpc>
                <a:spcPct val="90000"/>
              </a:lnSpc>
              <a:buClr>
                <a:srgbClr val="FFFFFF"/>
              </a:buClr>
              <a:buSzPct val="100000"/>
              <a:buFont typeface="Arial" panose="020B0604020202020204" pitchFamily="34" charset="0"/>
              <a:buChar char="•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/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charset="0"/>
                <a:ea typeface="Microsoft YaHei" charset="-122"/>
              </a:rPr>
              <a:t>Считывание:</a:t>
            </a:r>
          </a:p>
          <a:p>
            <a:pPr marL="698500" lvl="1" indent="-342900" algn="l" rtl="0" eaLnBrk="1" hangingPunct="1">
              <a:lnSpc>
                <a:spcPct val="90000"/>
              </a:lnSpc>
              <a:spcBef>
                <a:spcPts val="500"/>
              </a:spcBef>
              <a:buSzPct val="100000"/>
              <a:buFont typeface="Arial" pitchFamily="34" charset="0"/>
              <a:buChar char="•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/>
            </a:pPr>
            <a:r>
              <a:rPr lang="ru-RU" sz="1400" b="0" i="0" u="none" baseline="0">
                <a:solidFill>
                  <a:srgbClr val="0091BB"/>
                </a:solidFill>
                <a:latin typeface="Arial" charset="0"/>
                <a:ea typeface="Microsoft YaHei" charset="-122"/>
              </a:rPr>
              <a:t>Файлы сырых данных (RAW)</a:t>
            </a:r>
          </a:p>
          <a:p>
            <a:pPr marL="698500" lvl="1" indent="-342900" algn="l" rtl="0" eaLnBrk="1" hangingPunct="1">
              <a:lnSpc>
                <a:spcPct val="90000"/>
              </a:lnSpc>
              <a:spcBef>
                <a:spcPts val="500"/>
              </a:spcBef>
              <a:buSzPct val="100000"/>
              <a:buFont typeface="Arial" pitchFamily="34" charset="0"/>
              <a:buChar char="•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/>
            </a:pPr>
            <a:r>
              <a:rPr lang="ru-RU" sz="1400" b="0" i="0" u="none" baseline="0">
                <a:solidFill>
                  <a:srgbClr val="0091BB"/>
                </a:solidFill>
                <a:latin typeface="Arial" charset="0"/>
                <a:ea typeface="Microsoft YaHei" charset="-122"/>
              </a:rPr>
              <a:t>Отредактированные данные ОЛЭ HS2x.</a:t>
            </a:r>
          </a:p>
          <a:p>
            <a:pPr marL="698500" lvl="1" indent="-342900" algn="l" rtl="0" eaLnBrk="1" hangingPunct="1">
              <a:lnSpc>
                <a:spcPct val="90000"/>
              </a:lnSpc>
              <a:spcBef>
                <a:spcPts val="500"/>
              </a:spcBef>
              <a:buSzPct val="100000"/>
              <a:buFont typeface="Arial" pitchFamily="34" charset="0"/>
              <a:buChar char="•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/>
            </a:pPr>
            <a:r>
              <a:rPr lang="ru-RU" sz="1400" b="0" i="0" u="none" baseline="0">
                <a:solidFill>
                  <a:srgbClr val="0091BB"/>
                </a:solidFill>
                <a:latin typeface="Arial" charset="0"/>
                <a:ea typeface="Microsoft YaHei" charset="-122"/>
              </a:rPr>
              <a:t>Файлы отредактированных данных в новом формате (ALL2)</a:t>
            </a:r>
          </a:p>
          <a:p>
            <a:pPr marL="698500" lvl="1" indent="-342900" algn="l" rtl="0" eaLnBrk="1" hangingPunct="1">
              <a:lnSpc>
                <a:spcPct val="90000"/>
              </a:lnSpc>
              <a:spcBef>
                <a:spcPts val="500"/>
              </a:spcBef>
              <a:buSzPct val="100000"/>
              <a:buFont typeface="Arial" pitchFamily="34" charset="0"/>
              <a:buChar char="•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/>
            </a:pPr>
            <a:r>
              <a:rPr lang="ru-RU" sz="1600" b="0" i="0" u="none" baseline="0">
                <a:solidFill>
                  <a:srgbClr val="0091BB"/>
                </a:solidFill>
                <a:latin typeface="Arial" charset="0"/>
                <a:ea typeface="Microsoft YaHei" charset="-122"/>
              </a:rPr>
              <a:t>Файлы отредактированных данных в старом формате ALL</a:t>
            </a:r>
          </a:p>
          <a:p>
            <a:pPr marL="698500" lvl="1" indent="-342900" algn="l" rtl="0" eaLnBrk="1" hangingPunct="1">
              <a:lnSpc>
                <a:spcPct val="90000"/>
              </a:lnSpc>
              <a:spcBef>
                <a:spcPts val="500"/>
              </a:spcBef>
              <a:buSzPct val="100000"/>
              <a:buFont typeface="Arial" pitchFamily="34" charset="0"/>
              <a:buChar char="•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/>
            </a:pPr>
            <a:endParaRPr lang="ru-RU" sz="1600" dirty="0">
              <a:solidFill>
                <a:schemeClr val="tx1">
                  <a:lumMod val="75000"/>
                  <a:lumOff val="25000"/>
                </a:schemeClr>
              </a:solidFill>
              <a:latin typeface="Arial" charset="0"/>
              <a:ea typeface="Microsoft YaHei" charset="-122"/>
            </a:endParaRPr>
          </a:p>
          <a:p>
            <a:pPr marL="342900" indent="-342900" algn="l" rtl="0" eaLnBrk="1" hangingPunct="1">
              <a:lnSpc>
                <a:spcPct val="90000"/>
              </a:lnSpc>
              <a:buClr>
                <a:srgbClr val="FFFFFF"/>
              </a:buClr>
              <a:buSzPct val="100000"/>
              <a:buFont typeface="Arial" panose="020B0604020202020204" pitchFamily="34" charset="0"/>
              <a:buChar char="•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/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charset="0"/>
                <a:ea typeface="Microsoft YaHei" charset="-122"/>
              </a:rPr>
              <a:t>Применение (опционально):</a:t>
            </a:r>
          </a:p>
          <a:p>
            <a:pPr marL="698500" lvl="1" indent="-342900" algn="l" rtl="0" eaLnBrk="1" hangingPunct="1">
              <a:lnSpc>
                <a:spcPct val="90000"/>
              </a:lnSpc>
              <a:spcBef>
                <a:spcPts val="500"/>
              </a:spcBef>
              <a:buSzPct val="100000"/>
              <a:buFont typeface="Arial" pitchFamily="34" charset="0"/>
              <a:buChar char="•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/>
            </a:pPr>
            <a:r>
              <a:rPr lang="ru-RU" sz="1400" b="0" i="0" u="none" baseline="0">
                <a:solidFill>
                  <a:srgbClr val="0091BB"/>
                </a:solidFill>
                <a:latin typeface="Arial" charset="0"/>
                <a:ea typeface="Microsoft YaHei" charset="-122"/>
              </a:rPr>
              <a:t>Файлов поправок за уровень (TID)</a:t>
            </a:r>
          </a:p>
          <a:p>
            <a:pPr marL="698500" lvl="1" indent="-342900" algn="l" rtl="0" eaLnBrk="1" hangingPunct="1">
              <a:lnSpc>
                <a:spcPct val="90000"/>
              </a:lnSpc>
              <a:spcBef>
                <a:spcPts val="500"/>
              </a:spcBef>
              <a:buSzPct val="100000"/>
              <a:buFont typeface="Arial" pitchFamily="34" charset="0"/>
              <a:buChar char="•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/>
            </a:pPr>
            <a:r>
              <a:rPr lang="ru-RU" sz="1400" b="0" i="0" u="none" baseline="0">
                <a:solidFill>
                  <a:srgbClr val="0091BB"/>
                </a:solidFill>
                <a:latin typeface="Arial" charset="0"/>
                <a:ea typeface="Microsoft YaHei" charset="-122"/>
              </a:rPr>
              <a:t>Файлов поправок за скорость звука (VEL)</a:t>
            </a:r>
          </a:p>
          <a:p>
            <a:pPr marL="355600" lvl="1" algn="l" rtl="0" eaLnBrk="1" hangingPunct="1">
              <a:lnSpc>
                <a:spcPct val="90000"/>
              </a:lnSpc>
              <a:spcBef>
                <a:spcPts val="500"/>
              </a:spcBef>
              <a:buSzPct val="10000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/>
            </a:pPr>
            <a:endParaRPr lang="ru-RU" sz="1600" dirty="0">
              <a:solidFill>
                <a:schemeClr val="tx1">
                  <a:lumMod val="75000"/>
                  <a:lumOff val="25000"/>
                </a:schemeClr>
              </a:solidFill>
              <a:latin typeface="Arial" charset="0"/>
              <a:ea typeface="Microsoft YaHei" charset="-122"/>
            </a:endParaRPr>
          </a:p>
          <a:p>
            <a:pPr marL="342900" indent="-342900" algn="l" rtl="0" eaLnBrk="1" hangingPunct="1">
              <a:lnSpc>
                <a:spcPct val="90000"/>
              </a:lnSpc>
              <a:buClr>
                <a:srgbClr val="FFFFFF"/>
              </a:buClr>
              <a:buSzPct val="100000"/>
              <a:buFont typeface="Arial" panose="020B0604020202020204" pitchFamily="34" charset="0"/>
              <a:buChar char="•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/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charset="0"/>
                <a:ea typeface="Microsoft YaHei" charset="-122"/>
              </a:rPr>
              <a:t>Сохранение:</a:t>
            </a:r>
            <a:endParaRPr lang="ru-RU" sz="1400" dirty="0">
              <a:solidFill>
                <a:schemeClr val="tx1">
                  <a:lumMod val="65000"/>
                  <a:lumOff val="35000"/>
                </a:schemeClr>
              </a:solidFill>
              <a:latin typeface="Arial" charset="0"/>
              <a:ea typeface="Microsoft YaHei" charset="-122"/>
            </a:endParaRPr>
          </a:p>
          <a:p>
            <a:pPr marL="698500" lvl="1" indent="-342900" algn="l" rtl="0" eaLnBrk="1" hangingPunct="1">
              <a:lnSpc>
                <a:spcPct val="90000"/>
              </a:lnSpc>
              <a:spcBef>
                <a:spcPts val="500"/>
              </a:spcBef>
              <a:buSzPct val="100000"/>
              <a:buFont typeface="Arial" pitchFamily="34" charset="0"/>
              <a:buChar char="•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/>
            </a:pPr>
            <a:r>
              <a:rPr lang="ru-RU" sz="1400" b="0" i="0" u="none" baseline="0">
                <a:solidFill>
                  <a:srgbClr val="0091BB"/>
                </a:solidFill>
                <a:latin typeface="Arial" charset="0"/>
                <a:ea typeface="Microsoft YaHei" charset="-122"/>
              </a:rPr>
              <a:t>Файлы в формате HS2x (по умолчанию)</a:t>
            </a:r>
          </a:p>
          <a:p>
            <a:pPr marL="698500" lvl="1" indent="-342900" algn="l" rtl="0" eaLnBrk="1" hangingPunct="1">
              <a:lnSpc>
                <a:spcPct val="90000"/>
              </a:lnSpc>
              <a:spcBef>
                <a:spcPts val="500"/>
              </a:spcBef>
              <a:buSzPct val="100000"/>
              <a:buFont typeface="Arial" pitchFamily="34" charset="0"/>
              <a:buChar char="•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/>
            </a:pPr>
            <a:r>
              <a:rPr lang="ru-RU" sz="1400" b="0" i="0" u="none" baseline="0">
                <a:solidFill>
                  <a:srgbClr val="0091BB"/>
                </a:solidFill>
                <a:latin typeface="Arial" charset="0"/>
                <a:ea typeface="Microsoft YaHei" charset="-122"/>
              </a:rPr>
              <a:t>Файлы отредактированных данных в формате ALL2 (экспорт)</a:t>
            </a:r>
          </a:p>
          <a:p>
            <a:pPr marL="698500" lvl="1" indent="-342900" algn="l" rtl="0" eaLnBrk="1" hangingPunct="1">
              <a:lnSpc>
                <a:spcPct val="90000"/>
              </a:lnSpc>
              <a:spcBef>
                <a:spcPts val="500"/>
              </a:spcBef>
              <a:buSzPct val="100000"/>
              <a:buFont typeface="Arial" pitchFamily="34" charset="0"/>
              <a:buChar char="•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/>
            </a:pPr>
            <a:r>
              <a:rPr lang="ru-RU" sz="1400" b="0" i="0" u="none" baseline="0">
                <a:solidFill>
                  <a:srgbClr val="0091BB"/>
                </a:solidFill>
                <a:latin typeface="Arial" charset="0"/>
                <a:ea typeface="Microsoft YaHei" charset="-122"/>
              </a:rPr>
              <a:t>Формат XYZ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5791200" y="2803525"/>
            <a:ext cx="2057400" cy="912813"/>
          </a:xfrm>
          <a:prstGeom prst="rect">
            <a:avLst/>
          </a:prstGeom>
          <a:solidFill>
            <a:srgbClr val="0000FF"/>
          </a:solidFill>
          <a:ln w="9360">
            <a:solidFill>
              <a:schemeClr val="tx1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 b="1">
                <a:solidFill>
                  <a:schemeClr val="bg1"/>
                </a:solidFill>
                <a:latin typeface="Arial" pitchFamily="34" charset="0"/>
                <a:ea typeface="Microsoft YaHei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 b="1">
                <a:solidFill>
                  <a:schemeClr val="bg1"/>
                </a:solidFill>
                <a:latin typeface="Arial" pitchFamily="34" charset="0"/>
                <a:ea typeface="Microsoft YaHei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 b="1">
                <a:solidFill>
                  <a:schemeClr val="bg1"/>
                </a:solidFill>
                <a:latin typeface="Arial" pitchFamily="34" charset="0"/>
                <a:ea typeface="Microsoft YaHei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 b="1">
                <a:solidFill>
                  <a:schemeClr val="bg1"/>
                </a:solidFill>
                <a:latin typeface="Arial" pitchFamily="34" charset="0"/>
                <a:ea typeface="Microsoft YaHei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 b="1">
                <a:solidFill>
                  <a:schemeClr val="bg1"/>
                </a:solidFill>
                <a:latin typeface="Arial" pitchFamily="34" charset="0"/>
                <a:ea typeface="Microsoft YaHei" pitchFamily="34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 b="1">
                <a:solidFill>
                  <a:schemeClr val="bg1"/>
                </a:solidFill>
                <a:latin typeface="Arial" pitchFamily="34" charset="0"/>
                <a:ea typeface="Microsoft YaHei" pitchFamily="34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 b="1">
                <a:solidFill>
                  <a:schemeClr val="bg1"/>
                </a:solidFill>
                <a:latin typeface="Arial" pitchFamily="34" charset="0"/>
                <a:ea typeface="Microsoft YaHei" pitchFamily="34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 b="1">
                <a:solidFill>
                  <a:schemeClr val="bg1"/>
                </a:solidFill>
                <a:latin typeface="Arial" pitchFamily="34" charset="0"/>
                <a:ea typeface="Microsoft YaHei" pitchFamily="34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 b="1">
                <a:solidFill>
                  <a:schemeClr val="bg1"/>
                </a:solidFill>
                <a:latin typeface="Arial" pitchFamily="34" charset="0"/>
                <a:ea typeface="Microsoft YaHei" pitchFamily="34" charset="-122"/>
              </a:defRPr>
            </a:lvl9pPr>
          </a:lstStyle>
          <a:p>
            <a:pPr algn="ctr" rtl="0">
              <a:buSzPct val="100000"/>
            </a:pPr>
            <a:r>
              <a:rPr lang="ru-RU" sz="2800" b="0" i="0" u="none" baseline="0"/>
              <a:t>SBMAX64</a:t>
            </a:r>
          </a:p>
        </p:txBody>
      </p:sp>
      <p:sp>
        <p:nvSpPr>
          <p:cNvPr id="3" name="AutoShape 5"/>
          <p:cNvSpPr>
            <a:spLocks noChangeArrowheads="1"/>
          </p:cNvSpPr>
          <p:nvPr/>
        </p:nvSpPr>
        <p:spPr bwMode="auto">
          <a:xfrm>
            <a:off x="5981700" y="1371600"/>
            <a:ext cx="1674813" cy="760413"/>
          </a:xfrm>
          <a:prstGeom prst="roundRect">
            <a:avLst>
              <a:gd name="adj" fmla="val 42500"/>
            </a:avLst>
          </a:prstGeom>
          <a:solidFill>
            <a:srgbClr val="FF0000"/>
          </a:solidFill>
          <a:ln w="936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90000" tIns="46800" rIns="90000" bIns="46800" anchor="ctr"/>
          <a:lstStyle/>
          <a:p>
            <a:pPr algn="ctr" rtl="0">
              <a:buSzPct val="10000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1600" b="0" i="0" u="none" baseline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ea typeface="Microsoft YaHei" charset="-122"/>
              </a:rPr>
              <a:t>Сырые Данные </a:t>
            </a:r>
          </a:p>
          <a:p>
            <a:pPr algn="ctr" rtl="0">
              <a:buSzPct val="10000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1600" b="0" i="0" u="none" baseline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ea typeface="Microsoft YaHei" charset="-122"/>
              </a:rPr>
              <a:t>Файлы</a:t>
            </a:r>
          </a:p>
        </p:txBody>
      </p:sp>
      <p:cxnSp>
        <p:nvCxnSpPr>
          <p:cNvPr id="18438" name="AutoShape 6"/>
          <p:cNvCxnSpPr>
            <a:cxnSpLocks noChangeShapeType="1"/>
            <a:endCxn id="18436" idx="0"/>
          </p:cNvCxnSpPr>
          <p:nvPr/>
        </p:nvCxnSpPr>
        <p:spPr bwMode="auto">
          <a:xfrm>
            <a:off x="6819900" y="2132013"/>
            <a:ext cx="0" cy="671512"/>
          </a:xfrm>
          <a:prstGeom prst="straightConnector1">
            <a:avLst/>
          </a:prstGeom>
          <a:noFill/>
          <a:ln w="38160">
            <a:solidFill>
              <a:schemeClr val="tx1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6392" name="AutoShape 8"/>
          <p:cNvSpPr>
            <a:spLocks noChangeArrowheads="1"/>
          </p:cNvSpPr>
          <p:nvPr/>
        </p:nvSpPr>
        <p:spPr bwMode="auto">
          <a:xfrm>
            <a:off x="7010400" y="4343400"/>
            <a:ext cx="1674813" cy="760413"/>
          </a:xfrm>
          <a:prstGeom prst="roundRect">
            <a:avLst>
              <a:gd name="adj" fmla="val 42500"/>
            </a:avLst>
          </a:prstGeom>
          <a:solidFill>
            <a:srgbClr val="FF0000"/>
          </a:solidFill>
          <a:ln w="936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90000" tIns="46800" rIns="90000" bIns="46800" anchor="ctr"/>
          <a:lstStyle/>
          <a:p>
            <a:pPr algn="ctr" rtl="0">
              <a:buSzPct val="10000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1600" b="0" i="0" u="none" baseline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ea typeface="Microsoft YaHei" charset="-122"/>
              </a:rPr>
              <a:t>HS2x / ALL </a:t>
            </a:r>
          </a:p>
          <a:p>
            <a:pPr algn="ctr" rtl="0">
              <a:buSzPct val="10000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1600" b="0" i="0" u="none" baseline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ea typeface="Microsoft YaHei" charset="-122"/>
              </a:rPr>
              <a:t>Файлы в формате</a:t>
            </a:r>
          </a:p>
        </p:txBody>
      </p:sp>
      <p:cxnSp>
        <p:nvCxnSpPr>
          <p:cNvPr id="18440" name="AutoShape 10"/>
          <p:cNvCxnSpPr>
            <a:cxnSpLocks noChangeShapeType="1"/>
            <a:stCxn id="18436" idx="2"/>
            <a:endCxn id="16392" idx="1"/>
          </p:cNvCxnSpPr>
          <p:nvPr/>
        </p:nvCxnSpPr>
        <p:spPr bwMode="auto">
          <a:xfrm rot="16200000" flipH="1">
            <a:off x="6411912" y="4124326"/>
            <a:ext cx="1006475" cy="190500"/>
          </a:xfrm>
          <a:prstGeom prst="bentConnector2">
            <a:avLst/>
          </a:prstGeom>
          <a:noFill/>
          <a:ln w="38160">
            <a:solidFill>
              <a:schemeClr val="tx1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8441" name="AutoShape 12"/>
          <p:cNvCxnSpPr>
            <a:cxnSpLocks noChangeShapeType="1"/>
            <a:stCxn id="16392" idx="3"/>
            <a:endCxn id="18436" idx="3"/>
          </p:cNvCxnSpPr>
          <p:nvPr/>
        </p:nvCxnSpPr>
        <p:spPr bwMode="auto">
          <a:xfrm flipH="1" flipV="1">
            <a:off x="7848600" y="3260725"/>
            <a:ext cx="836613" cy="1463675"/>
          </a:xfrm>
          <a:prstGeom prst="bentConnector3">
            <a:avLst>
              <a:gd name="adj1" fmla="val -27324"/>
            </a:avLst>
          </a:prstGeom>
          <a:noFill/>
          <a:ln w="38160">
            <a:solidFill>
              <a:schemeClr val="tx1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6397" name="AutoShape 13"/>
          <p:cNvSpPr>
            <a:spLocks noChangeArrowheads="1"/>
          </p:cNvSpPr>
          <p:nvPr/>
        </p:nvSpPr>
        <p:spPr bwMode="auto">
          <a:xfrm>
            <a:off x="4267200" y="2514600"/>
            <a:ext cx="836613" cy="455613"/>
          </a:xfrm>
          <a:prstGeom prst="roundRect">
            <a:avLst>
              <a:gd name="adj" fmla="val 44444"/>
            </a:avLst>
          </a:prstGeom>
          <a:solidFill>
            <a:srgbClr val="FF0000"/>
          </a:solidFill>
          <a:ln w="936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90000" tIns="46800" rIns="90000" bIns="46800" anchor="ctr"/>
          <a:lstStyle/>
          <a:p>
            <a:pPr algn="ctr" rtl="0">
              <a:buSzPct val="10000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b="0" i="0" u="none" baseline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ea typeface="Microsoft YaHei" charset="-122"/>
              </a:rPr>
              <a:t>*.TID</a:t>
            </a:r>
          </a:p>
        </p:txBody>
      </p:sp>
      <p:sp>
        <p:nvSpPr>
          <p:cNvPr id="16398" name="AutoShape 14"/>
          <p:cNvSpPr>
            <a:spLocks noChangeArrowheads="1"/>
          </p:cNvSpPr>
          <p:nvPr/>
        </p:nvSpPr>
        <p:spPr bwMode="auto">
          <a:xfrm>
            <a:off x="4267200" y="3581400"/>
            <a:ext cx="836613" cy="455613"/>
          </a:xfrm>
          <a:prstGeom prst="roundRect">
            <a:avLst>
              <a:gd name="adj" fmla="val 44444"/>
            </a:avLst>
          </a:prstGeom>
          <a:solidFill>
            <a:srgbClr val="FF0000"/>
          </a:solidFill>
          <a:ln w="936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90000" tIns="46800" rIns="90000" bIns="46800" anchor="ctr"/>
          <a:lstStyle/>
          <a:p>
            <a:pPr algn="ctr" rtl="0">
              <a:buSzPct val="10000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b="0" i="0" u="none" baseline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ea typeface="Microsoft YaHei" charset="-122"/>
              </a:rPr>
              <a:t>*.VEL</a:t>
            </a:r>
          </a:p>
        </p:txBody>
      </p:sp>
      <p:cxnSp>
        <p:nvCxnSpPr>
          <p:cNvPr id="18444" name="AutoShape 15"/>
          <p:cNvCxnSpPr>
            <a:cxnSpLocks noChangeShapeType="1"/>
            <a:stCxn id="16397" idx="2"/>
          </p:cNvCxnSpPr>
          <p:nvPr/>
        </p:nvCxnSpPr>
        <p:spPr bwMode="auto">
          <a:xfrm rot="5400000" flipH="1" flipV="1">
            <a:off x="5199857" y="2913856"/>
            <a:ext cx="152400" cy="1182687"/>
          </a:xfrm>
          <a:prstGeom prst="bentConnector2">
            <a:avLst/>
          </a:prstGeom>
          <a:noFill/>
          <a:ln w="38160">
            <a:solidFill>
              <a:schemeClr val="tx1"/>
            </a:solidFill>
            <a:prstDash val="dash"/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8445" name="AutoShape 16"/>
          <p:cNvCxnSpPr>
            <a:cxnSpLocks noChangeShapeType="1"/>
            <a:stCxn id="16397" idx="2"/>
          </p:cNvCxnSpPr>
          <p:nvPr/>
        </p:nvCxnSpPr>
        <p:spPr bwMode="auto">
          <a:xfrm rot="16200000" flipH="1">
            <a:off x="5199856" y="2456657"/>
            <a:ext cx="153987" cy="1181100"/>
          </a:xfrm>
          <a:prstGeom prst="bentConnector2">
            <a:avLst/>
          </a:prstGeom>
          <a:noFill/>
          <a:ln w="38160">
            <a:solidFill>
              <a:schemeClr val="tx1"/>
            </a:solidFill>
            <a:prstDash val="dash"/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8446" name="Rectangle 17"/>
          <p:cNvSpPr>
            <a:spLocks noChangeArrowheads="1"/>
          </p:cNvSpPr>
          <p:nvPr/>
        </p:nvSpPr>
        <p:spPr bwMode="auto">
          <a:xfrm>
            <a:off x="4114800" y="2286000"/>
            <a:ext cx="1217613" cy="1979613"/>
          </a:xfrm>
          <a:prstGeom prst="rect">
            <a:avLst/>
          </a:prstGeom>
          <a:noFill/>
          <a:ln w="9360">
            <a:solidFill>
              <a:srgbClr val="FFFFFF"/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algn="l" rtl="0"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 altLang="en-US"/>
          </a:p>
        </p:txBody>
      </p:sp>
      <p:sp>
        <p:nvSpPr>
          <p:cNvPr id="18447" name="Text Box 18"/>
          <p:cNvSpPr txBox="1">
            <a:spLocks noChangeArrowheads="1"/>
          </p:cNvSpPr>
          <p:nvPr/>
        </p:nvSpPr>
        <p:spPr bwMode="auto">
          <a:xfrm>
            <a:off x="4267200" y="2057400"/>
            <a:ext cx="1217613" cy="260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 b="1">
                <a:solidFill>
                  <a:schemeClr val="bg1"/>
                </a:solidFill>
                <a:latin typeface="Arial" pitchFamily="34" charset="0"/>
                <a:ea typeface="Microsoft YaHei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 b="1">
                <a:solidFill>
                  <a:schemeClr val="bg1"/>
                </a:solidFill>
                <a:latin typeface="Arial" pitchFamily="34" charset="0"/>
                <a:ea typeface="Microsoft YaHei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 b="1">
                <a:solidFill>
                  <a:schemeClr val="bg1"/>
                </a:solidFill>
                <a:latin typeface="Arial" pitchFamily="34" charset="0"/>
                <a:ea typeface="Microsoft YaHei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 b="1">
                <a:solidFill>
                  <a:schemeClr val="bg1"/>
                </a:solidFill>
                <a:latin typeface="Arial" pitchFamily="34" charset="0"/>
                <a:ea typeface="Microsoft YaHei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 b="1">
                <a:solidFill>
                  <a:schemeClr val="bg1"/>
                </a:solidFill>
                <a:latin typeface="Arial" pitchFamily="34" charset="0"/>
                <a:ea typeface="Microsoft YaHei" pitchFamily="34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 b="1">
                <a:solidFill>
                  <a:schemeClr val="bg1"/>
                </a:solidFill>
                <a:latin typeface="Arial" pitchFamily="34" charset="0"/>
                <a:ea typeface="Microsoft YaHei" pitchFamily="34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 b="1">
                <a:solidFill>
                  <a:schemeClr val="bg1"/>
                </a:solidFill>
                <a:latin typeface="Arial" pitchFamily="34" charset="0"/>
                <a:ea typeface="Microsoft YaHei" pitchFamily="34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 b="1">
                <a:solidFill>
                  <a:schemeClr val="bg1"/>
                </a:solidFill>
                <a:latin typeface="Arial" pitchFamily="34" charset="0"/>
                <a:ea typeface="Microsoft YaHei" pitchFamily="34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 b="1">
                <a:solidFill>
                  <a:schemeClr val="bg1"/>
                </a:solidFill>
                <a:latin typeface="Arial" pitchFamily="34" charset="0"/>
                <a:ea typeface="Microsoft YaHei" pitchFamily="34" charset="-122"/>
              </a:defRPr>
            </a:lvl9pPr>
          </a:lstStyle>
          <a:p>
            <a:pPr algn="l" rtl="0">
              <a:buSzPct val="100000"/>
            </a:pPr>
            <a:r>
              <a:rPr lang="ru-RU" sz="1100" b="0" i="0" u="none" baseline="0">
                <a:solidFill>
                  <a:srgbClr val="000000"/>
                </a:solidFill>
              </a:rPr>
              <a:t>Опционально:</a:t>
            </a:r>
          </a:p>
        </p:txBody>
      </p:sp>
      <p:sp>
        <p:nvSpPr>
          <p:cNvPr id="18448" name="TextBox 28"/>
          <p:cNvSpPr txBox="1">
            <a:spLocks noChangeArrowheads="1"/>
          </p:cNvSpPr>
          <p:nvPr/>
        </p:nvSpPr>
        <p:spPr bwMode="auto">
          <a:xfrm>
            <a:off x="151606" y="6117432"/>
            <a:ext cx="914400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l" rtl="0"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Чтение отдельного файла, выбранных файлов из лог-файла (LOG) либо всех файлов в LOG.</a:t>
            </a:r>
          </a:p>
          <a:p>
            <a:pPr algn="l" rtl="0"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 altLang="en-US" sz="1800" b="0" dirty="0">
              <a:solidFill>
                <a:srgbClr val="000000"/>
              </a:solidFill>
            </a:endParaRPr>
          </a:p>
        </p:txBody>
      </p:sp>
      <p:sp>
        <p:nvSpPr>
          <p:cNvPr id="18449" name="Rectangle 4"/>
          <p:cNvSpPr>
            <a:spLocks noChangeArrowheads="1"/>
          </p:cNvSpPr>
          <p:nvPr/>
        </p:nvSpPr>
        <p:spPr bwMode="auto">
          <a:xfrm>
            <a:off x="4495800" y="4860925"/>
            <a:ext cx="1674813" cy="912813"/>
          </a:xfrm>
          <a:prstGeom prst="rect">
            <a:avLst/>
          </a:prstGeom>
          <a:solidFill>
            <a:srgbClr val="0000FF"/>
          </a:solidFill>
          <a:ln w="9360">
            <a:solidFill>
              <a:schemeClr val="tx1"/>
            </a:solidFill>
            <a:miter lim="800000"/>
            <a:headEnd/>
            <a:tailEnd/>
          </a:ln>
        </p:spPr>
        <p:txBody>
          <a:bodyPr lIns="90000" tIns="46800" rIns="90000" bIns="46800"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 b="1">
                <a:solidFill>
                  <a:schemeClr val="bg1"/>
                </a:solidFill>
                <a:latin typeface="Arial" pitchFamily="34" charset="0"/>
                <a:ea typeface="Microsoft YaHei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 b="1">
                <a:solidFill>
                  <a:schemeClr val="bg1"/>
                </a:solidFill>
                <a:latin typeface="Arial" pitchFamily="34" charset="0"/>
                <a:ea typeface="Microsoft YaHei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 b="1">
                <a:solidFill>
                  <a:schemeClr val="bg1"/>
                </a:solidFill>
                <a:latin typeface="Arial" pitchFamily="34" charset="0"/>
                <a:ea typeface="Microsoft YaHei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 b="1">
                <a:solidFill>
                  <a:schemeClr val="bg1"/>
                </a:solidFill>
                <a:latin typeface="Arial" pitchFamily="34" charset="0"/>
                <a:ea typeface="Microsoft YaHei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 b="1">
                <a:solidFill>
                  <a:schemeClr val="bg1"/>
                </a:solidFill>
                <a:latin typeface="Arial" pitchFamily="34" charset="0"/>
                <a:ea typeface="Microsoft YaHei" pitchFamily="34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 b="1">
                <a:solidFill>
                  <a:schemeClr val="bg1"/>
                </a:solidFill>
                <a:latin typeface="Arial" pitchFamily="34" charset="0"/>
                <a:ea typeface="Microsoft YaHei" pitchFamily="34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 b="1">
                <a:solidFill>
                  <a:schemeClr val="bg1"/>
                </a:solidFill>
                <a:latin typeface="Arial" pitchFamily="34" charset="0"/>
                <a:ea typeface="Microsoft YaHei" pitchFamily="34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 b="1">
                <a:solidFill>
                  <a:schemeClr val="bg1"/>
                </a:solidFill>
                <a:latin typeface="Arial" pitchFamily="34" charset="0"/>
                <a:ea typeface="Microsoft YaHei" pitchFamily="34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 b="1">
                <a:solidFill>
                  <a:schemeClr val="bg1"/>
                </a:solidFill>
                <a:latin typeface="Arial" pitchFamily="34" charset="0"/>
                <a:ea typeface="Microsoft YaHei" pitchFamily="34" charset="-122"/>
              </a:defRPr>
            </a:lvl9pPr>
          </a:lstStyle>
          <a:p>
            <a:pPr algn="ctr" rtl="0">
              <a:buSzPct val="100000"/>
            </a:pPr>
            <a:r>
              <a:rPr lang="ru-RU" sz="1800" b="0" i="0" u="none" baseline="0"/>
              <a:t>Программы выборки данных</a:t>
            </a:r>
            <a:endParaRPr lang="ru-RU" altLang="en-US" sz="2400" b="0"/>
          </a:p>
        </p:txBody>
      </p:sp>
      <p:cxnSp>
        <p:nvCxnSpPr>
          <p:cNvPr id="18450" name="Shape 25"/>
          <p:cNvCxnSpPr>
            <a:cxnSpLocks noChangeShapeType="1"/>
            <a:stCxn id="16392" idx="2"/>
            <a:endCxn id="18449" idx="3"/>
          </p:cNvCxnSpPr>
          <p:nvPr/>
        </p:nvCxnSpPr>
        <p:spPr bwMode="auto">
          <a:xfrm rot="5400000">
            <a:off x="6903244" y="4371182"/>
            <a:ext cx="212725" cy="1677987"/>
          </a:xfrm>
          <a:prstGeom prst="bentConnector2">
            <a:avLst/>
          </a:prstGeom>
          <a:noFill/>
          <a:ln w="2857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  <p:extLst>
      <p:ext uri="{BB962C8B-B14F-4D97-AF65-F5344CB8AC3E}">
        <p14:creationId xmlns:p14="http://schemas.microsoft.com/office/powerpoint/2010/main" val="391564285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Text Box 1"/>
          <p:cNvSpPr txBox="1">
            <a:spLocks noChangeArrowheads="1"/>
          </p:cNvSpPr>
          <p:nvPr/>
        </p:nvSpPr>
        <p:spPr bwMode="auto">
          <a:xfrm>
            <a:off x="300037" y="30021"/>
            <a:ext cx="8763000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marL="53975"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itchFamily="34" charset="0"/>
                <a:ea typeface="Microsoft YaHei" pitchFamily="34" charset="-122"/>
              </a:defRPr>
            </a:lvl1pPr>
            <a:lvl2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itchFamily="34" charset="0"/>
                <a:ea typeface="Microsoft YaHei" pitchFamily="34" charset="-122"/>
              </a:defRPr>
            </a:lvl2pPr>
            <a:lvl3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itchFamily="34" charset="0"/>
                <a:ea typeface="Microsoft YaHei" pitchFamily="34" charset="-122"/>
              </a:defRPr>
            </a:lvl3pPr>
            <a:lvl4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itchFamily="34" charset="0"/>
                <a:ea typeface="Microsoft YaHei" pitchFamily="34" charset="-122"/>
              </a:defRPr>
            </a:lvl4pPr>
            <a:lvl5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itchFamily="34" charset="0"/>
                <a:ea typeface="Microsoft YaHei" pitchFamily="34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itchFamily="34" charset="0"/>
                <a:ea typeface="Microsoft YaHei" pitchFamily="34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itchFamily="34" charset="0"/>
                <a:ea typeface="Microsoft YaHei" pitchFamily="34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itchFamily="34" charset="0"/>
                <a:ea typeface="Microsoft YaHei" pitchFamily="34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itchFamily="34" charset="0"/>
                <a:ea typeface="Microsoft YaHei" pitchFamily="34" charset="-122"/>
              </a:defRPr>
            </a:lvl9pPr>
          </a:lstStyle>
          <a:p>
            <a:pPr algn="l" rtl="0" eaLnBrk="1" hangingPunct="1">
              <a:buSzPct val="100000"/>
            </a:pPr>
            <a:r>
              <a:rPr lang="ru-RU" sz="3600" b="0" i="0" u="none" baseline="0"/>
              <a:t>Внешний вид SBMAX64</a:t>
            </a:r>
          </a:p>
        </p:txBody>
      </p:sp>
      <p:pic>
        <p:nvPicPr>
          <p:cNvPr id="11366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24000" y="1981200"/>
            <a:ext cx="6315075" cy="3370263"/>
          </a:xfrm>
          <a:prstGeom prst="rect">
            <a:avLst/>
          </a:prstGeom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34820" name="TextBox 2"/>
          <p:cNvSpPr txBox="1">
            <a:spLocks noChangeArrowheads="1"/>
          </p:cNvSpPr>
          <p:nvPr/>
        </p:nvSpPr>
        <p:spPr bwMode="auto">
          <a:xfrm>
            <a:off x="2209800" y="2514600"/>
            <a:ext cx="18415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endParaRPr lang="ru-RU" altLang="en-US"/>
          </a:p>
        </p:txBody>
      </p:sp>
      <p:sp>
        <p:nvSpPr>
          <p:cNvPr id="10" name="Text Box 11"/>
          <p:cNvSpPr txBox="1">
            <a:spLocks noChangeArrowheads="1"/>
          </p:cNvSpPr>
          <p:nvPr/>
        </p:nvSpPr>
        <p:spPr bwMode="auto">
          <a:xfrm>
            <a:off x="979488" y="1460500"/>
            <a:ext cx="741680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ctr" rtl="0">
              <a:spcBef>
                <a:spcPts val="600"/>
              </a:spcBef>
              <a:defRPr/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Верхняя панель:  </a:t>
            </a:r>
            <a:r>
              <a:rPr lang="ru-RU" sz="1600" b="0" i="0" u="none" baseline="0">
                <a:solidFill>
                  <a:srgbClr val="0091BB"/>
                </a:solidFill>
                <a:latin typeface="+mn-lt"/>
              </a:rPr>
              <a:t>Только для окон Survey и Data.</a:t>
            </a:r>
          </a:p>
        </p:txBody>
      </p:sp>
      <p:sp>
        <p:nvSpPr>
          <p:cNvPr id="11" name="Text Box 11"/>
          <p:cNvSpPr txBox="1">
            <a:spLocks noChangeArrowheads="1"/>
          </p:cNvSpPr>
          <p:nvPr/>
        </p:nvSpPr>
        <p:spPr bwMode="auto">
          <a:xfrm>
            <a:off x="843579" y="1409799"/>
            <a:ext cx="430887" cy="45662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vert270">
            <a:spAutoFit/>
          </a:bodyPr>
          <a:lstStyle/>
          <a:p>
            <a:pPr algn="l" rtl="0">
              <a:spcBef>
                <a:spcPts val="600"/>
              </a:spcBef>
              <a:defRPr/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Левая панель:  </a:t>
            </a:r>
            <a:r>
              <a:rPr lang="ru-RU" sz="1600" b="0" i="0" u="none" baseline="0">
                <a:solidFill>
                  <a:srgbClr val="0091BB"/>
                </a:solidFill>
                <a:latin typeface="+mn-lt"/>
              </a:rPr>
              <a:t>Ко всем окнам и данным.</a:t>
            </a:r>
          </a:p>
        </p:txBody>
      </p:sp>
      <p:sp>
        <p:nvSpPr>
          <p:cNvPr id="12" name="Text Box 11"/>
          <p:cNvSpPr txBox="1">
            <a:spLocks noChangeArrowheads="1"/>
          </p:cNvSpPr>
          <p:nvPr/>
        </p:nvSpPr>
        <p:spPr bwMode="auto">
          <a:xfrm>
            <a:off x="1225550" y="5630863"/>
            <a:ext cx="6911975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ctr" rtl="0">
              <a:spcBef>
                <a:spcPts val="600"/>
              </a:spcBef>
              <a:defRPr/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Панель состояния:  </a:t>
            </a:r>
            <a:r>
              <a:rPr lang="ru-RU" sz="1600" b="0" i="0" u="none" baseline="0">
                <a:solidFill>
                  <a:srgbClr val="0091BB"/>
                </a:solidFill>
                <a:latin typeface="+mn-lt"/>
              </a:rPr>
              <a:t>Данные о текущей точке и измерения между выделенными точками.</a:t>
            </a:r>
          </a:p>
        </p:txBody>
      </p:sp>
      <p:sp>
        <p:nvSpPr>
          <p:cNvPr id="13" name="Text Box 11"/>
          <p:cNvSpPr txBox="1">
            <a:spLocks noChangeArrowheads="1"/>
          </p:cNvSpPr>
          <p:nvPr/>
        </p:nvSpPr>
        <p:spPr bwMode="auto">
          <a:xfrm rot="10800000">
            <a:off x="7959048" y="1600429"/>
            <a:ext cx="430887" cy="4375630"/>
          </a:xfrm>
          <a:prstGeom prst="rect">
            <a:avLst/>
          </a:prstGeom>
          <a:noFill/>
          <a:ln>
            <a:noFill/>
          </a:ln>
          <a:extLst/>
        </p:spPr>
        <p:txBody>
          <a:bodyPr vert="vert270">
            <a:spAutoFit/>
          </a:bodyPr>
          <a:lstStyle>
            <a:lvl1pPr>
              <a:spcBef>
                <a:spcPct val="20000"/>
              </a:spcBef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 rtl="0">
              <a:spcBef>
                <a:spcPts val="600"/>
              </a:spcBef>
              <a:defRPr/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Окно Съемки: </a:t>
            </a:r>
            <a:r>
              <a:rPr lang="ru-RU" sz="1600" b="0" i="0" u="none" baseline="0">
                <a:solidFill>
                  <a:srgbClr val="0091BB"/>
                </a:solidFill>
                <a:latin typeface="+mn-lt"/>
              </a:rPr>
              <a:t>Треки или глубины.</a:t>
            </a:r>
          </a:p>
        </p:txBody>
      </p:sp>
    </p:spTree>
    <p:extLst>
      <p:ext uri="{BB962C8B-B14F-4D97-AF65-F5344CB8AC3E}">
        <p14:creationId xmlns:p14="http://schemas.microsoft.com/office/powerpoint/2010/main" val="17915466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9413" y="1612900"/>
            <a:ext cx="3200400" cy="2790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Rectangle 16"/>
          <p:cNvSpPr/>
          <p:nvPr/>
        </p:nvSpPr>
        <p:spPr>
          <a:xfrm>
            <a:off x="0" y="800100"/>
            <a:ext cx="9144000" cy="53657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>
              <a:defRPr/>
            </a:pP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5122" name="Rectangle 2"/>
          <p:cNvSpPr>
            <a:spLocks noRot="1" noChangeArrowheads="1"/>
          </p:cNvSpPr>
          <p:nvPr/>
        </p:nvSpPr>
        <p:spPr bwMode="auto">
          <a:xfrm>
            <a:off x="219075" y="19769"/>
            <a:ext cx="9144000" cy="971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l" rtl="0" eaLnBrk="1" hangingPunct="1">
              <a:defRPr/>
            </a:pPr>
            <a:r>
              <a:rPr lang="ru-RU" sz="3600" b="0" i="0" u="none" baseline="0">
                <a:solidFill>
                  <a:schemeClr val="bg1"/>
                </a:solidFill>
                <a:latin typeface="+mn-lt"/>
              </a:rPr>
              <a:t>Левая панель. Файлы съемки</a:t>
            </a:r>
          </a:p>
        </p:txBody>
      </p:sp>
      <p:sp>
        <p:nvSpPr>
          <p:cNvPr id="50181" name="Text Box 11"/>
          <p:cNvSpPr txBox="1">
            <a:spLocks noChangeArrowheads="1"/>
          </p:cNvSpPr>
          <p:nvPr/>
        </p:nvSpPr>
        <p:spPr bwMode="auto">
          <a:xfrm>
            <a:off x="6400800" y="1612900"/>
            <a:ext cx="2803525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defRPr/>
            </a:pPr>
            <a:r>
              <a:rPr lang="ru-RU" b="0" i="0" u="none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Кнопки:</a:t>
            </a:r>
            <a:endParaRPr lang="ru-RU" altLang="en-US" dirty="0" smtClean="0">
              <a:solidFill>
                <a:srgbClr val="0091BB"/>
              </a:solidFill>
              <a:latin typeface="+mn-lt"/>
            </a:endParaRPr>
          </a:p>
          <a:p>
            <a:pPr marL="285750" indent="-285750" algn="l" rtl="0">
              <a:buFont typeface="Arial" panose="020B0604020202020204" pitchFamily="34" charset="0"/>
              <a:buChar char="•"/>
              <a:defRPr/>
            </a:pPr>
            <a:r>
              <a:rPr lang="ru-RU" sz="1600" b="0" i="0" u="none" baseline="0">
                <a:solidFill>
                  <a:srgbClr val="0091BB"/>
                </a:solidFill>
                <a:latin typeface="+mn-lt"/>
              </a:rPr>
              <a:t>Загрузить Съемку</a:t>
            </a:r>
          </a:p>
          <a:p>
            <a:pPr marL="285750" indent="-285750" algn="l" rtl="0">
              <a:buFont typeface="Arial" panose="020B0604020202020204" pitchFamily="34" charset="0"/>
              <a:buChar char="•"/>
              <a:defRPr/>
            </a:pPr>
            <a:r>
              <a:rPr lang="ru-RU" sz="1600" b="0" i="0" u="none" baseline="0">
                <a:solidFill>
                  <a:srgbClr val="0091BB"/>
                </a:solidFill>
                <a:latin typeface="+mn-lt"/>
              </a:rPr>
              <a:t>Сохранить данные</a:t>
            </a:r>
          </a:p>
          <a:p>
            <a:pPr marL="285750" indent="-285750" algn="l" rtl="0">
              <a:buFont typeface="Arial" panose="020B0604020202020204" pitchFamily="34" charset="0"/>
              <a:buChar char="•"/>
              <a:defRPr/>
            </a:pPr>
            <a:r>
              <a:rPr lang="ru-RU" sz="1600" b="0" i="0" u="none" baseline="0">
                <a:solidFill>
                  <a:srgbClr val="0091BB"/>
                </a:solidFill>
                <a:latin typeface="+mn-lt"/>
              </a:rPr>
              <a:t>Редактировать параметры чтения</a:t>
            </a:r>
          </a:p>
        </p:txBody>
      </p:sp>
      <p:sp>
        <p:nvSpPr>
          <p:cNvPr id="50182" name="Text Box 11"/>
          <p:cNvSpPr txBox="1">
            <a:spLocks noChangeArrowheads="1"/>
          </p:cNvSpPr>
          <p:nvPr/>
        </p:nvSpPr>
        <p:spPr bwMode="auto">
          <a:xfrm>
            <a:off x="219075" y="5053310"/>
            <a:ext cx="4102312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defRPr/>
            </a:pPr>
            <a:r>
              <a:rPr lang="ru-RU" b="0" i="0" u="none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Список файлов/выбранные файлы</a:t>
            </a:r>
          </a:p>
          <a:p>
            <a:pPr marL="1028700" lvl="1" algn="l" rtl="0">
              <a:buFont typeface="Arial" panose="020B0604020202020204" pitchFamily="34" charset="0"/>
              <a:buChar char="•"/>
              <a:defRPr/>
            </a:pPr>
            <a:r>
              <a:rPr lang="ru-RU" b="0" i="0" u="none" baseline="0">
                <a:solidFill>
                  <a:srgbClr val="0091BB"/>
                </a:solidFill>
                <a:latin typeface="+mn-lt"/>
              </a:rPr>
              <a:t> Номер в списке и имя файла.</a:t>
            </a:r>
          </a:p>
          <a:p>
            <a:pPr marL="1028700" lvl="1" algn="l" rtl="0">
              <a:buFont typeface="Arial" panose="020B0604020202020204" pitchFamily="34" charset="0"/>
              <a:buChar char="•"/>
              <a:defRPr/>
            </a:pPr>
            <a:r>
              <a:rPr lang="ru-RU" b="0" i="0" u="none" baseline="0">
                <a:solidFill>
                  <a:srgbClr val="0091BB"/>
                </a:solidFill>
                <a:latin typeface="+mn-lt"/>
              </a:rPr>
              <a:t>Звездочка для измененных файлов.</a:t>
            </a:r>
          </a:p>
        </p:txBody>
      </p:sp>
      <p:sp>
        <p:nvSpPr>
          <p:cNvPr id="50183" name="Text Box 11"/>
          <p:cNvSpPr txBox="1">
            <a:spLocks noChangeArrowheads="1"/>
          </p:cNvSpPr>
          <p:nvPr/>
        </p:nvSpPr>
        <p:spPr bwMode="auto">
          <a:xfrm>
            <a:off x="66675" y="2527300"/>
            <a:ext cx="3057525" cy="16619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defRPr/>
            </a:pPr>
            <a:r>
              <a:rPr lang="ru-RU" sz="1600" b="0" i="0" u="none" baseline="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Кнопки:</a:t>
            </a:r>
            <a:endParaRPr lang="ru-RU" altLang="en-US" sz="1600" dirty="0" smtClean="0">
              <a:solidFill>
                <a:srgbClr val="0091BB"/>
              </a:solidFill>
              <a:latin typeface="+mn-lt"/>
            </a:endParaRPr>
          </a:p>
          <a:p>
            <a:pPr lvl="1" algn="l" rtl="0">
              <a:buFontTx/>
              <a:buChar char="•"/>
              <a:defRPr/>
            </a:pPr>
            <a:r>
              <a:rPr lang="ru-RU" sz="1600" b="0" i="0" u="none" baseline="0" dirty="0">
                <a:solidFill>
                  <a:srgbClr val="0091BB"/>
                </a:solidFill>
                <a:latin typeface="+mn-lt"/>
              </a:rPr>
              <a:t> </a:t>
            </a:r>
            <a:r>
              <a:rPr lang="ru-RU" sz="1400" b="0" i="0" u="none" baseline="0" dirty="0">
                <a:solidFill>
                  <a:srgbClr val="0091BB"/>
                </a:solidFill>
                <a:latin typeface="+mn-lt"/>
              </a:rPr>
              <a:t>Выбор всех файлов </a:t>
            </a:r>
          </a:p>
          <a:p>
            <a:pPr lvl="1" algn="l" rtl="0">
              <a:buFontTx/>
              <a:buChar char="•"/>
              <a:defRPr/>
            </a:pPr>
            <a:r>
              <a:rPr lang="ru-RU" sz="1400" b="0" i="0" u="none" baseline="0" dirty="0">
                <a:solidFill>
                  <a:srgbClr val="0091BB"/>
                </a:solidFill>
                <a:latin typeface="+mn-lt"/>
              </a:rPr>
              <a:t> Следующий файл вниз</a:t>
            </a:r>
          </a:p>
          <a:p>
            <a:pPr lvl="1" algn="l" rtl="0">
              <a:buFontTx/>
              <a:buChar char="•"/>
              <a:defRPr/>
            </a:pPr>
            <a:r>
              <a:rPr lang="ru-RU" sz="1400" b="0" i="0" u="none" baseline="0" dirty="0">
                <a:solidFill>
                  <a:srgbClr val="0091BB"/>
                </a:solidFill>
                <a:latin typeface="+mn-lt"/>
              </a:rPr>
              <a:t> Предыдущий файл вверх</a:t>
            </a:r>
          </a:p>
          <a:p>
            <a:pPr lvl="1" algn="l" rtl="0">
              <a:buFontTx/>
              <a:buChar char="•"/>
              <a:defRPr/>
            </a:pPr>
            <a:r>
              <a:rPr lang="ru-RU" sz="1400" b="0" i="0" u="none" baseline="0" dirty="0">
                <a:solidFill>
                  <a:srgbClr val="0091BB"/>
                </a:solidFill>
                <a:latin typeface="+mn-lt"/>
              </a:rPr>
              <a:t> Удалить файл из обработки</a:t>
            </a:r>
          </a:p>
        </p:txBody>
      </p:sp>
      <p:cxnSp>
        <p:nvCxnSpPr>
          <p:cNvPr id="25" name="Straight Arrow Connector 24"/>
          <p:cNvCxnSpPr/>
          <p:nvPr/>
        </p:nvCxnSpPr>
        <p:spPr>
          <a:xfrm>
            <a:off x="1887538" y="2654300"/>
            <a:ext cx="971550" cy="30163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186" name="Text Box 11"/>
          <p:cNvSpPr txBox="1">
            <a:spLocks noChangeArrowheads="1"/>
          </p:cNvSpPr>
          <p:nvPr/>
        </p:nvSpPr>
        <p:spPr bwMode="auto">
          <a:xfrm>
            <a:off x="219075" y="1468437"/>
            <a:ext cx="2074862" cy="10310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spcBef>
                <a:spcPts val="600"/>
              </a:spcBef>
              <a:defRPr/>
            </a:pPr>
            <a:r>
              <a:rPr lang="ru-RU" sz="1400" b="0" i="0" u="none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Полезная опция:  </a:t>
            </a:r>
          </a:p>
          <a:p>
            <a:pPr algn="l" rtl="0">
              <a:spcBef>
                <a:spcPts val="600"/>
              </a:spcBef>
              <a:defRPr/>
            </a:pPr>
            <a:r>
              <a:rPr lang="ru-RU" sz="1400" b="0" i="0" u="none" baseline="0">
                <a:solidFill>
                  <a:srgbClr val="0091BB"/>
                </a:solidFill>
                <a:latin typeface="+mn-lt"/>
              </a:rPr>
              <a:t> Отображение всех или только выбранных файлов</a:t>
            </a:r>
          </a:p>
        </p:txBody>
      </p:sp>
      <p:cxnSp>
        <p:nvCxnSpPr>
          <p:cNvPr id="20" name="Straight Arrow Connector 19"/>
          <p:cNvCxnSpPr/>
          <p:nvPr/>
        </p:nvCxnSpPr>
        <p:spPr>
          <a:xfrm flipV="1">
            <a:off x="3055938" y="3383112"/>
            <a:ext cx="1409700" cy="1698624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191" name="Text Box 11"/>
          <p:cNvSpPr txBox="1">
            <a:spLocks noChangeArrowheads="1"/>
          </p:cNvSpPr>
          <p:nvPr/>
        </p:nvSpPr>
        <p:spPr bwMode="auto">
          <a:xfrm>
            <a:off x="4621213" y="4736317"/>
            <a:ext cx="4373563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defRPr/>
            </a:pPr>
            <a:r>
              <a:rPr lang="ru-RU" b="0" i="0" u="none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Список файлов удобен для:</a:t>
            </a:r>
          </a:p>
          <a:p>
            <a:pPr marL="1028700" lvl="1" algn="l" rtl="0"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Дисплей</a:t>
            </a:r>
          </a:p>
          <a:p>
            <a:pPr lvl="2" algn="l" rtl="0"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Графиков данных.</a:t>
            </a:r>
          </a:p>
          <a:p>
            <a:pPr lvl="2" algn="l" rtl="0"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Окно Профиля.</a:t>
            </a:r>
          </a:p>
          <a:p>
            <a:pPr marL="1028700" lvl="1" algn="l" rtl="0"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Фильтрация:</a:t>
            </a:r>
          </a:p>
          <a:p>
            <a:pPr marL="1028700" lvl="1" algn="l" rtl="0"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Корректура:</a:t>
            </a:r>
          </a:p>
        </p:txBody>
      </p:sp>
      <p:cxnSp>
        <p:nvCxnSpPr>
          <p:cNvPr id="3" name="Straight Arrow Connector 2"/>
          <p:cNvCxnSpPr/>
          <p:nvPr/>
        </p:nvCxnSpPr>
        <p:spPr>
          <a:xfrm flipH="1">
            <a:off x="4465638" y="1876425"/>
            <a:ext cx="1935162" cy="106363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Arrow Connector 32"/>
          <p:cNvCxnSpPr/>
          <p:nvPr/>
        </p:nvCxnSpPr>
        <p:spPr>
          <a:xfrm>
            <a:off x="2033588" y="1876425"/>
            <a:ext cx="885825" cy="439738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44767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3538" y="1743075"/>
            <a:ext cx="3324225" cy="4324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" name="Rectangle 18"/>
          <p:cNvSpPr/>
          <p:nvPr/>
        </p:nvSpPr>
        <p:spPr>
          <a:xfrm>
            <a:off x="0" y="657225"/>
            <a:ext cx="9144000" cy="55435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>
              <a:defRPr/>
            </a:pPr>
            <a:endParaRPr lang="ru-RU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122" name="Rectangle 2"/>
          <p:cNvSpPr>
            <a:spLocks noRot="1" noChangeArrowheads="1"/>
          </p:cNvSpPr>
          <p:nvPr/>
        </p:nvSpPr>
        <p:spPr bwMode="auto">
          <a:xfrm>
            <a:off x="236539" y="30588"/>
            <a:ext cx="9144000" cy="949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l" rtl="0" eaLnBrk="1" hangingPunct="1">
              <a:defRPr/>
            </a:pPr>
            <a:r>
              <a:rPr lang="ru-RU" sz="3600" b="0" i="0" u="none" baseline="0">
                <a:solidFill>
                  <a:schemeClr val="bg1"/>
                </a:solidFill>
                <a:latin typeface="+mn-lt"/>
              </a:rPr>
              <a:t>Левая панель - редактирование</a:t>
            </a:r>
          </a:p>
        </p:txBody>
      </p:sp>
      <p:sp>
        <p:nvSpPr>
          <p:cNvPr id="51206" name="Text Box 11"/>
          <p:cNvSpPr txBox="1">
            <a:spLocks noChangeArrowheads="1"/>
          </p:cNvSpPr>
          <p:nvPr/>
        </p:nvSpPr>
        <p:spPr bwMode="auto">
          <a:xfrm>
            <a:off x="236539" y="1549400"/>
            <a:ext cx="219075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spcBef>
                <a:spcPts val="600"/>
              </a:spcBef>
              <a:defRPr/>
            </a:pPr>
            <a:r>
              <a:rPr lang="ru-RU" sz="1600" b="0" i="0" u="none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Просмотр данных в окнах, графиков и сонограмм</a:t>
            </a:r>
          </a:p>
        </p:txBody>
      </p:sp>
      <p:cxnSp>
        <p:nvCxnSpPr>
          <p:cNvPr id="8" name="Straight Arrow Connector 7"/>
          <p:cNvCxnSpPr/>
          <p:nvPr/>
        </p:nvCxnSpPr>
        <p:spPr>
          <a:xfrm flipH="1">
            <a:off x="5589588" y="2147888"/>
            <a:ext cx="360362" cy="0"/>
          </a:xfrm>
          <a:prstGeom prst="straightConnector1">
            <a:avLst/>
          </a:prstGeom>
          <a:ln w="28575">
            <a:noFill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209" name="Text Box 11"/>
          <p:cNvSpPr txBox="1">
            <a:spLocks noChangeArrowheads="1"/>
          </p:cNvSpPr>
          <p:nvPr/>
        </p:nvSpPr>
        <p:spPr bwMode="auto">
          <a:xfrm>
            <a:off x="6624638" y="2465388"/>
            <a:ext cx="2247900" cy="2800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defRPr/>
            </a:pPr>
            <a:r>
              <a:rPr lang="ru-RU" sz="1600" b="0" i="0" u="none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Команды редактирования:  Курсор в виде выбранной команды</a:t>
            </a:r>
          </a:p>
          <a:p>
            <a:pPr algn="l" rtl="0">
              <a:defRPr/>
            </a:pPr>
            <a:endParaRPr lang="ru-RU" altLang="en-US" sz="1600" dirty="0" smtClean="0">
              <a:solidFill>
                <a:schemeClr val="tx1">
                  <a:lumMod val="75000"/>
                  <a:lumOff val="25000"/>
                </a:schemeClr>
              </a:solidFill>
              <a:latin typeface="+mn-lt"/>
            </a:endParaRPr>
          </a:p>
          <a:p>
            <a:pPr algn="l" rtl="0">
              <a:buClr>
                <a:schemeClr val="tx1">
                  <a:lumMod val="65000"/>
                  <a:lumOff val="35000"/>
                </a:schemeClr>
              </a:buClr>
              <a:buFontTx/>
              <a:buChar char="•"/>
              <a:defRPr/>
            </a:pPr>
            <a:r>
              <a:rPr lang="ru-RU" sz="1600" b="0" i="0" u="none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 </a:t>
            </a: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Measure - измерение</a:t>
            </a:r>
          </a:p>
          <a:p>
            <a:pPr algn="l" rtl="0">
              <a:buClr>
                <a:schemeClr val="tx1">
                  <a:lumMod val="65000"/>
                  <a:lumOff val="35000"/>
                </a:schemeClr>
              </a:buClr>
              <a:buFontTx/>
              <a:buChar char="•"/>
              <a:defRPr/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 Выбор лассо</a:t>
            </a:r>
          </a:p>
          <a:p>
            <a:pPr algn="l" rtl="0">
              <a:buClr>
                <a:schemeClr val="tx1">
                  <a:lumMod val="65000"/>
                  <a:lumOff val="35000"/>
                </a:schemeClr>
              </a:buClr>
              <a:buFontTx/>
              <a:buChar char="•"/>
              <a:defRPr/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 Выбор блоком</a:t>
            </a:r>
          </a:p>
          <a:p>
            <a:pPr algn="l" rtl="0">
              <a:buClr>
                <a:schemeClr val="tx1">
                  <a:lumMod val="65000"/>
                  <a:lumOff val="35000"/>
                </a:schemeClr>
              </a:buClr>
              <a:buFontTx/>
              <a:buChar char="•"/>
              <a:defRPr/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 Выбор линии</a:t>
            </a:r>
          </a:p>
          <a:p>
            <a:pPr algn="l" rtl="0">
              <a:buClr>
                <a:schemeClr val="tx1">
                  <a:lumMod val="65000"/>
                  <a:lumOff val="35000"/>
                </a:schemeClr>
              </a:buClr>
              <a:buFontTx/>
              <a:buChar char="•"/>
              <a:defRPr/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 Ластик</a:t>
            </a:r>
          </a:p>
          <a:p>
            <a:pPr algn="l" rtl="0">
              <a:buClr>
                <a:schemeClr val="tx1">
                  <a:lumMod val="65000"/>
                  <a:lumOff val="35000"/>
                </a:schemeClr>
              </a:buClr>
              <a:buFontTx/>
              <a:buChar char="•"/>
              <a:defRPr/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 Наклон и вращение</a:t>
            </a:r>
          </a:p>
          <a:p>
            <a:pPr algn="l" rtl="0">
              <a:buClr>
                <a:schemeClr val="tx1">
                  <a:lumMod val="65000"/>
                  <a:lumOff val="35000"/>
                </a:schemeClr>
              </a:buClr>
              <a:buFontTx/>
              <a:buChar char="•"/>
              <a:defRPr/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 Вписать в окно</a:t>
            </a:r>
          </a:p>
        </p:txBody>
      </p:sp>
      <p:cxnSp>
        <p:nvCxnSpPr>
          <p:cNvPr id="25" name="Straight Arrow Connector 24"/>
          <p:cNvCxnSpPr/>
          <p:nvPr/>
        </p:nvCxnSpPr>
        <p:spPr>
          <a:xfrm flipH="1">
            <a:off x="6094413" y="3227388"/>
            <a:ext cx="452437" cy="142875"/>
          </a:xfrm>
          <a:prstGeom prst="straightConnector1">
            <a:avLst/>
          </a:prstGeom>
          <a:ln w="28575">
            <a:noFill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211" name="Text Box 11"/>
          <p:cNvSpPr txBox="1">
            <a:spLocks noChangeArrowheads="1"/>
          </p:cNvSpPr>
          <p:nvPr/>
        </p:nvSpPr>
        <p:spPr bwMode="auto">
          <a:xfrm>
            <a:off x="164306" y="4216227"/>
            <a:ext cx="2574926" cy="13542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defRPr/>
            </a:pPr>
            <a:r>
              <a:rPr lang="ru-RU" sz="1600" b="0" i="0" u="none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Кнопки:</a:t>
            </a:r>
            <a:endParaRPr lang="ru-RU" altLang="en-US" sz="1600" dirty="0" smtClean="0">
              <a:solidFill>
                <a:srgbClr val="0091BB"/>
              </a:solidFill>
              <a:latin typeface="+mn-lt"/>
            </a:endParaRPr>
          </a:p>
          <a:p>
            <a:pPr lvl="1" algn="l" rtl="0">
              <a:buFontTx/>
              <a:buChar char="•"/>
              <a:defRPr/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 Опции Поиска и Фильтров</a:t>
            </a:r>
          </a:p>
          <a:p>
            <a:pPr lvl="1" algn="l" rtl="0">
              <a:buFontTx/>
              <a:buChar char="•"/>
              <a:defRPr/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 Найти далее</a:t>
            </a:r>
          </a:p>
          <a:p>
            <a:pPr lvl="1" algn="l" rtl="0">
              <a:buFontTx/>
              <a:buChar char="•"/>
              <a:defRPr/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 Очень полезная Отмена действия</a:t>
            </a:r>
          </a:p>
          <a:p>
            <a:pPr lvl="1" algn="l" rtl="0">
              <a:buFontTx/>
              <a:buChar char="•"/>
              <a:defRPr/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 Настройка цветов</a:t>
            </a:r>
          </a:p>
        </p:txBody>
      </p:sp>
      <p:sp>
        <p:nvSpPr>
          <p:cNvPr id="51212" name="Text Box 11"/>
          <p:cNvSpPr txBox="1">
            <a:spLocks noChangeArrowheads="1"/>
          </p:cNvSpPr>
          <p:nvPr/>
        </p:nvSpPr>
        <p:spPr bwMode="auto">
          <a:xfrm>
            <a:off x="6599238" y="1609725"/>
            <a:ext cx="2039937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spcBef>
                <a:spcPts val="600"/>
              </a:spcBef>
              <a:defRPr/>
            </a:pPr>
            <a:r>
              <a:rPr lang="ru-RU" sz="1600" b="0" i="0" u="none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Плавающая панель инструментов </a:t>
            </a:r>
          </a:p>
        </p:txBody>
      </p:sp>
      <p:cxnSp>
        <p:nvCxnSpPr>
          <p:cNvPr id="20" name="Straight Arrow Connector 19"/>
          <p:cNvCxnSpPr/>
          <p:nvPr/>
        </p:nvCxnSpPr>
        <p:spPr>
          <a:xfrm>
            <a:off x="2276475" y="2122488"/>
            <a:ext cx="690563" cy="0"/>
          </a:xfrm>
          <a:prstGeom prst="straightConnector1">
            <a:avLst/>
          </a:prstGeom>
          <a:ln w="28575">
            <a:noFill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/>
          <p:nvPr/>
        </p:nvCxnSpPr>
        <p:spPr>
          <a:xfrm>
            <a:off x="2025650" y="3695700"/>
            <a:ext cx="941388" cy="498475"/>
          </a:xfrm>
          <a:prstGeom prst="straightConnector1">
            <a:avLst/>
          </a:prstGeom>
          <a:ln w="28575">
            <a:noFill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/>
          <p:cNvCxnSpPr/>
          <p:nvPr/>
        </p:nvCxnSpPr>
        <p:spPr>
          <a:xfrm>
            <a:off x="2312988" y="5062538"/>
            <a:ext cx="690562" cy="0"/>
          </a:xfrm>
          <a:prstGeom prst="straightConnector1">
            <a:avLst/>
          </a:prstGeom>
          <a:ln w="28575">
            <a:noFill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/>
          <p:cNvCxnSpPr/>
          <p:nvPr/>
        </p:nvCxnSpPr>
        <p:spPr>
          <a:xfrm flipV="1">
            <a:off x="3789363" y="6107113"/>
            <a:ext cx="0" cy="271462"/>
          </a:xfrm>
          <a:prstGeom prst="straightConnector1">
            <a:avLst/>
          </a:prstGeom>
          <a:ln w="28575">
            <a:noFill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/>
          <p:cNvCxnSpPr/>
          <p:nvPr/>
        </p:nvCxnSpPr>
        <p:spPr>
          <a:xfrm flipH="1" flipV="1">
            <a:off x="5586413" y="4729163"/>
            <a:ext cx="1090612" cy="169862"/>
          </a:xfrm>
          <a:prstGeom prst="straightConnector1">
            <a:avLst/>
          </a:prstGeom>
          <a:ln w="28575">
            <a:noFill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Arrow Connector 34"/>
          <p:cNvCxnSpPr/>
          <p:nvPr/>
        </p:nvCxnSpPr>
        <p:spPr>
          <a:xfrm flipH="1">
            <a:off x="4797425" y="5459413"/>
            <a:ext cx="1924050" cy="3175"/>
          </a:xfrm>
          <a:prstGeom prst="straightConnector1">
            <a:avLst/>
          </a:prstGeom>
          <a:ln w="28575">
            <a:noFill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Straight Arrow Connector 2"/>
          <p:cNvCxnSpPr>
            <a:stCxn id="51212" idx="1"/>
          </p:cNvCxnSpPr>
          <p:nvPr/>
        </p:nvCxnSpPr>
        <p:spPr>
          <a:xfrm flipH="1">
            <a:off x="5658644" y="2024856"/>
            <a:ext cx="940594" cy="757238"/>
          </a:xfrm>
          <a:prstGeom prst="straightConnector1">
            <a:avLst/>
          </a:prstGeom>
          <a:ln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/>
          <p:nvPr/>
        </p:nvCxnSpPr>
        <p:spPr>
          <a:xfrm flipH="1">
            <a:off x="5949950" y="2774950"/>
            <a:ext cx="541338" cy="452438"/>
          </a:xfrm>
          <a:prstGeom prst="straightConnector1">
            <a:avLst/>
          </a:prstGeom>
          <a:ln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" name="Rectangle 4"/>
          <p:cNvSpPr/>
          <p:nvPr/>
        </p:nvSpPr>
        <p:spPr>
          <a:xfrm>
            <a:off x="3148013" y="3176588"/>
            <a:ext cx="2787650" cy="519112"/>
          </a:xfrm>
          <a:prstGeom prst="rect">
            <a:avLst/>
          </a:prstGeom>
          <a:noFill/>
          <a:ln w="25400"/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>
              <a:defRPr/>
            </a:pPr>
            <a:endParaRPr lang="ru-RU"/>
          </a:p>
        </p:txBody>
      </p:sp>
      <p:sp>
        <p:nvSpPr>
          <p:cNvPr id="26" name="Rectangle 25"/>
          <p:cNvSpPr/>
          <p:nvPr/>
        </p:nvSpPr>
        <p:spPr>
          <a:xfrm>
            <a:off x="3200400" y="4806950"/>
            <a:ext cx="2303463" cy="471488"/>
          </a:xfrm>
          <a:prstGeom prst="rect">
            <a:avLst/>
          </a:prstGeom>
          <a:noFill/>
          <a:ln w="25400"/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>
              <a:defRPr/>
            </a:pPr>
            <a:endParaRPr lang="ru-RU"/>
          </a:p>
        </p:txBody>
      </p:sp>
      <p:cxnSp>
        <p:nvCxnSpPr>
          <p:cNvPr id="7" name="Straight Arrow Connector 6"/>
          <p:cNvCxnSpPr/>
          <p:nvPr/>
        </p:nvCxnSpPr>
        <p:spPr>
          <a:xfrm>
            <a:off x="2211495" y="4905375"/>
            <a:ext cx="974617" cy="80964"/>
          </a:xfrm>
          <a:prstGeom prst="straightConnector1">
            <a:avLst/>
          </a:prstGeom>
          <a:ln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0" name="Rectangle 29"/>
          <p:cNvSpPr/>
          <p:nvPr/>
        </p:nvSpPr>
        <p:spPr>
          <a:xfrm>
            <a:off x="3135313" y="1743075"/>
            <a:ext cx="2959100" cy="1296988"/>
          </a:xfrm>
          <a:prstGeom prst="rect">
            <a:avLst/>
          </a:prstGeom>
          <a:noFill/>
          <a:ln w="25400"/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>
              <a:defRPr/>
            </a:pPr>
            <a:endParaRPr lang="ru-RU"/>
          </a:p>
        </p:txBody>
      </p:sp>
      <p:cxnSp>
        <p:nvCxnSpPr>
          <p:cNvPr id="32" name="Straight Arrow Connector 31"/>
          <p:cNvCxnSpPr/>
          <p:nvPr/>
        </p:nvCxnSpPr>
        <p:spPr>
          <a:xfrm flipV="1">
            <a:off x="2439988" y="2185988"/>
            <a:ext cx="668337" cy="19051"/>
          </a:xfrm>
          <a:prstGeom prst="straightConnector1">
            <a:avLst/>
          </a:prstGeom>
          <a:ln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242831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/>
          <p:cNvSpPr/>
          <p:nvPr/>
        </p:nvSpPr>
        <p:spPr>
          <a:xfrm>
            <a:off x="0" y="657225"/>
            <a:ext cx="9144000" cy="55435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>
              <a:defRPr/>
            </a:pPr>
            <a:endParaRPr lang="ru-RU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122" name="Rectangle 2"/>
          <p:cNvSpPr>
            <a:spLocks noRot="1" noChangeArrowheads="1"/>
          </p:cNvSpPr>
          <p:nvPr/>
        </p:nvSpPr>
        <p:spPr bwMode="auto">
          <a:xfrm>
            <a:off x="278448" y="29554"/>
            <a:ext cx="9144000" cy="949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l" rtl="0" eaLnBrk="1" hangingPunct="1">
              <a:defRPr/>
            </a:pPr>
            <a:r>
              <a:rPr lang="ru-RU" sz="3600" b="0" i="0" u="none" baseline="0">
                <a:solidFill>
                  <a:schemeClr val="bg1"/>
                </a:solidFill>
                <a:latin typeface="+mn-lt"/>
              </a:rPr>
              <a:t>Верхняя панель - редактирование</a:t>
            </a:r>
          </a:p>
        </p:txBody>
      </p:sp>
      <p:sp>
        <p:nvSpPr>
          <p:cNvPr id="51206" name="Text Box 11"/>
          <p:cNvSpPr txBox="1">
            <a:spLocks noChangeArrowheads="1"/>
          </p:cNvSpPr>
          <p:nvPr/>
        </p:nvSpPr>
        <p:spPr bwMode="auto">
          <a:xfrm>
            <a:off x="956072" y="4040981"/>
            <a:ext cx="3810000" cy="2370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spcBef>
                <a:spcPts val="600"/>
              </a:spcBef>
              <a:defRPr/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Режим редактирования</a:t>
            </a:r>
          </a:p>
          <a:p>
            <a:pPr marL="285750" indent="-285750" algn="l" rtl="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Треки:  Кликните для дисплея и редактирования позиций.  SBMAX64 всегда начинает в режиме трековых линий</a:t>
            </a:r>
          </a:p>
          <a:p>
            <a:pPr marL="285750" indent="-285750" algn="l" rtl="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Soundings:  Кликните для дисплея и редактирования глубин.</a:t>
            </a:r>
          </a:p>
          <a:p>
            <a:pPr marL="285750" indent="-285750" algn="l" rtl="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endParaRPr lang="ru-RU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</a:endParaRPr>
          </a:p>
          <a:p>
            <a:pPr algn="l" rtl="0">
              <a:spcBef>
                <a:spcPts val="600"/>
              </a:spcBef>
              <a:defRPr/>
            </a:pPr>
            <a:endParaRPr lang="ru-RU" altLang="en-US" sz="1600" dirty="0" smtClean="0">
              <a:solidFill>
                <a:schemeClr val="tx1">
                  <a:lumMod val="75000"/>
                  <a:lumOff val="25000"/>
                </a:schemeClr>
              </a:solidFill>
              <a:latin typeface="+mn-lt"/>
            </a:endParaRPr>
          </a:p>
        </p:txBody>
      </p:sp>
      <p:sp>
        <p:nvSpPr>
          <p:cNvPr id="51211" name="Text Box 11"/>
          <p:cNvSpPr txBox="1">
            <a:spLocks noChangeArrowheads="1"/>
          </p:cNvSpPr>
          <p:nvPr/>
        </p:nvSpPr>
        <p:spPr bwMode="auto">
          <a:xfrm>
            <a:off x="5798343" y="2593975"/>
            <a:ext cx="3021013" cy="230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defRPr/>
            </a:pPr>
            <a:r>
              <a:rPr lang="ru-RU" sz="1600" b="0" i="0" u="none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Кнопки:</a:t>
            </a:r>
            <a:endParaRPr lang="ru-RU" altLang="en-US" sz="1600" dirty="0" smtClean="0">
              <a:solidFill>
                <a:srgbClr val="0091BB"/>
              </a:solidFill>
              <a:latin typeface="+mn-lt"/>
            </a:endParaRPr>
          </a:p>
          <a:p>
            <a:pPr marL="285750" indent="-285750" algn="l" rtl="0">
              <a:buFont typeface="Arial" panose="020B0604020202020204" pitchFamily="34" charset="0"/>
              <a:buChar char="•"/>
              <a:defRPr/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Удалить точку или выбранное</a:t>
            </a:r>
          </a:p>
          <a:p>
            <a:pPr marL="285750" indent="-285750" algn="l" rtl="0">
              <a:buFont typeface="Arial" panose="020B0604020202020204" pitchFamily="34" charset="0"/>
              <a:buChar char="•"/>
              <a:defRPr/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Опции Поиска и Фильтров</a:t>
            </a:r>
          </a:p>
          <a:p>
            <a:pPr marL="285750" indent="-285750" algn="l" rtl="0">
              <a:buFont typeface="Arial" panose="020B0604020202020204" pitchFamily="34" charset="0"/>
              <a:buChar char="•"/>
              <a:defRPr/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Найти далее</a:t>
            </a:r>
          </a:p>
          <a:p>
            <a:pPr marL="285750" indent="-285750" algn="l" rtl="0">
              <a:buFont typeface="Arial" panose="020B0604020202020204" pitchFamily="34" charset="0"/>
              <a:buChar char="•"/>
              <a:defRPr/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Фильтр</a:t>
            </a:r>
          </a:p>
          <a:p>
            <a:pPr marL="285750" indent="-285750" algn="l" rtl="0">
              <a:buFont typeface="Arial" panose="020B0604020202020204" pitchFamily="34" charset="0"/>
              <a:buChar char="•"/>
              <a:defRPr/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Отмена Удаления в Выборе</a:t>
            </a:r>
          </a:p>
          <a:p>
            <a:pPr marL="285750" indent="-285750" algn="l" rtl="0">
              <a:buFont typeface="Arial" panose="020B0604020202020204" pitchFamily="34" charset="0"/>
              <a:buChar char="•"/>
              <a:defRPr/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Зуммировать Все:</a:t>
            </a:r>
          </a:p>
          <a:p>
            <a:pPr marL="285750" indent="-285750" algn="l" rtl="0">
              <a:buFont typeface="Arial" panose="020B0604020202020204" pitchFamily="34" charset="0"/>
              <a:buChar char="•"/>
              <a:defRPr/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Вид Карты</a:t>
            </a:r>
          </a:p>
          <a:p>
            <a:pPr marL="285750" indent="-285750" algn="l" rtl="0">
              <a:buFont typeface="Arial" panose="020B0604020202020204" pitchFamily="34" charset="0"/>
              <a:buChar char="•"/>
              <a:defRPr/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Вид Профиля</a:t>
            </a:r>
          </a:p>
        </p:txBody>
      </p:sp>
      <p:cxnSp>
        <p:nvCxnSpPr>
          <p:cNvPr id="28" name="Straight Arrow Connector 27"/>
          <p:cNvCxnSpPr/>
          <p:nvPr/>
        </p:nvCxnSpPr>
        <p:spPr>
          <a:xfrm flipV="1">
            <a:off x="3789363" y="7729538"/>
            <a:ext cx="0" cy="271462"/>
          </a:xfrm>
          <a:prstGeom prst="straightConnector1">
            <a:avLst/>
          </a:prstGeom>
          <a:ln w="28575">
            <a:noFill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Arrow Connector 34"/>
          <p:cNvCxnSpPr/>
          <p:nvPr/>
        </p:nvCxnSpPr>
        <p:spPr>
          <a:xfrm flipH="1">
            <a:off x="4797425" y="7081838"/>
            <a:ext cx="1924050" cy="3175"/>
          </a:xfrm>
          <a:prstGeom prst="straightConnector1">
            <a:avLst/>
          </a:prstGeom>
          <a:ln w="28575">
            <a:noFill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7897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7743" y="2228056"/>
            <a:ext cx="3048000" cy="1162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" name="Rectangle 30"/>
          <p:cNvSpPr/>
          <p:nvPr/>
        </p:nvSpPr>
        <p:spPr>
          <a:xfrm>
            <a:off x="1150143" y="2918619"/>
            <a:ext cx="2667000" cy="315912"/>
          </a:xfrm>
          <a:prstGeom prst="rect">
            <a:avLst/>
          </a:prstGeom>
          <a:noFill/>
          <a:ln w="25400"/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>
              <a:defRPr/>
            </a:pPr>
            <a:endParaRPr lang="ru-RU"/>
          </a:p>
        </p:txBody>
      </p:sp>
      <p:cxnSp>
        <p:nvCxnSpPr>
          <p:cNvPr id="33" name="Straight Arrow Connector 32"/>
          <p:cNvCxnSpPr/>
          <p:nvPr/>
        </p:nvCxnSpPr>
        <p:spPr>
          <a:xfrm flipV="1">
            <a:off x="1302543" y="3234531"/>
            <a:ext cx="1003300" cy="576263"/>
          </a:xfrm>
          <a:prstGeom prst="straightConnector1">
            <a:avLst/>
          </a:prstGeom>
          <a:ln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/>
          <p:nvPr/>
        </p:nvCxnSpPr>
        <p:spPr>
          <a:xfrm flipH="1" flipV="1">
            <a:off x="3894667" y="2648373"/>
            <a:ext cx="1772073" cy="270246"/>
          </a:xfrm>
          <a:prstGeom prst="straightConnector1">
            <a:avLst/>
          </a:prstGeom>
          <a:ln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053162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/>
          <p:cNvSpPr/>
          <p:nvPr/>
        </p:nvSpPr>
        <p:spPr>
          <a:xfrm>
            <a:off x="0" y="657225"/>
            <a:ext cx="9144000" cy="55435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>
              <a:defRPr/>
            </a:pPr>
            <a:endParaRPr lang="ru-RU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122" name="Rectangle 2"/>
          <p:cNvSpPr>
            <a:spLocks noRot="1" noChangeArrowheads="1"/>
          </p:cNvSpPr>
          <p:nvPr/>
        </p:nvSpPr>
        <p:spPr bwMode="auto">
          <a:xfrm>
            <a:off x="287337" y="27026"/>
            <a:ext cx="9144000" cy="949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l" rtl="0" eaLnBrk="1" hangingPunct="1">
              <a:defRPr/>
            </a:pPr>
            <a:r>
              <a:rPr lang="ru-RU" sz="3600" b="0" i="0" u="none" baseline="0">
                <a:solidFill>
                  <a:schemeClr val="bg1"/>
                </a:solidFill>
                <a:latin typeface="+mn-lt"/>
              </a:rPr>
              <a:t>Верхняя панель, дисплей</a:t>
            </a:r>
          </a:p>
        </p:txBody>
      </p:sp>
      <p:sp>
        <p:nvSpPr>
          <p:cNvPr id="51206" name="Text Box 11"/>
          <p:cNvSpPr txBox="1">
            <a:spLocks noChangeArrowheads="1"/>
          </p:cNvSpPr>
          <p:nvPr/>
        </p:nvSpPr>
        <p:spPr bwMode="auto">
          <a:xfrm>
            <a:off x="5440362" y="1891545"/>
            <a:ext cx="3560762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spcBef>
                <a:spcPts val="600"/>
              </a:spcBef>
              <a:defRPr/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Стиль:  Глубины можно отображать в виде точек или подписей.</a:t>
            </a:r>
          </a:p>
        </p:txBody>
      </p:sp>
      <p:sp>
        <p:nvSpPr>
          <p:cNvPr id="51211" name="Text Box 11"/>
          <p:cNvSpPr txBox="1">
            <a:spLocks noChangeArrowheads="1"/>
          </p:cNvSpPr>
          <p:nvPr/>
        </p:nvSpPr>
        <p:spPr bwMode="auto">
          <a:xfrm>
            <a:off x="287338" y="2343150"/>
            <a:ext cx="4217987" cy="41549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defRPr/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Отображение:</a:t>
            </a:r>
          </a:p>
          <a:p>
            <a:pPr algn="l" rtl="0">
              <a:defRPr/>
            </a:pPr>
            <a:endParaRPr lang="ru-RU" altLang="en-US" sz="1600" dirty="0" smtClean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  <a:p>
            <a:pPr marL="285750" indent="-285750" algn="l" rtl="0">
              <a:buFont typeface="Arial" panose="020B0604020202020204" pitchFamily="34" charset="0"/>
              <a:buChar char="•"/>
              <a:defRPr/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Карты:  Отображение карт, активных в основном меню HYPACK.</a:t>
            </a:r>
          </a:p>
          <a:p>
            <a:pPr marL="285750" indent="-285750" algn="l" rtl="0">
              <a:buFont typeface="Arial" panose="020B0604020202020204" pitchFamily="34" charset="0"/>
              <a:buChar char="•"/>
              <a:defRPr/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Шкала глубин:  Отображение шкалы глубин в соответствии с данными.</a:t>
            </a:r>
          </a:p>
          <a:p>
            <a:pPr marL="285750" indent="-285750" algn="l" rtl="0">
              <a:buFont typeface="Arial" panose="020B0604020202020204" pitchFamily="34" charset="0"/>
              <a:buChar char="•"/>
              <a:defRPr/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Флажки:  Отсутствуют</a:t>
            </a:r>
          </a:p>
          <a:p>
            <a:pPr marL="285750" indent="-285750" algn="l" rtl="0">
              <a:buFont typeface="Arial" panose="020B0604020202020204" pitchFamily="34" charset="0"/>
              <a:buChar char="•"/>
              <a:defRPr/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Цели:  Отображение целей из базы данных целей HYPACK.</a:t>
            </a:r>
          </a:p>
          <a:p>
            <a:pPr marL="285750" indent="-285750" algn="l" rtl="0"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Треки:  Отображение трековых линий съемки.</a:t>
            </a:r>
          </a:p>
          <a:p>
            <a:pPr marL="285750" indent="-285750" algn="l" rtl="0">
              <a:buFont typeface="Arial" panose="020B0604020202020204" pitchFamily="34" charset="0"/>
              <a:buChar char="•"/>
              <a:defRPr/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Soundings:  Отображение глубин.</a:t>
            </a:r>
          </a:p>
          <a:p>
            <a:pPr marL="285750" indent="-285750" algn="l" rtl="0">
              <a:buFont typeface="Arial" panose="020B0604020202020204" pitchFamily="34" charset="0"/>
              <a:buChar char="•"/>
              <a:defRPr/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Запланированные Галсы:  Отображение галсов съемки.</a:t>
            </a:r>
          </a:p>
          <a:p>
            <a:pPr marL="285750" indent="-285750" algn="l" rtl="0">
              <a:buFont typeface="Arial" panose="020B0604020202020204" pitchFamily="34" charset="0"/>
              <a:buChar char="•"/>
              <a:defRPr/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Events:  Отображение номеров маркерных точек.</a:t>
            </a:r>
          </a:p>
        </p:txBody>
      </p:sp>
      <p:cxnSp>
        <p:nvCxnSpPr>
          <p:cNvPr id="28" name="Straight Arrow Connector 27"/>
          <p:cNvCxnSpPr/>
          <p:nvPr/>
        </p:nvCxnSpPr>
        <p:spPr>
          <a:xfrm flipV="1">
            <a:off x="3789363" y="7729538"/>
            <a:ext cx="0" cy="271462"/>
          </a:xfrm>
          <a:prstGeom prst="straightConnector1">
            <a:avLst/>
          </a:prstGeom>
          <a:ln w="28575">
            <a:noFill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Arrow Connector 34"/>
          <p:cNvCxnSpPr/>
          <p:nvPr/>
        </p:nvCxnSpPr>
        <p:spPr>
          <a:xfrm flipH="1">
            <a:off x="4797425" y="7081838"/>
            <a:ext cx="1924050" cy="3175"/>
          </a:xfrm>
          <a:prstGeom prst="straightConnector1">
            <a:avLst/>
          </a:prstGeom>
          <a:ln w="28575">
            <a:noFill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8920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337" y="1186657"/>
            <a:ext cx="5010150" cy="1133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921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6288" y="2838450"/>
            <a:ext cx="4117975" cy="3352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23" name="Straight Arrow Connector 22"/>
          <p:cNvCxnSpPr/>
          <p:nvPr/>
        </p:nvCxnSpPr>
        <p:spPr>
          <a:xfrm>
            <a:off x="4648200" y="2343150"/>
            <a:ext cx="482600" cy="450850"/>
          </a:xfrm>
          <a:prstGeom prst="straightConnector1">
            <a:avLst/>
          </a:prstGeom>
          <a:ln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204920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ext Box 1"/>
          <p:cNvSpPr txBox="1">
            <a:spLocks noChangeArrowheads="1"/>
          </p:cNvSpPr>
          <p:nvPr/>
        </p:nvSpPr>
        <p:spPr bwMode="auto">
          <a:xfrm>
            <a:off x="291254" y="0"/>
            <a:ext cx="8700346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marL="53975"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itchFamily="34" charset="0"/>
                <a:ea typeface="Microsoft YaHei" pitchFamily="34" charset="-122"/>
              </a:defRPr>
            </a:lvl1pPr>
            <a:lvl2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itchFamily="34" charset="0"/>
                <a:ea typeface="Microsoft YaHei" pitchFamily="34" charset="-122"/>
              </a:defRPr>
            </a:lvl2pPr>
            <a:lvl3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itchFamily="34" charset="0"/>
                <a:ea typeface="Microsoft YaHei" pitchFamily="34" charset="-122"/>
              </a:defRPr>
            </a:lvl3pPr>
            <a:lvl4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itchFamily="34" charset="0"/>
                <a:ea typeface="Microsoft YaHei" pitchFamily="34" charset="-122"/>
              </a:defRPr>
            </a:lvl4pPr>
            <a:lvl5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itchFamily="34" charset="0"/>
                <a:ea typeface="Microsoft YaHei" pitchFamily="34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itchFamily="34" charset="0"/>
                <a:ea typeface="Microsoft YaHei" pitchFamily="34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itchFamily="34" charset="0"/>
                <a:ea typeface="Microsoft YaHei" pitchFamily="34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itchFamily="34" charset="0"/>
                <a:ea typeface="Microsoft YaHei" pitchFamily="34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itchFamily="34" charset="0"/>
                <a:ea typeface="Microsoft YaHei" pitchFamily="34" charset="-122"/>
              </a:defRPr>
            </a:lvl9pPr>
          </a:lstStyle>
          <a:p>
            <a:pPr algn="l" rtl="0" eaLnBrk="1" hangingPunct="1">
              <a:buSzPct val="100000"/>
            </a:pPr>
            <a:r>
              <a:rPr lang="ru-RU" sz="3600" b="0" i="0" u="none" baseline="0" dirty="0"/>
              <a:t>Начало работы– Настройки редактора</a:t>
            </a:r>
          </a:p>
        </p:txBody>
      </p:sp>
      <p:pic>
        <p:nvPicPr>
          <p:cNvPr id="19459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0720" y="2126826"/>
            <a:ext cx="4571155" cy="3451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 Box 11"/>
          <p:cNvSpPr txBox="1">
            <a:spLocks noChangeArrowheads="1"/>
          </p:cNvSpPr>
          <p:nvPr/>
        </p:nvSpPr>
        <p:spPr bwMode="auto">
          <a:xfrm>
            <a:off x="417725" y="1619145"/>
            <a:ext cx="3929062" cy="4585871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marL="0" indent="0" algn="l" rtl="0">
              <a:spcBef>
                <a:spcPts val="600"/>
              </a:spcBef>
              <a:defRPr/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Меню Edit - Settings:</a:t>
            </a:r>
            <a:endParaRPr lang="ru-RU" altLang="en-US" sz="1600" b="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  <a:p>
            <a:pPr marL="285750" indent="-285750" algn="l" rtl="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Удалить Глубины Между Удаленными Позициями:  Да либо Нет</a:t>
            </a:r>
          </a:p>
          <a:p>
            <a:pPr marL="285750" indent="-285750" algn="l" rtl="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Custom Edit Folder: указать путь для сохранения файлов.  Отменить путь по умолчанию HYPACK.</a:t>
            </a:r>
          </a:p>
          <a:p>
            <a:pPr marL="285750" indent="-285750" algn="l" rtl="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Формат Времени:  Выберите формат дисплея.  Секунды После Полуночи - Удобно при корреляции точек в файле.</a:t>
            </a:r>
          </a:p>
          <a:p>
            <a:pPr marL="285750" indent="-285750" algn="l" rtl="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Новый стиль открытия и сохранения:  Программа иногда зависает в памяти ПК при использовании нового стиля.  Используйте старый стиль во избежание.</a:t>
            </a:r>
          </a:p>
        </p:txBody>
      </p:sp>
    </p:spTree>
    <p:extLst>
      <p:ext uri="{BB962C8B-B14F-4D97-AF65-F5344CB8AC3E}">
        <p14:creationId xmlns:p14="http://schemas.microsoft.com/office/powerpoint/2010/main" val="103664065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Rot="1" noChangeArrowheads="1"/>
          </p:cNvSpPr>
          <p:nvPr/>
        </p:nvSpPr>
        <p:spPr bwMode="auto">
          <a:xfrm>
            <a:off x="133350" y="0"/>
            <a:ext cx="9144000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l" rtl="0" eaLnBrk="1" hangingPunct="1">
              <a:defRPr/>
            </a:pPr>
            <a:r>
              <a:rPr lang="ru-RU" sz="3600" b="0" i="0" u="none" baseline="0">
                <a:solidFill>
                  <a:schemeClr val="bg1"/>
                </a:solidFill>
                <a:latin typeface="+mj-lt"/>
              </a:rPr>
              <a:t>Загрузка данных</a:t>
            </a:r>
          </a:p>
        </p:txBody>
      </p:sp>
      <p:sp>
        <p:nvSpPr>
          <p:cNvPr id="32771" name="Text Box 11"/>
          <p:cNvSpPr txBox="1">
            <a:spLocks noChangeArrowheads="1"/>
          </p:cNvSpPr>
          <p:nvPr/>
        </p:nvSpPr>
        <p:spPr bwMode="auto">
          <a:xfrm>
            <a:off x="184150" y="1258888"/>
            <a:ext cx="7094538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spcBef>
                <a:spcPct val="50000"/>
              </a:spcBef>
              <a:defRPr/>
            </a:pPr>
            <a:r>
              <a:rPr lang="ru-RU" sz="24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Меню File – Load Survey или иконка с папкой.</a:t>
            </a:r>
          </a:p>
        </p:txBody>
      </p:sp>
      <p:pic>
        <p:nvPicPr>
          <p:cNvPr id="2048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0" y="1903412"/>
            <a:ext cx="381000" cy="371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581" name="Text Box 11"/>
          <p:cNvSpPr txBox="1">
            <a:spLocks noChangeArrowheads="1"/>
          </p:cNvSpPr>
          <p:nvPr/>
        </p:nvSpPr>
        <p:spPr bwMode="auto">
          <a:xfrm>
            <a:off x="334963" y="2209800"/>
            <a:ext cx="2560637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l" rtl="0">
              <a:spcBef>
                <a:spcPct val="50000"/>
              </a:spcBef>
              <a:defRPr/>
            </a:pPr>
            <a:r>
              <a:rPr lang="ru-RU" sz="2000" b="0" i="0" u="none" baseline="0">
                <a:solidFill>
                  <a:srgbClr val="0091BB"/>
                </a:solidFill>
                <a:latin typeface="+mj-lt"/>
              </a:rPr>
              <a:t>Выберите файлы данных или каталог HYPACK</a:t>
            </a:r>
          </a:p>
        </p:txBody>
      </p:sp>
      <p:pic>
        <p:nvPicPr>
          <p:cNvPr id="20486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3163" y="1841500"/>
            <a:ext cx="5178425" cy="434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" name="Straight Arrow Connector 2"/>
          <p:cNvCxnSpPr/>
          <p:nvPr/>
        </p:nvCxnSpPr>
        <p:spPr>
          <a:xfrm flipV="1">
            <a:off x="3048000" y="3352800"/>
            <a:ext cx="609600" cy="115888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584" name="Text Box 11"/>
          <p:cNvSpPr txBox="1">
            <a:spLocks noChangeArrowheads="1"/>
          </p:cNvSpPr>
          <p:nvPr/>
        </p:nvSpPr>
        <p:spPr bwMode="auto">
          <a:xfrm>
            <a:off x="307975" y="3071813"/>
            <a:ext cx="2740025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l" rtl="0">
              <a:spcBef>
                <a:spcPct val="50000"/>
              </a:spcBef>
              <a:defRPr/>
            </a:pPr>
            <a:r>
              <a:rPr lang="ru-RU" sz="2000" b="0" i="0" u="none" baseline="0">
                <a:solidFill>
                  <a:srgbClr val="0091BB"/>
                </a:solidFill>
                <a:latin typeface="+mj-lt"/>
              </a:rPr>
              <a:t>Catalog:  Выберите один или больше отдельных файлов из каталога HYPACK *.LOG.</a:t>
            </a:r>
          </a:p>
        </p:txBody>
      </p:sp>
    </p:spTree>
    <p:extLst>
      <p:ext uri="{BB962C8B-B14F-4D97-AF65-F5344CB8AC3E}">
        <p14:creationId xmlns:p14="http://schemas.microsoft.com/office/powerpoint/2010/main" val="13725463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Rot="1" noChangeArrowheads="1"/>
          </p:cNvSpPr>
          <p:nvPr/>
        </p:nvSpPr>
        <p:spPr bwMode="auto">
          <a:xfrm>
            <a:off x="291888" y="-36512"/>
            <a:ext cx="9144000" cy="1030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l" rtl="0" eaLnBrk="1" hangingPunct="1">
              <a:defRPr/>
            </a:pPr>
            <a:r>
              <a:rPr lang="ru-RU" sz="3600" b="0" i="0" u="none" baseline="0">
                <a:solidFill>
                  <a:schemeClr val="bg1"/>
                </a:solidFill>
                <a:latin typeface="+mj-lt"/>
                <a:ea typeface="Segoe UI Emoji" panose="020B0502040204020203" pitchFamily="34" charset="0"/>
              </a:rPr>
              <a:t>Параметры Чтения</a:t>
            </a:r>
          </a:p>
        </p:txBody>
      </p:sp>
      <p:sp>
        <p:nvSpPr>
          <p:cNvPr id="33795" name="Text Box 11"/>
          <p:cNvSpPr txBox="1">
            <a:spLocks noChangeArrowheads="1"/>
          </p:cNvSpPr>
          <p:nvPr/>
        </p:nvSpPr>
        <p:spPr bwMode="auto">
          <a:xfrm>
            <a:off x="291888" y="2643717"/>
            <a:ext cx="8493125" cy="25853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spcBef>
                <a:spcPts val="600"/>
              </a:spcBef>
              <a:defRPr/>
            </a:pPr>
            <a:r>
              <a:rPr lang="ru-RU" sz="1600" b="0" i="0" u="none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Вкладыши:</a:t>
            </a:r>
          </a:p>
          <a:p>
            <a:pPr marL="1085850" lvl="1" indent="-342900" algn="l" rtl="0">
              <a:spcBef>
                <a:spcPts val="600"/>
              </a:spcBef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Survey:  </a:t>
            </a:r>
            <a:r>
              <a:rPr lang="ru-RU" b="0" i="0" u="none" baseline="0">
                <a:solidFill>
                  <a:srgbClr val="0091BB"/>
                </a:solidFill>
                <a:latin typeface="+mj-lt"/>
              </a:rPr>
              <a:t>Применение ко всем загруженным файлам.</a:t>
            </a:r>
          </a:p>
          <a:p>
            <a:pPr marL="1085850" lvl="1" indent="-342900" algn="l" rtl="0">
              <a:spcBef>
                <a:spcPts val="600"/>
              </a:spcBef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Поправки:  </a:t>
            </a:r>
            <a:r>
              <a:rPr lang="ru-RU" b="0" i="0" u="none" baseline="0">
                <a:solidFill>
                  <a:srgbClr val="0091BB"/>
                </a:solidFill>
                <a:latin typeface="+mj-lt"/>
              </a:rPr>
              <a:t>Поправки за уровень, СЗ и динамическое проседание судна.</a:t>
            </a:r>
          </a:p>
          <a:p>
            <a:pPr marL="1085850" lvl="1" indent="-342900" algn="l" rtl="0">
              <a:spcBef>
                <a:spcPts val="600"/>
              </a:spcBef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Devices:  </a:t>
            </a:r>
            <a:r>
              <a:rPr lang="ru-RU" b="0" i="0" u="none" baseline="0">
                <a:solidFill>
                  <a:srgbClr val="0091BB"/>
                </a:solidFill>
                <a:latin typeface="+mj-lt"/>
              </a:rPr>
              <a:t>Выбор датчиков и их офсетов (можно ввести разные офсеты для отдельных файлов).</a:t>
            </a:r>
          </a:p>
          <a:p>
            <a:pPr marL="1085850" lvl="1" indent="-342900" algn="l" rtl="0">
              <a:spcBef>
                <a:spcPts val="600"/>
              </a:spcBef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Processing:  </a:t>
            </a:r>
            <a:r>
              <a:rPr lang="ru-RU" b="0" i="0" u="none" baseline="0">
                <a:solidFill>
                  <a:srgbClr val="0091BB"/>
                </a:solidFill>
                <a:latin typeface="+mj-lt"/>
              </a:rPr>
              <a:t>Настройки вертикальной составляющей качки и сонара.</a:t>
            </a:r>
          </a:p>
        </p:txBody>
      </p:sp>
      <p:sp>
        <p:nvSpPr>
          <p:cNvPr id="33796" name="Text Box 11"/>
          <p:cNvSpPr txBox="1">
            <a:spLocks noChangeArrowheads="1"/>
          </p:cNvSpPr>
          <p:nvPr/>
        </p:nvSpPr>
        <p:spPr bwMode="auto">
          <a:xfrm>
            <a:off x="333375" y="1153795"/>
            <a:ext cx="720566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spcBef>
                <a:spcPct val="50000"/>
              </a:spcBef>
              <a:defRPr/>
            </a:pPr>
            <a:r>
              <a:rPr lang="ru-RU" sz="24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Все необходимое, чтобы обработать данные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94770" y="4911301"/>
            <a:ext cx="8547629" cy="118745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pPr algn="l" rtl="0">
              <a:defRPr/>
            </a:pPr>
            <a:r>
              <a:rPr lang="ru-RU" sz="1600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В SBMAX64:  </a:t>
            </a:r>
            <a:r>
              <a:rPr lang="ru-RU" sz="1600" b="0" i="0" u="none" baseline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Практически</a:t>
            </a:r>
            <a:r>
              <a:rPr lang="ru-RU" sz="1600" b="0" i="0" u="none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 л</a:t>
            </a:r>
            <a:r>
              <a:rPr lang="ru-RU" sz="1600" b="0" i="0" u="none" baseline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юбую </a:t>
            </a:r>
            <a:r>
              <a:rPr lang="ru-RU" sz="1600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опцию в параметрах чтения можно изменить для уже загруженных файлов!</a:t>
            </a:r>
          </a:p>
        </p:txBody>
      </p:sp>
      <p:pic>
        <p:nvPicPr>
          <p:cNvPr id="21510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375" y="1706563"/>
            <a:ext cx="70104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616168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491" name="Picture 3" descr="http://stream1.cmatc.cn/pub/comet/MarineMeteorologyOceans/IntroductiontoHydrography/comet/oceans/hydrography/media/graphics/sbes_corrections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72067" y="1676823"/>
            <a:ext cx="5273881" cy="38773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6866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marL="53975" algn="l" rtl="0" eaLnBrk="1" hangingPunct="1"/>
            <a:r>
              <a:rPr lang="ru-RU" sz="3600" b="0" i="0" u="none" baseline="0">
                <a:latin typeface="Arial" pitchFamily="34" charset="0"/>
                <a:cs typeface="Arial" pitchFamily="34" charset="0"/>
              </a:rPr>
              <a:t>Поправки в измеренные глубины</a:t>
            </a:r>
          </a:p>
        </p:txBody>
      </p:sp>
      <p:sp>
        <p:nvSpPr>
          <p:cNvPr id="36867" name="Rectangle 3"/>
          <p:cNvSpPr>
            <a:spLocks noGrp="1" noChangeArrowheads="1"/>
          </p:cNvSpPr>
          <p:nvPr>
            <p:ph idx="4294967295"/>
          </p:nvPr>
        </p:nvSpPr>
        <p:spPr>
          <a:xfrm>
            <a:off x="347472" y="2508884"/>
            <a:ext cx="3235621" cy="1941195"/>
          </a:xfrm>
        </p:spPr>
        <p:txBody>
          <a:bodyPr>
            <a:normAutofit/>
          </a:bodyPr>
          <a:lstStyle/>
          <a:p>
            <a:pPr marL="457200" indent="-457200" algn="l" rtl="0" eaLnBrk="1" hangingPunct="1"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</a:pPr>
            <a:r>
              <a:rPr lang="ru-RU" sz="1800" b="1" i="0" u="none" baseline="0">
                <a:solidFill>
                  <a:srgbClr val="53565A"/>
                </a:solidFill>
                <a:latin typeface="Arial" pitchFamily="34" charset="0"/>
                <a:cs typeface="Arial" pitchFamily="34" charset="0"/>
                <a:hlinkClick r:id="rId4" action="ppaction://hlinksldjump"/>
              </a:rPr>
              <a:t>Поправка осадку и за динамическое проседание судна</a:t>
            </a:r>
            <a:endParaRPr lang="ru-RU" altLang="en-US" sz="1800" b="1" dirty="0" smtClean="0">
              <a:solidFill>
                <a:srgbClr val="53565A"/>
              </a:solidFill>
              <a:latin typeface="Arial" pitchFamily="34" charset="0"/>
              <a:cs typeface="Arial" pitchFamily="34" charset="0"/>
            </a:endParaRPr>
          </a:p>
          <a:p>
            <a:pPr marL="457200" indent="-457200" algn="l" rtl="0" eaLnBrk="1" hangingPunct="1"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</a:pPr>
            <a:r>
              <a:rPr lang="ru-RU" sz="1800" b="1" i="0" u="none" baseline="0">
                <a:solidFill>
                  <a:srgbClr val="53565A"/>
                </a:solidFill>
                <a:latin typeface="Arial" pitchFamily="34" charset="0"/>
                <a:cs typeface="Arial" pitchFamily="34" charset="0"/>
                <a:hlinkClick r:id="rId5" action="ppaction://hlinksldjump"/>
              </a:rPr>
              <a:t>Датчики качки ДК</a:t>
            </a:r>
            <a:endParaRPr lang="ru-RU" altLang="en-US" sz="1800" b="1" dirty="0" smtClean="0">
              <a:solidFill>
                <a:srgbClr val="53565A"/>
              </a:solidFill>
              <a:latin typeface="Arial" pitchFamily="34" charset="0"/>
              <a:cs typeface="Arial" pitchFamily="34" charset="0"/>
            </a:endParaRPr>
          </a:p>
          <a:p>
            <a:pPr marL="457200" indent="-457200" algn="l" rtl="0" eaLnBrk="1" hangingPunct="1"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</a:pPr>
            <a:r>
              <a:rPr lang="ru-RU" sz="1800" b="1" i="0" u="none" baseline="0">
                <a:solidFill>
                  <a:srgbClr val="53565A"/>
                </a:solidFill>
                <a:latin typeface="Arial" pitchFamily="34" charset="0"/>
                <a:cs typeface="Arial" pitchFamily="34" charset="0"/>
                <a:hlinkClick r:id="rId6" action="ppaction://hlinksldjump"/>
              </a:rPr>
              <a:t>Скорость Звука </a:t>
            </a:r>
            <a:endParaRPr lang="ru-RU" altLang="en-US" sz="1800" b="1" dirty="0" smtClean="0">
              <a:solidFill>
                <a:srgbClr val="53565A"/>
              </a:solidFill>
              <a:latin typeface="Arial" pitchFamily="34" charset="0"/>
              <a:cs typeface="Arial" pitchFamily="34" charset="0"/>
            </a:endParaRPr>
          </a:p>
          <a:p>
            <a:pPr marL="457200" indent="-457200" algn="l" rtl="0" eaLnBrk="1" hangingPunct="1"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</a:pPr>
            <a:r>
              <a:rPr lang="ru-RU" sz="1800" b="1" i="0" u="none" baseline="0">
                <a:solidFill>
                  <a:srgbClr val="53565A"/>
                </a:solidFill>
                <a:latin typeface="Arial" pitchFamily="34" charset="0"/>
                <a:cs typeface="Arial" pitchFamily="34" charset="0"/>
                <a:hlinkClick r:id="rId7" action="ppaction://hlinksldjump"/>
              </a:rPr>
              <a:t>Уровень воды</a:t>
            </a:r>
            <a:endParaRPr lang="ru-RU" altLang="en-US" sz="1800" b="1" dirty="0" smtClean="0">
              <a:solidFill>
                <a:srgbClr val="53565A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281604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Rot="1" noChangeArrowheads="1"/>
          </p:cNvSpPr>
          <p:nvPr/>
        </p:nvSpPr>
        <p:spPr bwMode="auto">
          <a:xfrm>
            <a:off x="342900" y="0"/>
            <a:ext cx="9144000" cy="981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l" rtl="0" eaLnBrk="1" hangingPunct="1">
              <a:defRPr/>
            </a:pPr>
            <a:r>
              <a:rPr lang="ru-RU" sz="3600" b="0" i="0" u="none" baseline="0">
                <a:solidFill>
                  <a:schemeClr val="bg1"/>
                </a:solidFill>
                <a:latin typeface="+mj-lt"/>
              </a:rPr>
              <a:t>Вкладыш Съемка</a:t>
            </a:r>
          </a:p>
        </p:txBody>
      </p:sp>
      <p:sp>
        <p:nvSpPr>
          <p:cNvPr id="34819" name="Text Box 11"/>
          <p:cNvSpPr txBox="1">
            <a:spLocks noChangeArrowheads="1"/>
          </p:cNvSpPr>
          <p:nvPr/>
        </p:nvSpPr>
        <p:spPr bwMode="auto">
          <a:xfrm>
            <a:off x="342900" y="1825415"/>
            <a:ext cx="3173412" cy="44012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marL="285750" indent="-285750" algn="l" rtl="0">
              <a:spcBef>
                <a:spcPts val="1200"/>
              </a:spcBef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Depth или Elevation:  </a:t>
            </a:r>
            <a:r>
              <a:rPr lang="ru-RU" sz="1600" b="0" i="0" u="none" baseline="0">
                <a:solidFill>
                  <a:srgbClr val="0091BB"/>
                </a:solidFill>
                <a:latin typeface="+mj-lt"/>
              </a:rPr>
              <a:t>Режим глубин или превышений.</a:t>
            </a:r>
          </a:p>
          <a:p>
            <a:pPr marL="285750" indent="-285750" algn="l" rtl="0">
              <a:spcBef>
                <a:spcPts val="1200"/>
              </a:spcBef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Вкладыш Детали:  </a:t>
            </a:r>
            <a:r>
              <a:rPr lang="ru-RU" sz="1600" b="0" i="0" u="none" baseline="0">
                <a:solidFill>
                  <a:srgbClr val="0091BB"/>
                </a:solidFill>
                <a:latin typeface="+mj-lt"/>
              </a:rPr>
              <a:t>Кликните для просмотра дополнительной информации о съемке</a:t>
            </a:r>
          </a:p>
          <a:p>
            <a:pPr marL="285750" indent="-285750" algn="l" rtl="0">
              <a:spcBef>
                <a:spcPts val="1200"/>
              </a:spcBef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СНН:  </a:t>
            </a:r>
            <a:r>
              <a:rPr lang="ru-RU" sz="1600" b="0" i="0" u="none" baseline="0">
                <a:solidFill>
                  <a:srgbClr val="0091BB"/>
                </a:solidFill>
                <a:latin typeface="+mj-lt"/>
              </a:rPr>
              <a:t>(В дальнейшем) Вычисление Суммарной Накопленной Неопределенности (СНН) для каждой точки глубины.</a:t>
            </a:r>
          </a:p>
          <a:p>
            <a:pPr marL="285750" indent="-285750" algn="l" rtl="0">
              <a:spcBef>
                <a:spcPts val="1200"/>
              </a:spcBef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Опции конвертации глубин и др.:  </a:t>
            </a:r>
            <a:r>
              <a:rPr lang="ru-RU" sz="1600" b="0" i="0" u="none" baseline="0">
                <a:solidFill>
                  <a:srgbClr val="0091BB"/>
                </a:solidFill>
                <a:latin typeface="+mj-lt"/>
              </a:rPr>
              <a:t>Используются при необходимости.</a:t>
            </a:r>
            <a:endParaRPr lang="ru-RU" altLang="en-US" sz="1600" b="0" dirty="0">
              <a:solidFill>
                <a:srgbClr val="0091BB"/>
              </a:solidFill>
              <a:latin typeface="+mj-lt"/>
            </a:endParaRPr>
          </a:p>
          <a:p>
            <a:pPr algn="l" rtl="0">
              <a:spcBef>
                <a:spcPts val="1200"/>
              </a:spcBef>
              <a:buFontTx/>
              <a:buChar char="•"/>
              <a:defRPr/>
            </a:pPr>
            <a:endParaRPr lang="ru-RU" altLang="en-US" sz="1400" dirty="0" smtClean="0">
              <a:solidFill>
                <a:srgbClr val="0091BB"/>
              </a:solidFill>
              <a:latin typeface="Verdana" panose="020B0604030504040204" pitchFamily="34" charset="0"/>
            </a:endParaRPr>
          </a:p>
        </p:txBody>
      </p:sp>
      <p:sp>
        <p:nvSpPr>
          <p:cNvPr id="34821" name="Text Box 11"/>
          <p:cNvSpPr txBox="1">
            <a:spLocks noChangeArrowheads="1"/>
          </p:cNvSpPr>
          <p:nvPr/>
        </p:nvSpPr>
        <p:spPr bwMode="auto">
          <a:xfrm>
            <a:off x="342900" y="1313128"/>
            <a:ext cx="41402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spcBef>
                <a:spcPct val="50000"/>
              </a:spcBef>
              <a:defRPr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Verdana" panose="020B0604030504040204" pitchFamily="34" charset="0"/>
              </a:rPr>
              <a:t>Общие сведения о съемке</a:t>
            </a:r>
          </a:p>
        </p:txBody>
      </p:sp>
      <p:pic>
        <p:nvPicPr>
          <p:cNvPr id="22533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08856" y="2323252"/>
            <a:ext cx="4712445" cy="31546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991912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Rot="1" noChangeArrowheads="1"/>
          </p:cNvSpPr>
          <p:nvPr/>
        </p:nvSpPr>
        <p:spPr bwMode="auto">
          <a:xfrm>
            <a:off x="200025" y="0"/>
            <a:ext cx="7030508" cy="947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l" rtl="0" eaLnBrk="1" hangingPunct="1">
              <a:defRPr/>
            </a:pPr>
            <a:r>
              <a:rPr lang="ru-RU" sz="3600" b="0" i="0" u="none" baseline="0" dirty="0">
                <a:solidFill>
                  <a:schemeClr val="bg1"/>
                </a:solidFill>
                <a:latin typeface="+mj-lt"/>
              </a:rPr>
              <a:t>Вкладыш </a:t>
            </a:r>
            <a:r>
              <a:rPr lang="ru-RU" sz="3600" b="0" i="0" u="none" baseline="0" dirty="0" err="1">
                <a:solidFill>
                  <a:schemeClr val="bg1"/>
                </a:solidFill>
                <a:latin typeface="+mj-lt"/>
              </a:rPr>
              <a:t>Corrections</a:t>
            </a:r>
            <a:r>
              <a:rPr lang="ru-RU" sz="3600" b="0" i="0" u="none" baseline="0" dirty="0">
                <a:solidFill>
                  <a:schemeClr val="bg1"/>
                </a:solidFill>
                <a:latin typeface="+mj-lt"/>
              </a:rPr>
              <a:t> – </a:t>
            </a:r>
            <a:r>
              <a:rPr lang="ru-RU" sz="3600" b="0" i="0" u="none" baseline="0" dirty="0" err="1">
                <a:solidFill>
                  <a:schemeClr val="bg1"/>
                </a:solidFill>
                <a:latin typeface="+mj-lt"/>
              </a:rPr>
              <a:t>Tides</a:t>
            </a:r>
            <a:endParaRPr lang="ru-RU" sz="3600" b="0" i="0" u="none" baseline="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39939" name="Text Box 11"/>
          <p:cNvSpPr txBox="1">
            <a:spLocks noChangeArrowheads="1"/>
          </p:cNvSpPr>
          <p:nvPr/>
        </p:nvSpPr>
        <p:spPr bwMode="auto">
          <a:xfrm>
            <a:off x="323850" y="2992438"/>
            <a:ext cx="8820150" cy="1354137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spcBef>
                <a:spcPts val="600"/>
              </a:spcBef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Set Correction (постоянная поправка):  </a:t>
            </a:r>
            <a:r>
              <a:rPr lang="ru-RU" sz="1800" b="0" i="0" u="none" baseline="0">
                <a:solidFill>
                  <a:srgbClr val="0091BB"/>
                </a:solidFill>
                <a:latin typeface="+mj-lt"/>
              </a:rPr>
              <a:t>Отметьте эту опцию, затем введите постоянную поправку для одного либо нескольких файлов.  Задайте 0.0, чтобы заменить поправки за уровни в исходных файлах</a:t>
            </a:r>
          </a:p>
          <a:p>
            <a:pPr algn="l" rtl="0">
              <a:spcBef>
                <a:spcPts val="600"/>
              </a:spcBef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Файл TID</a:t>
            </a:r>
            <a:r>
              <a:rPr lang="ru-RU" sz="1800" b="0" i="0" u="none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:  </a:t>
            </a:r>
            <a:r>
              <a:rPr lang="ru-RU" sz="1800" b="0" i="0" u="none" baseline="0">
                <a:solidFill>
                  <a:srgbClr val="0091BB"/>
                </a:solidFill>
                <a:latin typeface="+mj-lt"/>
              </a:rPr>
              <a:t>TID File:Выберите файл с поправками за уровень TID.</a:t>
            </a:r>
          </a:p>
          <a:p>
            <a:pPr algn="l" rtl="0">
              <a:spcBef>
                <a:spcPts val="600"/>
              </a:spcBef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X:  </a:t>
            </a:r>
            <a:r>
              <a:rPr lang="ru-RU" sz="1800" b="0" i="0" u="none" baseline="0">
                <a:solidFill>
                  <a:srgbClr val="0091BB"/>
                </a:solidFill>
                <a:latin typeface="+mj-lt"/>
              </a:rPr>
              <a:t>Убрать файл TID.</a:t>
            </a:r>
          </a:p>
        </p:txBody>
      </p:sp>
      <p:pic>
        <p:nvPicPr>
          <p:cNvPr id="2355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900" y="1160463"/>
            <a:ext cx="4922838" cy="1619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9941" name="Text Box 11"/>
          <p:cNvSpPr txBox="1">
            <a:spLocks noChangeArrowheads="1"/>
          </p:cNvSpPr>
          <p:nvPr/>
        </p:nvSpPr>
        <p:spPr bwMode="auto">
          <a:xfrm>
            <a:off x="5327650" y="1773238"/>
            <a:ext cx="3563938" cy="64611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spcBef>
                <a:spcPct val="50000"/>
              </a:spcBef>
              <a:defRPr/>
            </a:pPr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Поправки за уровни применяются к выделенным файлам данных  </a:t>
            </a:r>
          </a:p>
        </p:txBody>
      </p:sp>
      <p:sp>
        <p:nvSpPr>
          <p:cNvPr id="39942" name="Text Box 11"/>
          <p:cNvSpPr txBox="1">
            <a:spLocks noChangeArrowheads="1"/>
          </p:cNvSpPr>
          <p:nvPr/>
        </p:nvSpPr>
        <p:spPr bwMode="auto">
          <a:xfrm>
            <a:off x="323850" y="4666827"/>
            <a:ext cx="7921625" cy="143192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spcBef>
                <a:spcPts val="600"/>
              </a:spcBef>
              <a:defRPr/>
            </a:pPr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Приоритет: SBMAX64 никогда не введет двойную поправку за уровень!</a:t>
            </a:r>
          </a:p>
          <a:p>
            <a:pPr algn="l" rtl="0">
              <a:spcBef>
                <a:spcPts val="600"/>
              </a:spcBef>
              <a:buFontTx/>
              <a:buAutoNum type="arabicPeriod"/>
              <a:defRPr/>
            </a:pPr>
            <a:r>
              <a:rPr lang="ru-RU" sz="1800" b="0" i="0" u="none" baseline="0">
                <a:solidFill>
                  <a:srgbClr val="0091BB"/>
                </a:solidFill>
                <a:latin typeface="+mj-lt"/>
              </a:rPr>
              <a:t>  Set Correction (постоянная поправка):</a:t>
            </a:r>
          </a:p>
          <a:p>
            <a:pPr algn="l" rtl="0">
              <a:spcBef>
                <a:spcPts val="600"/>
              </a:spcBef>
              <a:buFontTx/>
              <a:buAutoNum type="arabicPeriod"/>
              <a:defRPr/>
            </a:pPr>
            <a:r>
              <a:rPr lang="ru-RU" sz="1800" b="0" i="0" u="none" baseline="0">
                <a:solidFill>
                  <a:srgbClr val="0091BB"/>
                </a:solidFill>
                <a:latin typeface="+mj-lt"/>
              </a:rPr>
              <a:t>  Файл TID.</a:t>
            </a:r>
          </a:p>
          <a:p>
            <a:pPr algn="l" rtl="0">
              <a:spcBef>
                <a:spcPts val="600"/>
              </a:spcBef>
              <a:buFontTx/>
              <a:buAutoNum type="arabicPeriod"/>
              <a:defRPr/>
            </a:pPr>
            <a:r>
              <a:rPr lang="ru-RU" sz="1800" b="0" i="0" u="none" baseline="0">
                <a:solidFill>
                  <a:srgbClr val="0091BB"/>
                </a:solidFill>
                <a:latin typeface="+mj-lt"/>
              </a:rPr>
              <a:t>  Поправки, введенные во время съемки.</a:t>
            </a:r>
          </a:p>
        </p:txBody>
      </p:sp>
    </p:spTree>
    <p:extLst>
      <p:ext uri="{BB962C8B-B14F-4D97-AF65-F5344CB8AC3E}">
        <p14:creationId xmlns:p14="http://schemas.microsoft.com/office/powerpoint/2010/main" val="8746749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ext Box 1"/>
          <p:cNvSpPr txBox="1">
            <a:spLocks noChangeArrowheads="1"/>
          </p:cNvSpPr>
          <p:nvPr/>
        </p:nvSpPr>
        <p:spPr bwMode="auto">
          <a:xfrm>
            <a:off x="195263" y="0"/>
            <a:ext cx="8915400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marL="53975"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itchFamily="34" charset="0"/>
                <a:ea typeface="Microsoft YaHei" pitchFamily="34" charset="-122"/>
              </a:defRPr>
            </a:lvl1pPr>
            <a:lvl2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itchFamily="34" charset="0"/>
                <a:ea typeface="Microsoft YaHei" pitchFamily="34" charset="-122"/>
              </a:defRPr>
            </a:lvl2pPr>
            <a:lvl3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itchFamily="34" charset="0"/>
                <a:ea typeface="Microsoft YaHei" pitchFamily="34" charset="-122"/>
              </a:defRPr>
            </a:lvl3pPr>
            <a:lvl4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itchFamily="34" charset="0"/>
                <a:ea typeface="Microsoft YaHei" pitchFamily="34" charset="-122"/>
              </a:defRPr>
            </a:lvl4pPr>
            <a:lvl5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itchFamily="34" charset="0"/>
                <a:ea typeface="Microsoft YaHei" pitchFamily="34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itchFamily="34" charset="0"/>
                <a:ea typeface="Microsoft YaHei" pitchFamily="34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itchFamily="34" charset="0"/>
                <a:ea typeface="Microsoft YaHei" pitchFamily="34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itchFamily="34" charset="0"/>
                <a:ea typeface="Microsoft YaHei" pitchFamily="34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itchFamily="34" charset="0"/>
                <a:ea typeface="Microsoft YaHei" pitchFamily="34" charset="-122"/>
              </a:defRPr>
            </a:lvl9pPr>
          </a:lstStyle>
          <a:p>
            <a:pPr algn="l" rtl="0" eaLnBrk="1" hangingPunct="1">
              <a:buSzPct val="100000"/>
            </a:pPr>
            <a:r>
              <a:rPr lang="ru-RU" sz="3600" b="0" i="0" u="none" baseline="0"/>
              <a:t>Поправки за уровни</a:t>
            </a:r>
          </a:p>
        </p:txBody>
      </p:sp>
      <p:sp>
        <p:nvSpPr>
          <p:cNvPr id="24579" name="Text Box 2"/>
          <p:cNvSpPr txBox="1">
            <a:spLocks noChangeArrowheads="1"/>
          </p:cNvSpPr>
          <p:nvPr/>
        </p:nvSpPr>
        <p:spPr bwMode="auto">
          <a:xfrm>
            <a:off x="2308013" y="2399243"/>
            <a:ext cx="6720840" cy="36686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marL="341313" indent="-341313">
              <a:spcAft>
                <a:spcPts val="600"/>
              </a:spcAft>
              <a:buClr>
                <a:schemeClr val="bg2"/>
              </a:buClr>
              <a:buFont typeface="Arial" pitchFamily="34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>
              <a:spcAft>
                <a:spcPts val="400"/>
              </a:spcAft>
              <a:buClr>
                <a:schemeClr val="tx1"/>
              </a:buClr>
              <a:buSzPct val="100000"/>
              <a:buFont typeface="Arial" pitchFamily="34" charset="0"/>
              <a:buChar char="•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200150" indent="-285750">
              <a:spcAft>
                <a:spcPts val="400"/>
              </a:spcAft>
              <a:buFont typeface="Lucida Grande"/>
              <a:buChar char="-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411163" indent="-136525">
              <a:spcAft>
                <a:spcPts val="400"/>
              </a:spcAft>
              <a:buFont typeface="Arial" pitchFamily="34" charset="0"/>
              <a:buChar char="•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547688" indent="-136525">
              <a:spcAft>
                <a:spcPts val="400"/>
              </a:spcAft>
              <a:buFont typeface="Lucida Grande"/>
              <a:buChar char="-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1004888" indent="-136525" defTabSz="457200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1462088" indent="-136525" defTabSz="457200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1919288" indent="-136525" defTabSz="457200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2376488" indent="-136525" defTabSz="457200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l" rtl="0" eaLnBrk="1" hangingPunct="1">
              <a:lnSpc>
                <a:spcPct val="90000"/>
              </a:lnSpc>
              <a:spcAft>
                <a:spcPct val="0"/>
              </a:spcAft>
              <a:buClrTx/>
            </a:pPr>
            <a:r>
              <a:rPr lang="ru-RU" sz="1800" b="0" i="0" u="none" baseline="0">
                <a:solidFill>
                  <a:srgbClr val="404040"/>
                </a:solidFill>
              </a:rPr>
              <a:t>Использование файла поправок за уровень:</a:t>
            </a:r>
          </a:p>
          <a:p>
            <a:pPr marL="458787" lvl="1" indent="-342900" algn="l" rtl="0">
              <a:lnSpc>
                <a:spcPct val="90000"/>
              </a:lnSpc>
              <a:spcAft>
                <a:spcPct val="0"/>
              </a:spcAft>
              <a:buClrTx/>
              <a:buFont typeface="+mj-lt"/>
              <a:buAutoNum type="arabicPeriod"/>
            </a:pPr>
            <a:r>
              <a:rPr lang="ru-RU" sz="1600" b="0" i="0" u="none" baseline="0">
                <a:solidFill>
                  <a:srgbClr val="0091BB"/>
                </a:solidFill>
              </a:rPr>
              <a:t>Создайте файл поправок за уровень (*.TID) в программе MANUAL TIDES. </a:t>
            </a:r>
            <a:endParaRPr lang="ru-RU" altLang="en-US" sz="1600" b="0" dirty="0" smtClean="0">
              <a:solidFill>
                <a:srgbClr val="0091BB"/>
              </a:solidFill>
            </a:endParaRPr>
          </a:p>
          <a:p>
            <a:pPr marL="458787" lvl="1" indent="-342900" algn="l" rtl="0">
              <a:lnSpc>
                <a:spcPct val="90000"/>
              </a:lnSpc>
              <a:spcAft>
                <a:spcPct val="0"/>
              </a:spcAft>
              <a:buClrTx/>
              <a:buFont typeface="+mj-lt"/>
              <a:buAutoNum type="arabicPeriod"/>
            </a:pPr>
            <a:r>
              <a:rPr lang="ru-RU" sz="1600" b="0" i="0" u="none" baseline="0">
                <a:solidFill>
                  <a:srgbClr val="0091BB"/>
                </a:solidFill>
              </a:rPr>
              <a:t>Выберите файл TID.</a:t>
            </a:r>
          </a:p>
          <a:p>
            <a:pPr marL="458787" lvl="1" indent="-342900" algn="l" rtl="0">
              <a:lnSpc>
                <a:spcPct val="90000"/>
              </a:lnSpc>
              <a:spcAft>
                <a:spcPct val="0"/>
              </a:spcAft>
              <a:buClrTx/>
              <a:buFont typeface="+mj-lt"/>
              <a:buAutoNum type="arabicPeriod"/>
            </a:pPr>
            <a:endParaRPr lang="ru-RU" altLang="en-US" sz="1600" b="0" dirty="0">
              <a:solidFill>
                <a:srgbClr val="0091BB"/>
              </a:solidFill>
            </a:endParaRPr>
          </a:p>
          <a:p>
            <a:pPr algn="l" rtl="0" eaLnBrk="1" hangingPunct="1">
              <a:lnSpc>
                <a:spcPct val="90000"/>
              </a:lnSpc>
              <a:spcAft>
                <a:spcPct val="0"/>
              </a:spcAft>
              <a:buClrTx/>
            </a:pPr>
            <a:r>
              <a:rPr lang="ru-RU" sz="1800" b="0" i="0" u="none" baseline="0">
                <a:solidFill>
                  <a:srgbClr val="404040"/>
                </a:solidFill>
              </a:rPr>
              <a:t>Уровни RTK:  </a:t>
            </a:r>
            <a:endParaRPr lang="ru-RU" altLang="en-US" sz="1800" b="0" dirty="0" smtClean="0">
              <a:solidFill>
                <a:srgbClr val="404040"/>
              </a:solidFill>
            </a:endParaRPr>
          </a:p>
          <a:p>
            <a:pPr marL="458787" lvl="1" indent="-342900" algn="l" rtl="0">
              <a:lnSpc>
                <a:spcPct val="90000"/>
              </a:lnSpc>
              <a:spcAft>
                <a:spcPct val="0"/>
              </a:spcAft>
              <a:buClrTx/>
              <a:buFont typeface="+mj-lt"/>
              <a:buAutoNum type="arabicPeriod"/>
            </a:pPr>
            <a:r>
              <a:rPr lang="ru-RU" sz="1600" b="0" i="0" u="none" baseline="0">
                <a:solidFill>
                  <a:srgbClr val="0091BB"/>
                </a:solidFill>
              </a:rPr>
              <a:t>Файл поправок не вводится.</a:t>
            </a:r>
          </a:p>
          <a:p>
            <a:pPr marL="458787" lvl="1" indent="-342900" algn="l" rtl="0">
              <a:lnSpc>
                <a:spcPct val="90000"/>
              </a:lnSpc>
              <a:spcAft>
                <a:spcPct val="0"/>
              </a:spcAft>
              <a:buClrTx/>
              <a:buFont typeface="+mj-lt"/>
              <a:buAutoNum type="arabicPeriod"/>
            </a:pPr>
            <a:r>
              <a:rPr lang="ru-RU" sz="1600" b="0" i="0" u="none" baseline="0">
                <a:solidFill>
                  <a:srgbClr val="0091BB"/>
                </a:solidFill>
              </a:rPr>
              <a:t>Настройте параметры RTK во вкладыше Processing в параметрах чтения.</a:t>
            </a:r>
          </a:p>
          <a:p>
            <a:pPr algn="l" rtl="0" eaLnBrk="1" hangingPunct="1">
              <a:lnSpc>
                <a:spcPct val="90000"/>
              </a:lnSpc>
              <a:spcAft>
                <a:spcPct val="0"/>
              </a:spcAft>
              <a:buClrTx/>
            </a:pPr>
            <a:endParaRPr lang="ru-RU" altLang="en-US" sz="1800" dirty="0">
              <a:solidFill>
                <a:srgbClr val="0091BB"/>
              </a:solidFill>
            </a:endParaRPr>
          </a:p>
          <a:p>
            <a:pPr algn="l" rtl="0" eaLnBrk="1" hangingPunct="1">
              <a:lnSpc>
                <a:spcPct val="90000"/>
              </a:lnSpc>
              <a:spcAft>
                <a:spcPct val="0"/>
              </a:spcAft>
              <a:buClrTx/>
            </a:pPr>
            <a:r>
              <a:rPr lang="ru-RU" sz="1800" b="0" i="0" u="none" baseline="0">
                <a:solidFill>
                  <a:srgbClr val="404040"/>
                </a:solidFill>
              </a:rPr>
              <a:t>Поправки, введенные вручную в SURVEY:  </a:t>
            </a:r>
            <a:endParaRPr lang="ru-RU" altLang="en-US" sz="1800" b="0" dirty="0" smtClean="0">
              <a:solidFill>
                <a:srgbClr val="404040"/>
              </a:solidFill>
            </a:endParaRPr>
          </a:p>
          <a:p>
            <a:pPr marL="458787" lvl="1" indent="-342900" algn="l" rtl="0">
              <a:lnSpc>
                <a:spcPct val="90000"/>
              </a:lnSpc>
              <a:spcAft>
                <a:spcPct val="0"/>
              </a:spcAft>
              <a:buClrTx/>
              <a:buFont typeface="+mj-lt"/>
              <a:buAutoNum type="arabicPeriod"/>
            </a:pPr>
            <a:r>
              <a:rPr lang="ru-RU" sz="1600" b="0" i="0" u="none" baseline="0">
                <a:solidFill>
                  <a:srgbClr val="0091BB"/>
                </a:solidFill>
              </a:rPr>
              <a:t>Файл поправок не вводится.</a:t>
            </a:r>
          </a:p>
          <a:p>
            <a:pPr marL="458787" lvl="1" indent="-342900" algn="l" rtl="0">
              <a:lnSpc>
                <a:spcPct val="90000"/>
              </a:lnSpc>
              <a:spcAft>
                <a:spcPct val="0"/>
              </a:spcAft>
              <a:buClrTx/>
              <a:buFont typeface="+mj-lt"/>
              <a:buAutoNum type="arabicPeriod"/>
            </a:pPr>
            <a:r>
              <a:rPr lang="ru-RU" sz="1600" b="0" i="0" u="none" baseline="0">
                <a:solidFill>
                  <a:srgbClr val="0091BB"/>
                </a:solidFill>
              </a:rPr>
              <a:t>Укажите ‘Manual Entry in Survey’ как источник поправок во вкладыше Devices в параметрах чтения.</a:t>
            </a:r>
          </a:p>
          <a:p>
            <a:pPr algn="l" rtl="0" eaLnBrk="1" hangingPunct="1">
              <a:lnSpc>
                <a:spcPct val="90000"/>
              </a:lnSpc>
              <a:spcAft>
                <a:spcPct val="0"/>
              </a:spcAft>
              <a:buClrTx/>
            </a:pPr>
            <a:r>
              <a:rPr lang="ru-RU" sz="1800" b="0" i="0" u="none" baseline="0">
                <a:solidFill>
                  <a:srgbClr val="404040"/>
                </a:solidFill>
              </a:rPr>
              <a:t>Дистанционные уровенные посты:  </a:t>
            </a:r>
            <a:endParaRPr lang="ru-RU" altLang="en-US" sz="1800" b="0" dirty="0" smtClean="0">
              <a:solidFill>
                <a:srgbClr val="404040"/>
              </a:solidFill>
            </a:endParaRPr>
          </a:p>
          <a:p>
            <a:pPr marL="458787" lvl="1" indent="-342900" algn="l" rtl="0">
              <a:lnSpc>
                <a:spcPct val="90000"/>
              </a:lnSpc>
              <a:spcAft>
                <a:spcPct val="0"/>
              </a:spcAft>
              <a:buClrTx/>
              <a:buFont typeface="+mj-lt"/>
              <a:buAutoNum type="arabicPeriod"/>
            </a:pPr>
            <a:r>
              <a:rPr lang="ru-RU" sz="1600" b="0" i="0" u="none" baseline="0">
                <a:solidFill>
                  <a:srgbClr val="0091BB"/>
                </a:solidFill>
              </a:rPr>
              <a:t>Файл поправок не вводится.</a:t>
            </a:r>
          </a:p>
          <a:p>
            <a:pPr marL="458787" lvl="1" indent="-342900" algn="l" rtl="0">
              <a:lnSpc>
                <a:spcPct val="90000"/>
              </a:lnSpc>
              <a:spcAft>
                <a:spcPct val="0"/>
              </a:spcAft>
              <a:buClrTx/>
              <a:buFont typeface="+mj-lt"/>
              <a:buAutoNum type="arabicPeriod"/>
            </a:pPr>
            <a:r>
              <a:rPr lang="ru-RU" sz="1600" b="0" i="0" u="none" baseline="0">
                <a:solidFill>
                  <a:srgbClr val="0091BB"/>
                </a:solidFill>
              </a:rPr>
              <a:t>Укажите драйвер поста во вкладыше Devices в параметрах чтения</a:t>
            </a:r>
            <a:r>
              <a:rPr lang="ru-RU" sz="1400" b="0" i="0" u="none" baseline="0">
                <a:solidFill>
                  <a:srgbClr val="0091BB"/>
                </a:solidFill>
              </a:rPr>
              <a:t>.</a:t>
            </a:r>
          </a:p>
        </p:txBody>
      </p:sp>
      <p:pic>
        <p:nvPicPr>
          <p:cNvPr id="24580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5263" y="1143000"/>
            <a:ext cx="1981200" cy="3638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Text Box 11"/>
          <p:cNvSpPr txBox="1">
            <a:spLocks noChangeArrowheads="1"/>
          </p:cNvSpPr>
          <p:nvPr/>
        </p:nvSpPr>
        <p:spPr bwMode="auto">
          <a:xfrm>
            <a:off x="2749973" y="1205972"/>
            <a:ext cx="3200400" cy="70802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spcBef>
                <a:spcPts val="600"/>
              </a:spcBef>
              <a:defRPr/>
            </a:pPr>
            <a:r>
              <a:rPr lang="ru-RU" sz="20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Поправки за уровни применяются к выделенным файлам данных</a:t>
            </a:r>
          </a:p>
        </p:txBody>
      </p:sp>
      <p:cxnSp>
        <p:nvCxnSpPr>
          <p:cNvPr id="12" name="Straight Arrow Connector 11"/>
          <p:cNvCxnSpPr>
            <a:stCxn id="11" idx="1"/>
          </p:cNvCxnSpPr>
          <p:nvPr/>
        </p:nvCxnSpPr>
        <p:spPr>
          <a:xfrm flipH="1">
            <a:off x="1268836" y="1559984"/>
            <a:ext cx="1481137" cy="269875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16508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ext Box 2"/>
          <p:cNvSpPr txBox="1">
            <a:spLocks noChangeArrowheads="1"/>
          </p:cNvSpPr>
          <p:nvPr/>
        </p:nvSpPr>
        <p:spPr bwMode="auto">
          <a:xfrm>
            <a:off x="184943" y="8467"/>
            <a:ext cx="8691563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marL="53975"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itchFamily="34" charset="0"/>
                <a:ea typeface="Microsoft YaHei" pitchFamily="34" charset="-122"/>
              </a:defRPr>
            </a:lvl1pPr>
            <a:lvl2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itchFamily="34" charset="0"/>
                <a:ea typeface="Microsoft YaHei" pitchFamily="34" charset="-122"/>
              </a:defRPr>
            </a:lvl2pPr>
            <a:lvl3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itchFamily="34" charset="0"/>
                <a:ea typeface="Microsoft YaHei" pitchFamily="34" charset="-122"/>
              </a:defRPr>
            </a:lvl3pPr>
            <a:lvl4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itchFamily="34" charset="0"/>
                <a:ea typeface="Microsoft YaHei" pitchFamily="34" charset="-122"/>
              </a:defRPr>
            </a:lvl4pPr>
            <a:lvl5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itchFamily="34" charset="0"/>
                <a:ea typeface="Microsoft YaHei" pitchFamily="34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itchFamily="34" charset="0"/>
                <a:ea typeface="Microsoft YaHei" pitchFamily="34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itchFamily="34" charset="0"/>
                <a:ea typeface="Microsoft YaHei" pitchFamily="34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itchFamily="34" charset="0"/>
                <a:ea typeface="Microsoft YaHei" pitchFamily="34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itchFamily="34" charset="0"/>
                <a:ea typeface="Microsoft YaHei" pitchFamily="34" charset="-122"/>
              </a:defRPr>
            </a:lvl9pPr>
          </a:lstStyle>
          <a:p>
            <a:pPr algn="l" rtl="0" eaLnBrk="1" hangingPunct="1">
              <a:buSzPct val="100000"/>
            </a:pPr>
            <a:r>
              <a:rPr lang="ru-RU" sz="3600" b="0" i="0" u="none" baseline="0"/>
              <a:t>Вкладыш Corrections – Скорость звука</a:t>
            </a:r>
          </a:p>
        </p:txBody>
      </p:sp>
      <p:sp>
        <p:nvSpPr>
          <p:cNvPr id="17412" name="Text Box 3"/>
          <p:cNvSpPr txBox="1">
            <a:spLocks noChangeArrowheads="1"/>
          </p:cNvSpPr>
          <p:nvPr/>
        </p:nvSpPr>
        <p:spPr bwMode="auto">
          <a:xfrm>
            <a:off x="152400" y="1295400"/>
            <a:ext cx="4216400" cy="464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/>
          <a:lstStyle>
            <a:lvl1pPr marL="290513" indent="-290513" eaLnBrk="0" hangingPunct="0"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290513" algn="l"/>
                <a:tab pos="1204913" algn="l"/>
                <a:tab pos="2119313" algn="l"/>
                <a:tab pos="3033713" algn="l"/>
                <a:tab pos="3948113" algn="l"/>
                <a:tab pos="4862513" algn="l"/>
                <a:tab pos="5776913" algn="l"/>
                <a:tab pos="6691313" algn="l"/>
                <a:tab pos="7605713" algn="l"/>
                <a:tab pos="8520113" algn="l"/>
                <a:tab pos="9434513" algn="l"/>
                <a:tab pos="10348913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 marL="747713" indent="-290513" eaLnBrk="0" hangingPunct="0"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290513" algn="l"/>
                <a:tab pos="1204913" algn="l"/>
                <a:tab pos="2119313" algn="l"/>
                <a:tab pos="3033713" algn="l"/>
                <a:tab pos="3948113" algn="l"/>
                <a:tab pos="4862513" algn="l"/>
                <a:tab pos="5776913" algn="l"/>
                <a:tab pos="6691313" algn="l"/>
                <a:tab pos="7605713" algn="l"/>
                <a:tab pos="8520113" algn="l"/>
                <a:tab pos="9434513" algn="l"/>
                <a:tab pos="10348913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 marL="1204913" indent="-290513" eaLnBrk="0" hangingPunct="0"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290513" algn="l"/>
                <a:tab pos="1204913" algn="l"/>
                <a:tab pos="2119313" algn="l"/>
                <a:tab pos="3033713" algn="l"/>
                <a:tab pos="3948113" algn="l"/>
                <a:tab pos="4862513" algn="l"/>
                <a:tab pos="5776913" algn="l"/>
                <a:tab pos="6691313" algn="l"/>
                <a:tab pos="7605713" algn="l"/>
                <a:tab pos="8520113" algn="l"/>
                <a:tab pos="9434513" algn="l"/>
                <a:tab pos="10348913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 eaLnBrk="0" hangingPunct="0"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290513" algn="l"/>
                <a:tab pos="1204913" algn="l"/>
                <a:tab pos="2119313" algn="l"/>
                <a:tab pos="3033713" algn="l"/>
                <a:tab pos="3948113" algn="l"/>
                <a:tab pos="4862513" algn="l"/>
                <a:tab pos="5776913" algn="l"/>
                <a:tab pos="6691313" algn="l"/>
                <a:tab pos="7605713" algn="l"/>
                <a:tab pos="8520113" algn="l"/>
                <a:tab pos="9434513" algn="l"/>
                <a:tab pos="10348913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 eaLnBrk="0" hangingPunct="0"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290513" algn="l"/>
                <a:tab pos="1204913" algn="l"/>
                <a:tab pos="2119313" algn="l"/>
                <a:tab pos="3033713" algn="l"/>
                <a:tab pos="3948113" algn="l"/>
                <a:tab pos="4862513" algn="l"/>
                <a:tab pos="5776913" algn="l"/>
                <a:tab pos="6691313" algn="l"/>
                <a:tab pos="7605713" algn="l"/>
                <a:tab pos="8520113" algn="l"/>
                <a:tab pos="9434513" algn="l"/>
                <a:tab pos="10348913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290513" algn="l"/>
                <a:tab pos="1204913" algn="l"/>
                <a:tab pos="2119313" algn="l"/>
                <a:tab pos="3033713" algn="l"/>
                <a:tab pos="3948113" algn="l"/>
                <a:tab pos="4862513" algn="l"/>
                <a:tab pos="5776913" algn="l"/>
                <a:tab pos="6691313" algn="l"/>
                <a:tab pos="7605713" algn="l"/>
                <a:tab pos="8520113" algn="l"/>
                <a:tab pos="9434513" algn="l"/>
                <a:tab pos="10348913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290513" algn="l"/>
                <a:tab pos="1204913" algn="l"/>
                <a:tab pos="2119313" algn="l"/>
                <a:tab pos="3033713" algn="l"/>
                <a:tab pos="3948113" algn="l"/>
                <a:tab pos="4862513" algn="l"/>
                <a:tab pos="5776913" algn="l"/>
                <a:tab pos="6691313" algn="l"/>
                <a:tab pos="7605713" algn="l"/>
                <a:tab pos="8520113" algn="l"/>
                <a:tab pos="9434513" algn="l"/>
                <a:tab pos="10348913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290513" algn="l"/>
                <a:tab pos="1204913" algn="l"/>
                <a:tab pos="2119313" algn="l"/>
                <a:tab pos="3033713" algn="l"/>
                <a:tab pos="3948113" algn="l"/>
                <a:tab pos="4862513" algn="l"/>
                <a:tab pos="5776913" algn="l"/>
                <a:tab pos="6691313" algn="l"/>
                <a:tab pos="7605713" algn="l"/>
                <a:tab pos="8520113" algn="l"/>
                <a:tab pos="9434513" algn="l"/>
                <a:tab pos="10348913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290513" algn="l"/>
                <a:tab pos="1204913" algn="l"/>
                <a:tab pos="2119313" algn="l"/>
                <a:tab pos="3033713" algn="l"/>
                <a:tab pos="3948113" algn="l"/>
                <a:tab pos="4862513" algn="l"/>
                <a:tab pos="5776913" algn="l"/>
                <a:tab pos="6691313" algn="l"/>
                <a:tab pos="7605713" algn="l"/>
                <a:tab pos="8520113" algn="l"/>
                <a:tab pos="9434513" algn="l"/>
                <a:tab pos="10348913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 marL="0" indent="0" algn="l" rtl="0" eaLnBrk="1" hangingPunct="1">
              <a:lnSpc>
                <a:spcPct val="90000"/>
              </a:lnSpc>
              <a:buSzPct val="70000"/>
              <a:defRPr/>
            </a:pPr>
            <a:r>
              <a:rPr lang="ru-RU" sz="2000" b="0" i="0" u="none" baseline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Поправки за скорость звука</a:t>
            </a:r>
          </a:p>
          <a:p>
            <a:pPr marL="342900" indent="-342900" algn="l" rtl="0" eaLnBrk="1" hangingPunct="1">
              <a:lnSpc>
                <a:spcPct val="90000"/>
              </a:lnSpc>
              <a:buSzPct val="70000"/>
              <a:buFont typeface="Arial" panose="020B0604020202020204" pitchFamily="34" charset="0"/>
              <a:buChar char="•"/>
              <a:defRPr/>
            </a:pPr>
            <a:endParaRPr lang="ru-RU" altLang="en-US" sz="2000" b="0" dirty="0" smtClean="0">
              <a:solidFill>
                <a:schemeClr val="tx1">
                  <a:lumMod val="75000"/>
                  <a:lumOff val="25000"/>
                </a:schemeClr>
              </a:solidFill>
              <a:cs typeface="Arial" panose="020B0604020202020204" pitchFamily="34" charset="0"/>
            </a:endParaRPr>
          </a:p>
          <a:p>
            <a:pPr marL="342900" indent="-342900" algn="l" rtl="0" eaLnBrk="1" hangingPunct="1">
              <a:lnSpc>
                <a:spcPct val="90000"/>
              </a:lnSpc>
              <a:buClr>
                <a:schemeClr val="tx1">
                  <a:lumMod val="65000"/>
                  <a:lumOff val="35000"/>
                </a:schemeClr>
              </a:buClr>
              <a:buSzPct val="70000"/>
              <a:buFont typeface="Arial" panose="020B0604020202020204" pitchFamily="34" charset="0"/>
              <a:buChar char="•"/>
              <a:defRPr/>
            </a:pPr>
            <a:r>
              <a:rPr lang="ru-RU" sz="2000" b="0" i="0" u="none" baseline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Тарирование путем подстройки СЗ в эхолоте:</a:t>
            </a:r>
          </a:p>
          <a:p>
            <a:pPr marL="800100" lvl="1" indent="-342900" algn="l" rtl="0" eaLnBrk="1" hangingPunct="1">
              <a:lnSpc>
                <a:spcPct val="90000"/>
              </a:lnSpc>
              <a:buClr>
                <a:schemeClr val="tx1">
                  <a:lumMod val="65000"/>
                  <a:lumOff val="35000"/>
                </a:schemeClr>
              </a:buClr>
              <a:buSzPct val="70000"/>
              <a:buFont typeface="Arial" panose="020B0604020202020204" pitchFamily="34" charset="0"/>
              <a:buChar char="•"/>
              <a:defRPr/>
            </a:pPr>
            <a:r>
              <a:rPr lang="ru-RU" sz="2000" b="0" i="0" u="none" baseline="0">
                <a:solidFill>
                  <a:srgbClr val="0091BB"/>
                </a:solidFill>
                <a:cs typeface="Arial" panose="020B0604020202020204" pitchFamily="34" charset="0"/>
              </a:rPr>
              <a:t>Файл поправок не нужен.</a:t>
            </a:r>
          </a:p>
          <a:p>
            <a:pPr marL="342900" indent="-342900" algn="l" rtl="0" eaLnBrk="1" hangingPunct="1">
              <a:lnSpc>
                <a:spcPct val="90000"/>
              </a:lnSpc>
              <a:buClr>
                <a:schemeClr val="tx1">
                  <a:lumMod val="65000"/>
                  <a:lumOff val="35000"/>
                </a:schemeClr>
              </a:buClr>
              <a:buSzPct val="70000"/>
              <a:buFont typeface="Arial" panose="020B0604020202020204" pitchFamily="34" charset="0"/>
              <a:buChar char="•"/>
              <a:defRPr/>
            </a:pPr>
            <a:endParaRPr lang="ru-RU" altLang="en-US" sz="2000" b="0" dirty="0" smtClean="0">
              <a:solidFill>
                <a:schemeClr val="tx1">
                  <a:lumMod val="75000"/>
                  <a:lumOff val="25000"/>
                </a:schemeClr>
              </a:solidFill>
              <a:cs typeface="Arial" panose="020B0604020202020204" pitchFamily="34" charset="0"/>
            </a:endParaRPr>
          </a:p>
          <a:p>
            <a:pPr marL="342900" indent="-342900" algn="l" rtl="0" eaLnBrk="1" hangingPunct="1">
              <a:lnSpc>
                <a:spcPct val="90000"/>
              </a:lnSpc>
              <a:buClr>
                <a:schemeClr val="tx1">
                  <a:lumMod val="65000"/>
                  <a:lumOff val="35000"/>
                </a:schemeClr>
              </a:buClr>
              <a:buSzPct val="70000"/>
              <a:buFont typeface="Arial" panose="020B0604020202020204" pitchFamily="34" charset="0"/>
              <a:buChar char="•"/>
              <a:defRPr/>
            </a:pPr>
            <a:r>
              <a:rPr lang="ru-RU" sz="2000" b="0" i="0" u="none" baseline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Измеритель профиля скорости звука:</a:t>
            </a:r>
          </a:p>
          <a:p>
            <a:pPr marL="800100" lvl="1" indent="-342900" algn="l" rtl="0" eaLnBrk="1" hangingPunct="1">
              <a:lnSpc>
                <a:spcPct val="90000"/>
              </a:lnSpc>
              <a:buClr>
                <a:schemeClr val="tx1">
                  <a:lumMod val="65000"/>
                  <a:lumOff val="35000"/>
                </a:schemeClr>
              </a:buClr>
              <a:buSzPct val="70000"/>
              <a:buFont typeface="Arial" panose="020B0604020202020204" pitchFamily="34" charset="0"/>
              <a:buChar char="•"/>
              <a:defRPr/>
            </a:pPr>
            <a:r>
              <a:rPr lang="ru-RU" sz="2000" b="0" i="0" u="none" baseline="0">
                <a:solidFill>
                  <a:srgbClr val="0091BB"/>
                </a:solidFill>
                <a:cs typeface="Arial" panose="020B0604020202020204" pitchFamily="34" charset="0"/>
              </a:rPr>
              <a:t>Cоздайте файл профиля СЗ (*.VEL) в программе SOUND VELOCITY.</a:t>
            </a:r>
          </a:p>
          <a:p>
            <a:pPr marL="800100" lvl="1" indent="-342900" algn="l" rtl="0" eaLnBrk="1" hangingPunct="1">
              <a:lnSpc>
                <a:spcPct val="90000"/>
              </a:lnSpc>
              <a:buClr>
                <a:schemeClr val="tx1">
                  <a:lumMod val="65000"/>
                  <a:lumOff val="35000"/>
                </a:schemeClr>
              </a:buClr>
              <a:buSzPct val="70000"/>
              <a:buFont typeface="Arial" panose="020B0604020202020204" pitchFamily="34" charset="0"/>
              <a:buChar char="•"/>
              <a:defRPr/>
            </a:pPr>
            <a:r>
              <a:rPr lang="ru-RU" sz="2000" b="0" i="0" u="none" baseline="0">
                <a:solidFill>
                  <a:srgbClr val="0091BB"/>
                </a:solidFill>
                <a:cs typeface="Arial" panose="020B0604020202020204" pitchFamily="34" charset="0"/>
              </a:rPr>
              <a:t>Выберите файл здесь.</a:t>
            </a:r>
          </a:p>
          <a:p>
            <a:pPr marL="800100" lvl="1" indent="-342900" algn="l" rtl="0" eaLnBrk="1" hangingPunct="1">
              <a:lnSpc>
                <a:spcPct val="90000"/>
              </a:lnSpc>
              <a:buClr>
                <a:schemeClr val="tx1">
                  <a:lumMod val="65000"/>
                  <a:lumOff val="35000"/>
                </a:schemeClr>
              </a:buClr>
              <a:buSzPct val="70000"/>
              <a:buFont typeface="Arial" panose="020B0604020202020204" pitchFamily="34" charset="0"/>
              <a:buChar char="•"/>
              <a:defRPr/>
            </a:pPr>
            <a:endParaRPr lang="ru-RU" altLang="en-US" sz="2000" b="0" dirty="0" smtClean="0">
              <a:solidFill>
                <a:srgbClr val="0091BB"/>
              </a:solidFill>
              <a:cs typeface="Arial" panose="020B0604020202020204" pitchFamily="34" charset="0"/>
            </a:endParaRPr>
          </a:p>
          <a:p>
            <a:pPr marL="342900" indent="-342900" algn="l" rtl="0" eaLnBrk="1" hangingPunct="1">
              <a:lnSpc>
                <a:spcPct val="90000"/>
              </a:lnSpc>
              <a:buClr>
                <a:schemeClr val="tx1">
                  <a:lumMod val="65000"/>
                  <a:lumOff val="35000"/>
                </a:schemeClr>
              </a:buClr>
              <a:buSzPct val="70000"/>
              <a:buFont typeface="Arial" panose="020B0604020202020204" pitchFamily="34" charset="0"/>
              <a:buChar char="•"/>
              <a:defRPr/>
            </a:pPr>
            <a:r>
              <a:rPr lang="ru-RU" sz="20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cs typeface="Arial" panose="020B0604020202020204" pitchFamily="34" charset="0"/>
              </a:rPr>
              <a:t>Тарирование путем ввода поправок на стандартных горизонтах:</a:t>
            </a:r>
          </a:p>
          <a:p>
            <a:pPr marL="800100" lvl="1" indent="-342900" algn="l" rtl="0" eaLnBrk="1" hangingPunct="1">
              <a:lnSpc>
                <a:spcPct val="90000"/>
              </a:lnSpc>
              <a:buClr>
                <a:schemeClr val="tx1">
                  <a:lumMod val="65000"/>
                  <a:lumOff val="35000"/>
                </a:schemeClr>
              </a:buClr>
              <a:buSzPct val="70000"/>
              <a:buFont typeface="Arial" panose="020B0604020202020204" pitchFamily="34" charset="0"/>
              <a:buChar char="•"/>
              <a:defRPr/>
            </a:pPr>
            <a:r>
              <a:rPr lang="ru-RU" sz="2000" b="0" i="0" u="none" baseline="0">
                <a:solidFill>
                  <a:srgbClr val="0091BB"/>
                </a:solidFill>
                <a:cs typeface="Arial" panose="020B0604020202020204" pitchFamily="34" charset="0"/>
              </a:rPr>
              <a:t>Не поддерживается в SBMAX64.</a:t>
            </a:r>
            <a:r>
              <a:rPr lang="ru-RU" sz="2000" b="1" i="0" u="none" baseline="0">
                <a:solidFill>
                  <a:srgbClr val="0091BB"/>
                </a:solidFill>
                <a:cs typeface="Arial" panose="020B0604020202020204" pitchFamily="34" charset="0"/>
              </a:rPr>
              <a:t> </a:t>
            </a:r>
            <a:endParaRPr lang="ru-RU" altLang="en-US" sz="2000" b="0" dirty="0" smtClean="0">
              <a:solidFill>
                <a:schemeClr val="tx1">
                  <a:lumMod val="75000"/>
                  <a:lumOff val="25000"/>
                </a:schemeClr>
              </a:solidFill>
              <a:cs typeface="Arial" panose="020B0604020202020204" pitchFamily="34" charset="0"/>
            </a:endParaRPr>
          </a:p>
        </p:txBody>
      </p:sp>
      <p:pic>
        <p:nvPicPr>
          <p:cNvPr id="25604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30725" y="1371600"/>
            <a:ext cx="4176713" cy="312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605" name="Rectangle 4"/>
          <p:cNvSpPr>
            <a:spLocks noChangeArrowheads="1"/>
          </p:cNvSpPr>
          <p:nvPr/>
        </p:nvSpPr>
        <p:spPr bwMode="auto">
          <a:xfrm>
            <a:off x="4530725" y="2705100"/>
            <a:ext cx="4191000" cy="1066800"/>
          </a:xfrm>
          <a:prstGeom prst="rect">
            <a:avLst/>
          </a:prstGeom>
          <a:noFill/>
          <a:ln w="2844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algn="l" rtl="0"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115684521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Rot="1" noChangeArrowheads="1"/>
          </p:cNvSpPr>
          <p:nvPr/>
        </p:nvSpPr>
        <p:spPr bwMode="auto">
          <a:xfrm>
            <a:off x="503238" y="54187"/>
            <a:ext cx="9144000" cy="981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l" rtl="0" eaLnBrk="1" hangingPunct="1">
              <a:defRPr/>
            </a:pPr>
            <a:r>
              <a:rPr lang="ru-RU" sz="3600" b="0" i="0" u="none" baseline="0">
                <a:solidFill>
                  <a:schemeClr val="bg1"/>
                </a:solidFill>
                <a:latin typeface="+mj-lt"/>
              </a:rPr>
              <a:t>Вкладыш Corrections - Draft (осадка)</a:t>
            </a:r>
          </a:p>
        </p:txBody>
      </p:sp>
      <p:sp>
        <p:nvSpPr>
          <p:cNvPr id="41987" name="Text Box 11"/>
          <p:cNvSpPr txBox="1">
            <a:spLocks noChangeArrowheads="1"/>
          </p:cNvSpPr>
          <p:nvPr/>
        </p:nvSpPr>
        <p:spPr bwMode="auto">
          <a:xfrm>
            <a:off x="701675" y="1325563"/>
            <a:ext cx="7164388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spcBef>
                <a:spcPct val="50000"/>
              </a:spcBef>
              <a:defRPr/>
            </a:pPr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Поправки за СЗ применяются к выделенным файлам данных  </a:t>
            </a:r>
          </a:p>
        </p:txBody>
      </p:sp>
      <p:pic>
        <p:nvPicPr>
          <p:cNvPr id="2662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3238" y="1890713"/>
            <a:ext cx="7559675" cy="1414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989" name="Text Box 11"/>
          <p:cNvSpPr txBox="1">
            <a:spLocks noChangeArrowheads="1"/>
          </p:cNvSpPr>
          <p:nvPr/>
        </p:nvSpPr>
        <p:spPr bwMode="auto">
          <a:xfrm>
            <a:off x="935038" y="3500438"/>
            <a:ext cx="6516687" cy="2554287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spcBef>
                <a:spcPts val="600"/>
              </a:spcBef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ru-RU" sz="20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Set Correction (постоянная поправка):  Введите постоянную поправку за проседание в отдельный файл либо в выделенные.</a:t>
            </a:r>
          </a:p>
          <a:p>
            <a:pPr algn="l" rtl="0">
              <a:spcBef>
                <a:spcPts val="600"/>
              </a:spcBef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  <a:defRPr/>
            </a:pPr>
            <a:endParaRPr lang="ru-RU" altLang="en-US" sz="2000" b="0" dirty="0" smtClean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  <a:p>
            <a:pPr algn="l" rtl="0">
              <a:spcBef>
                <a:spcPts val="600"/>
              </a:spcBef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ru-RU" sz="20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Приоритет:</a:t>
            </a:r>
          </a:p>
          <a:p>
            <a:pPr lvl="1" algn="l" rtl="0">
              <a:spcBef>
                <a:spcPts val="600"/>
              </a:spcBef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AutoNum type="arabicPeriod"/>
              <a:defRPr/>
            </a:pPr>
            <a:r>
              <a:rPr lang="ru-RU" sz="20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  Set Correction (постоянная поправка):</a:t>
            </a:r>
          </a:p>
          <a:p>
            <a:pPr lvl="1" algn="l" rtl="0">
              <a:spcBef>
                <a:spcPts val="600"/>
              </a:spcBef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AutoNum type="arabicPeriod"/>
              <a:defRPr/>
            </a:pPr>
            <a:r>
              <a:rPr lang="ru-RU" sz="20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Проседание, введенное во время съемки</a:t>
            </a:r>
            <a:r>
              <a:rPr lang="ru-RU" sz="20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Verdana" panose="020B0604030504040204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419645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Rot="1" noChangeArrowheads="1"/>
          </p:cNvSpPr>
          <p:nvPr/>
        </p:nvSpPr>
        <p:spPr bwMode="auto">
          <a:xfrm>
            <a:off x="309245" y="10268"/>
            <a:ext cx="9144000" cy="908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l" rtl="0" eaLnBrk="1" hangingPunct="1">
              <a:defRPr/>
            </a:pPr>
            <a:r>
              <a:rPr lang="ru-RU" sz="3600" b="0" i="0" u="none" baseline="0">
                <a:solidFill>
                  <a:schemeClr val="bg1"/>
                </a:solidFill>
                <a:latin typeface="+mj-lt"/>
              </a:rPr>
              <a:t>Вкладыш Devices</a:t>
            </a:r>
          </a:p>
        </p:txBody>
      </p:sp>
      <p:sp>
        <p:nvSpPr>
          <p:cNvPr id="43011" name="Text Box 11"/>
          <p:cNvSpPr txBox="1">
            <a:spLocks noChangeArrowheads="1"/>
          </p:cNvSpPr>
          <p:nvPr/>
        </p:nvSpPr>
        <p:spPr bwMode="auto">
          <a:xfrm>
            <a:off x="5413375" y="2587944"/>
            <a:ext cx="3535892" cy="155427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spcBef>
                <a:spcPts val="600"/>
              </a:spcBef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ru-RU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Итог на одной странице для вкладыша </a:t>
            </a:r>
            <a:r>
              <a:rPr lang="ru-RU" b="0" i="0" u="none" baseline="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Device</a:t>
            </a:r>
            <a:r>
              <a:rPr lang="ru-RU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 </a:t>
            </a:r>
            <a:r>
              <a:rPr lang="ru-RU" b="0" i="0" u="none" baseline="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Selections</a:t>
            </a:r>
            <a:r>
              <a:rPr lang="ru-RU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 и </a:t>
            </a:r>
            <a:r>
              <a:rPr lang="ru-RU" b="0" i="0" u="none" baseline="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Offsets</a:t>
            </a:r>
            <a:r>
              <a:rPr lang="ru-RU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.</a:t>
            </a:r>
          </a:p>
          <a:p>
            <a:pPr algn="l" rtl="0">
              <a:spcBef>
                <a:spcPts val="600"/>
              </a:spcBef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ru-RU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Используйте кнопку </a:t>
            </a:r>
            <a:r>
              <a:rPr lang="ru-RU" b="0" i="0" u="none" baseline="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Edit</a:t>
            </a:r>
            <a:r>
              <a:rPr lang="ru-RU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 для внесения изменений.</a:t>
            </a:r>
          </a:p>
        </p:txBody>
      </p:sp>
      <p:pic>
        <p:nvPicPr>
          <p:cNvPr id="27652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7387" y="1422719"/>
            <a:ext cx="4972050" cy="403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653" name="Text Box 11"/>
          <p:cNvSpPr txBox="1">
            <a:spLocks noChangeArrowheads="1"/>
          </p:cNvSpPr>
          <p:nvPr/>
        </p:nvSpPr>
        <p:spPr bwMode="auto">
          <a:xfrm>
            <a:off x="535093" y="3259138"/>
            <a:ext cx="1295400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l" rtl="0">
              <a:spcBef>
                <a:spcPct val="50000"/>
              </a:spcBef>
            </a:pPr>
            <a:r>
              <a:rPr lang="ru-RU" sz="1200" b="0" i="0" u="none" baseline="0">
                <a:solidFill>
                  <a:srgbClr val="C00000"/>
                </a:solidFill>
                <a:latin typeface="Verdana" pitchFamily="34" charset="0"/>
              </a:rPr>
              <a:t>Настройки применяются к выделенным файлам  </a:t>
            </a:r>
          </a:p>
        </p:txBody>
      </p:sp>
    </p:spTree>
    <p:extLst>
      <p:ext uri="{BB962C8B-B14F-4D97-AF65-F5344CB8AC3E}">
        <p14:creationId xmlns:p14="http://schemas.microsoft.com/office/powerpoint/2010/main" val="35838885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Rot="1" noChangeArrowheads="1"/>
          </p:cNvSpPr>
          <p:nvPr/>
        </p:nvSpPr>
        <p:spPr bwMode="auto">
          <a:xfrm>
            <a:off x="223838" y="41276"/>
            <a:ext cx="9144000" cy="908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l" rtl="0" eaLnBrk="1" hangingPunct="1">
              <a:defRPr/>
            </a:pPr>
            <a:r>
              <a:rPr lang="ru-RU" sz="3600" b="0" i="0" u="none" baseline="0">
                <a:solidFill>
                  <a:schemeClr val="bg1"/>
                </a:solidFill>
                <a:latin typeface="+mj-lt"/>
              </a:rPr>
              <a:t>Датчики и офсеты</a:t>
            </a:r>
          </a:p>
        </p:txBody>
      </p:sp>
      <p:sp>
        <p:nvSpPr>
          <p:cNvPr id="44035" name="Text Box 11"/>
          <p:cNvSpPr txBox="1">
            <a:spLocks noChangeArrowheads="1"/>
          </p:cNvSpPr>
          <p:nvPr/>
        </p:nvSpPr>
        <p:spPr bwMode="auto">
          <a:xfrm>
            <a:off x="377032" y="4956969"/>
            <a:ext cx="5030787" cy="338138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spcBef>
                <a:spcPct val="50000"/>
              </a:spcBef>
              <a:defRPr/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Настройки применяются к выделенным файлам  </a:t>
            </a:r>
          </a:p>
        </p:txBody>
      </p:sp>
      <p:sp>
        <p:nvSpPr>
          <p:cNvPr id="44036" name="Text Box 11"/>
          <p:cNvSpPr txBox="1">
            <a:spLocks noChangeArrowheads="1"/>
          </p:cNvSpPr>
          <p:nvPr/>
        </p:nvSpPr>
        <p:spPr bwMode="auto">
          <a:xfrm>
            <a:off x="5435600" y="1577975"/>
            <a:ext cx="3563938" cy="163195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spcBef>
                <a:spcPts val="600"/>
              </a:spcBef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Выберите датчик из ниспадающего меню.</a:t>
            </a:r>
          </a:p>
          <a:p>
            <a:pPr algn="l" rtl="0">
              <a:spcBef>
                <a:spcPts val="600"/>
              </a:spcBef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Введите офсеты.</a:t>
            </a:r>
          </a:p>
          <a:p>
            <a:pPr algn="l" rtl="0">
              <a:spcBef>
                <a:spcPts val="600"/>
              </a:spcBef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При использовании уровней RTK, активируйте настройку.</a:t>
            </a:r>
          </a:p>
        </p:txBody>
      </p:sp>
      <p:sp>
        <p:nvSpPr>
          <p:cNvPr id="44038" name="Text Box 11"/>
          <p:cNvSpPr txBox="1">
            <a:spLocks noChangeArrowheads="1"/>
          </p:cNvSpPr>
          <p:nvPr/>
        </p:nvSpPr>
        <p:spPr bwMode="auto">
          <a:xfrm>
            <a:off x="1236662" y="5534026"/>
            <a:ext cx="3311525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spcBef>
                <a:spcPct val="50000"/>
              </a:spcBef>
              <a:defRPr/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Настройки датчика качки (при необходимости)</a:t>
            </a:r>
          </a:p>
        </p:txBody>
      </p:sp>
      <p:cxnSp>
        <p:nvCxnSpPr>
          <p:cNvPr id="3" name="Straight Arrow Connector 2"/>
          <p:cNvCxnSpPr/>
          <p:nvPr/>
        </p:nvCxnSpPr>
        <p:spPr>
          <a:xfrm>
            <a:off x="4422987" y="5717381"/>
            <a:ext cx="1218564" cy="10319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8679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3838" y="1160463"/>
            <a:ext cx="4891087" cy="3671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80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00713" y="3733800"/>
            <a:ext cx="3046412" cy="2363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269111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Rot="1" noChangeArrowheads="1"/>
          </p:cNvSpPr>
          <p:nvPr/>
        </p:nvSpPr>
        <p:spPr bwMode="auto">
          <a:xfrm>
            <a:off x="190500" y="0"/>
            <a:ext cx="9144000" cy="981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l" rtl="0" eaLnBrk="1" hangingPunct="1">
              <a:defRPr/>
            </a:pPr>
            <a:r>
              <a:rPr lang="ru-RU" sz="3600" b="0" i="0" u="none" baseline="0">
                <a:solidFill>
                  <a:schemeClr val="bg1"/>
                </a:solidFill>
                <a:latin typeface="+mj-lt"/>
              </a:rPr>
              <a:t>Вкладыш Обработка - Вертикальная Составляющая Качки</a:t>
            </a:r>
          </a:p>
        </p:txBody>
      </p:sp>
      <p:sp>
        <p:nvSpPr>
          <p:cNvPr id="46083" name="Text Box 11"/>
          <p:cNvSpPr txBox="1">
            <a:spLocks noChangeArrowheads="1"/>
          </p:cNvSpPr>
          <p:nvPr/>
        </p:nvSpPr>
        <p:spPr bwMode="auto">
          <a:xfrm>
            <a:off x="4951413" y="1524000"/>
            <a:ext cx="3811587" cy="4416594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marL="2857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spcBef>
                <a:spcPts val="300"/>
              </a:spcBef>
              <a:buClr>
                <a:schemeClr val="bg2"/>
              </a:buClr>
              <a:buFont typeface="Arial" panose="020B0604020202020204" pitchFamily="34" charset="0"/>
              <a:buChar char="•"/>
              <a:defRPr/>
            </a:pPr>
            <a:r>
              <a:rPr lang="ru-RU" sz="1400" b="0" i="0" u="none" baseline="0">
                <a:solidFill>
                  <a:schemeClr val="bg2"/>
                </a:solidFill>
                <a:latin typeface="+mn-lt"/>
              </a:rPr>
              <a:t>Поправки за вертикальную составляющую качки:  </a:t>
            </a:r>
            <a:r>
              <a:rPr lang="ru-RU" sz="14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Использовать верт. сост. качки от датчика качки.</a:t>
            </a:r>
          </a:p>
          <a:p>
            <a:pPr algn="l" rtl="0">
              <a:spcBef>
                <a:spcPts val="600"/>
              </a:spcBef>
              <a:buClr>
                <a:schemeClr val="bg2"/>
              </a:buClr>
              <a:buFont typeface="Arial" panose="020B0604020202020204" pitchFamily="34" charset="0"/>
              <a:buChar char="•"/>
              <a:defRPr/>
            </a:pPr>
            <a:r>
              <a:rPr lang="ru-RU" sz="1400" b="0" i="0" u="none" baseline="0">
                <a:solidFill>
                  <a:schemeClr val="bg2"/>
                </a:solidFill>
                <a:latin typeface="+mn-lt"/>
              </a:rPr>
              <a:t>Correct Induced Heave:  </a:t>
            </a:r>
            <a:r>
              <a:rPr lang="ru-RU" sz="14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Необходимо, если ДК установлен не в базовой точке судна.</a:t>
            </a:r>
          </a:p>
          <a:p>
            <a:pPr algn="l" rtl="0">
              <a:spcBef>
                <a:spcPts val="300"/>
              </a:spcBef>
              <a:buClr>
                <a:schemeClr val="bg2"/>
              </a:buClr>
              <a:buFont typeface="Arial" panose="020B0604020202020204" pitchFamily="34" charset="0"/>
              <a:buChar char="•"/>
              <a:defRPr/>
            </a:pPr>
            <a:r>
              <a:rPr lang="ru-RU" sz="1400" b="0" i="0" u="none" baseline="0">
                <a:solidFill>
                  <a:schemeClr val="bg2"/>
                </a:solidFill>
                <a:latin typeface="+mn-lt"/>
              </a:rPr>
              <a:t>Remove Heave Drift (удалить дрейф нуля качки):  </a:t>
            </a:r>
            <a:r>
              <a:rPr lang="ru-RU" sz="14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Осреднение нулевой поверхности для исправления дрейфа.</a:t>
            </a:r>
          </a:p>
          <a:p>
            <a:pPr algn="l" rtl="0">
              <a:spcBef>
                <a:spcPts val="300"/>
              </a:spcBef>
              <a:buClr>
                <a:schemeClr val="bg2"/>
              </a:buClr>
              <a:buFont typeface="Arial" panose="020B0604020202020204" pitchFamily="34" charset="0"/>
              <a:buChar char="•"/>
              <a:defRPr/>
            </a:pPr>
            <a:r>
              <a:rPr lang="ru-RU" sz="1400" b="0" i="0" u="none" baseline="0">
                <a:solidFill>
                  <a:schemeClr val="bg2"/>
                </a:solidFill>
                <a:latin typeface="+mn-lt"/>
              </a:rPr>
              <a:t>Avoid Double Heave (избегать двойную качку):  </a:t>
            </a:r>
            <a:r>
              <a:rPr lang="ru-RU" sz="14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Если вертикальная составляющая качки измерена в уровне RTK и ДК.</a:t>
            </a:r>
          </a:p>
          <a:p>
            <a:pPr algn="l" rtl="0">
              <a:spcBef>
                <a:spcPts val="300"/>
              </a:spcBef>
              <a:buClr>
                <a:schemeClr val="bg2"/>
              </a:buClr>
              <a:buFont typeface="Arial" panose="020B0604020202020204" pitchFamily="34" charset="0"/>
              <a:buChar char="•"/>
              <a:defRPr/>
            </a:pPr>
            <a:r>
              <a:rPr lang="ru-RU" sz="1400" b="0" i="0" u="none" baseline="0">
                <a:solidFill>
                  <a:schemeClr val="bg2"/>
                </a:solidFill>
                <a:latin typeface="+mn-lt"/>
              </a:rPr>
              <a:t>Average to Remove Heave:  </a:t>
            </a:r>
            <a:r>
              <a:rPr lang="ru-RU" sz="14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Использовать осреднение для удаления Heave из уровней RTK.</a:t>
            </a:r>
          </a:p>
          <a:p>
            <a:pPr algn="l" rtl="0">
              <a:spcBef>
                <a:spcPts val="300"/>
              </a:spcBef>
              <a:buClr>
                <a:schemeClr val="bg2"/>
              </a:buClr>
              <a:buFont typeface="Arial" panose="020B0604020202020204" pitchFamily="34" charset="0"/>
              <a:buChar char="•"/>
              <a:defRPr/>
            </a:pPr>
            <a:r>
              <a:rPr lang="ru-RU" sz="1400" b="0" i="0" u="none" baseline="0">
                <a:solidFill>
                  <a:schemeClr val="bg2"/>
                </a:solidFill>
                <a:latin typeface="+mn-lt"/>
              </a:rPr>
              <a:t>Merge Tides With Heave:  </a:t>
            </a:r>
            <a:r>
              <a:rPr lang="ru-RU" sz="14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Использовать Heave для заполнения пробелов в данных уровней RTK.</a:t>
            </a:r>
          </a:p>
        </p:txBody>
      </p:sp>
      <p:pic>
        <p:nvPicPr>
          <p:cNvPr id="29700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1662323"/>
            <a:ext cx="4700588" cy="34385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9701" name="Rectangle 4"/>
          <p:cNvSpPr>
            <a:spLocks noChangeArrowheads="1"/>
          </p:cNvSpPr>
          <p:nvPr/>
        </p:nvSpPr>
        <p:spPr bwMode="auto">
          <a:xfrm>
            <a:off x="1714500" y="2145665"/>
            <a:ext cx="3048000" cy="1628775"/>
          </a:xfrm>
          <a:prstGeom prst="rect">
            <a:avLst/>
          </a:prstGeom>
          <a:noFill/>
          <a:ln w="2844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algn="l" rtl="0"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42256457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Rot="1" noChangeArrowheads="1"/>
          </p:cNvSpPr>
          <p:nvPr/>
        </p:nvSpPr>
        <p:spPr bwMode="auto">
          <a:xfrm>
            <a:off x="190500" y="0"/>
            <a:ext cx="9144000" cy="981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l" rtl="0" eaLnBrk="1" hangingPunct="1">
              <a:defRPr/>
            </a:pPr>
            <a:r>
              <a:rPr lang="ru-RU" sz="3600" b="0" i="0" u="none" baseline="0">
                <a:solidFill>
                  <a:schemeClr val="bg1"/>
                </a:solidFill>
                <a:latin typeface="+mj-lt"/>
              </a:rPr>
              <a:t>Вкладыш Processing, ОЛЭ</a:t>
            </a:r>
          </a:p>
        </p:txBody>
      </p:sp>
      <p:sp>
        <p:nvSpPr>
          <p:cNvPr id="46083" name="Text Box 11"/>
          <p:cNvSpPr txBox="1">
            <a:spLocks noChangeArrowheads="1"/>
          </p:cNvSpPr>
          <p:nvPr/>
        </p:nvSpPr>
        <p:spPr bwMode="auto">
          <a:xfrm>
            <a:off x="5232508" y="1693333"/>
            <a:ext cx="3647334" cy="4262705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>
            <a:lvl1pPr marL="2857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marL="0" indent="0" algn="l" rtl="0">
              <a:spcBef>
                <a:spcPts val="300"/>
              </a:spcBef>
              <a:defRPr/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Apply Pitch and Roll Corrections:  </a:t>
            </a:r>
            <a:r>
              <a:rPr lang="ru-RU" sz="1600" b="0" i="0" u="none" baseline="0">
                <a:solidFill>
                  <a:srgbClr val="0091BB"/>
                </a:solidFill>
                <a:latin typeface="+mn-lt"/>
              </a:rPr>
              <a:t>Использовать поправки от ДК для вычисления изменения заглубления антенны эхолота.</a:t>
            </a:r>
          </a:p>
          <a:p>
            <a:pPr marL="0" indent="0" algn="l" rtl="0">
              <a:spcBef>
                <a:spcPts val="300"/>
              </a:spcBef>
              <a:defRPr/>
            </a:pPr>
            <a:endParaRPr lang="ru-RU" altLang="en-US" sz="1600" b="0" dirty="0" smtClean="0">
              <a:solidFill>
                <a:srgbClr val="0091BB"/>
              </a:solidFill>
              <a:latin typeface="+mn-lt"/>
            </a:endParaRPr>
          </a:p>
          <a:p>
            <a:pPr marL="0" indent="0" algn="l" rtl="0">
              <a:spcBef>
                <a:spcPts val="600"/>
              </a:spcBef>
              <a:defRPr/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Steer Sounding Beam (управление лучом):  </a:t>
            </a:r>
            <a:r>
              <a:rPr lang="ru-RU" sz="1600" b="0" i="0" u="none" baseline="0">
                <a:solidFill>
                  <a:srgbClr val="0091BB"/>
                </a:solidFill>
                <a:latin typeface="+mn-lt"/>
              </a:rPr>
              <a:t>Использовать поправки за килевую и бортовую качку для управления лучом.  Иначе считается, что глубина определена под антенной.  Больше на следующем слайде.</a:t>
            </a:r>
          </a:p>
          <a:p>
            <a:pPr marL="0" indent="0" algn="l" rtl="0">
              <a:spcBef>
                <a:spcPts val="600"/>
              </a:spcBef>
              <a:defRPr/>
            </a:pPr>
            <a:endParaRPr lang="ru-RU" altLang="en-US" sz="1600" b="0" dirty="0" smtClean="0">
              <a:solidFill>
                <a:srgbClr val="0091BB"/>
              </a:solidFill>
              <a:latin typeface="+mn-lt"/>
            </a:endParaRPr>
          </a:p>
          <a:p>
            <a:pPr marL="0" indent="0" algn="l" rtl="0">
              <a:spcBef>
                <a:spcPts val="300"/>
              </a:spcBef>
              <a:defRPr/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Ширина луча антенны эхолота в градусах:  </a:t>
            </a:r>
            <a:r>
              <a:rPr lang="ru-RU" sz="1600" b="0" i="0" u="none" baseline="0">
                <a:solidFill>
                  <a:srgbClr val="0091BB"/>
                </a:solidFill>
                <a:latin typeface="+mn-lt"/>
              </a:rPr>
              <a:t>Смотрите в инструкции по эксплуатации эхолота.</a:t>
            </a:r>
          </a:p>
        </p:txBody>
      </p:sp>
      <p:pic>
        <p:nvPicPr>
          <p:cNvPr id="30724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8440" y="1741170"/>
            <a:ext cx="4700588" cy="34385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725" name="Rectangle 4"/>
          <p:cNvSpPr>
            <a:spLocks noChangeArrowheads="1"/>
          </p:cNvSpPr>
          <p:nvPr/>
        </p:nvSpPr>
        <p:spPr bwMode="auto">
          <a:xfrm>
            <a:off x="1616974" y="3857202"/>
            <a:ext cx="3048000" cy="809625"/>
          </a:xfrm>
          <a:prstGeom prst="rect">
            <a:avLst/>
          </a:prstGeom>
          <a:noFill/>
          <a:ln w="2844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algn="l" rtl="0"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7835039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ext Box 2"/>
          <p:cNvSpPr txBox="1">
            <a:spLocks noChangeArrowheads="1"/>
          </p:cNvSpPr>
          <p:nvPr/>
        </p:nvSpPr>
        <p:spPr bwMode="auto">
          <a:xfrm>
            <a:off x="177800" y="165497"/>
            <a:ext cx="86868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marL="53975"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itchFamily="34" charset="0"/>
                <a:ea typeface="Microsoft YaHei" pitchFamily="34" charset="-122"/>
              </a:defRPr>
            </a:lvl1pPr>
            <a:lvl2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itchFamily="34" charset="0"/>
                <a:ea typeface="Microsoft YaHei" pitchFamily="34" charset="-122"/>
              </a:defRPr>
            </a:lvl2pPr>
            <a:lvl3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itchFamily="34" charset="0"/>
                <a:ea typeface="Microsoft YaHei" pitchFamily="34" charset="-122"/>
              </a:defRPr>
            </a:lvl3pPr>
            <a:lvl4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itchFamily="34" charset="0"/>
                <a:ea typeface="Microsoft YaHei" pitchFamily="34" charset="-122"/>
              </a:defRPr>
            </a:lvl4pPr>
            <a:lvl5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itchFamily="34" charset="0"/>
                <a:ea typeface="Microsoft YaHei" pitchFamily="34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itchFamily="34" charset="0"/>
                <a:ea typeface="Microsoft YaHei" pitchFamily="34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itchFamily="34" charset="0"/>
                <a:ea typeface="Microsoft YaHei" pitchFamily="34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itchFamily="34" charset="0"/>
                <a:ea typeface="Microsoft YaHei" pitchFamily="34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itchFamily="34" charset="0"/>
                <a:ea typeface="Microsoft YaHei" pitchFamily="34" charset="-122"/>
              </a:defRPr>
            </a:lvl9pPr>
          </a:lstStyle>
          <a:p>
            <a:pPr algn="l" rtl="0" eaLnBrk="1" hangingPunct="1">
              <a:buSzPct val="100000"/>
            </a:pPr>
            <a:r>
              <a:rPr lang="ru-RU" sz="3600" b="0" i="0" u="none" baseline="0"/>
              <a:t>Управление лучом ОЛЭ</a:t>
            </a:r>
          </a:p>
        </p:txBody>
      </p:sp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6324600" y="1295400"/>
            <a:ext cx="2589213" cy="1446213"/>
            <a:chOff x="4128" y="624"/>
            <a:chExt cx="1631" cy="911"/>
          </a:xfrm>
          <a:solidFill>
            <a:schemeClr val="bg1">
              <a:lumMod val="95000"/>
            </a:schemeClr>
          </a:solidFill>
        </p:grpSpPr>
        <p:sp>
          <p:nvSpPr>
            <p:cNvPr id="26642" name="Line 5"/>
            <p:cNvSpPr>
              <a:spLocks noChangeShapeType="1"/>
            </p:cNvSpPr>
            <p:nvPr/>
          </p:nvSpPr>
          <p:spPr bwMode="auto">
            <a:xfrm>
              <a:off x="4466" y="1104"/>
              <a:ext cx="95" cy="335"/>
            </a:xfrm>
            <a:prstGeom prst="line">
              <a:avLst/>
            </a:prstGeom>
            <a:grpFill/>
            <a:ln w="9360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l" rtl="0">
                <a:buClr>
                  <a:srgbClr val="000000"/>
                </a:buClr>
                <a:buSzPct val="100000"/>
                <a:buFont typeface="Times New Roman" pitchFamily="18" charset="0"/>
                <a:buNone/>
                <a:defRPr/>
              </a:pPr>
              <a:endParaRPr lang="ru-RU"/>
            </a:p>
          </p:txBody>
        </p:sp>
        <p:sp>
          <p:nvSpPr>
            <p:cNvPr id="26643" name="Line 6"/>
            <p:cNvSpPr>
              <a:spLocks noChangeShapeType="1"/>
            </p:cNvSpPr>
            <p:nvPr/>
          </p:nvSpPr>
          <p:spPr bwMode="auto">
            <a:xfrm>
              <a:off x="4562" y="1440"/>
              <a:ext cx="383" cy="95"/>
            </a:xfrm>
            <a:prstGeom prst="line">
              <a:avLst/>
            </a:prstGeom>
            <a:grpFill/>
            <a:ln w="9360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l" rtl="0">
                <a:buClr>
                  <a:srgbClr val="000000"/>
                </a:buClr>
                <a:buSzPct val="100000"/>
                <a:buFont typeface="Times New Roman" pitchFamily="18" charset="0"/>
                <a:buNone/>
                <a:defRPr/>
              </a:pPr>
              <a:endParaRPr lang="ru-RU"/>
            </a:p>
          </p:txBody>
        </p:sp>
        <p:sp>
          <p:nvSpPr>
            <p:cNvPr id="26644" name="Line 7"/>
            <p:cNvSpPr>
              <a:spLocks noChangeShapeType="1"/>
            </p:cNvSpPr>
            <p:nvPr/>
          </p:nvSpPr>
          <p:spPr bwMode="auto">
            <a:xfrm flipV="1">
              <a:off x="5330" y="1103"/>
              <a:ext cx="95" cy="337"/>
            </a:xfrm>
            <a:prstGeom prst="line">
              <a:avLst/>
            </a:prstGeom>
            <a:grpFill/>
            <a:ln w="9360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l" rtl="0">
                <a:buClr>
                  <a:srgbClr val="000000"/>
                </a:buClr>
                <a:buSzPct val="100000"/>
                <a:buFont typeface="Times New Roman" pitchFamily="18" charset="0"/>
                <a:buNone/>
                <a:defRPr/>
              </a:pPr>
              <a:endParaRPr lang="ru-RU"/>
            </a:p>
          </p:txBody>
        </p:sp>
        <p:sp>
          <p:nvSpPr>
            <p:cNvPr id="26645" name="Line 8"/>
            <p:cNvSpPr>
              <a:spLocks noChangeShapeType="1"/>
            </p:cNvSpPr>
            <p:nvPr/>
          </p:nvSpPr>
          <p:spPr bwMode="auto">
            <a:xfrm flipH="1">
              <a:off x="4465" y="1104"/>
              <a:ext cx="961" cy="0"/>
            </a:xfrm>
            <a:prstGeom prst="line">
              <a:avLst/>
            </a:prstGeom>
            <a:grpFill/>
            <a:ln w="9360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l" rtl="0">
                <a:buClr>
                  <a:srgbClr val="000000"/>
                </a:buClr>
                <a:buSzPct val="100000"/>
                <a:buFont typeface="Times New Roman" pitchFamily="18" charset="0"/>
                <a:buNone/>
                <a:defRPr/>
              </a:pPr>
              <a:endParaRPr lang="ru-RU"/>
            </a:p>
          </p:txBody>
        </p:sp>
        <p:sp>
          <p:nvSpPr>
            <p:cNvPr id="26646" name="Line 9"/>
            <p:cNvSpPr>
              <a:spLocks noChangeShapeType="1"/>
            </p:cNvSpPr>
            <p:nvPr/>
          </p:nvSpPr>
          <p:spPr bwMode="auto">
            <a:xfrm flipV="1">
              <a:off x="4610" y="815"/>
              <a:ext cx="47" cy="289"/>
            </a:xfrm>
            <a:prstGeom prst="line">
              <a:avLst/>
            </a:prstGeom>
            <a:grpFill/>
            <a:ln w="9360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l" rtl="0">
                <a:buClr>
                  <a:srgbClr val="000000"/>
                </a:buClr>
                <a:buSzPct val="100000"/>
                <a:buFont typeface="Times New Roman" pitchFamily="18" charset="0"/>
                <a:buNone/>
                <a:defRPr/>
              </a:pPr>
              <a:endParaRPr lang="ru-RU"/>
            </a:p>
          </p:txBody>
        </p:sp>
        <p:sp>
          <p:nvSpPr>
            <p:cNvPr id="26647" name="Line 10"/>
            <p:cNvSpPr>
              <a:spLocks noChangeShapeType="1"/>
            </p:cNvSpPr>
            <p:nvPr/>
          </p:nvSpPr>
          <p:spPr bwMode="auto">
            <a:xfrm>
              <a:off x="4658" y="816"/>
              <a:ext cx="575" cy="0"/>
            </a:xfrm>
            <a:prstGeom prst="line">
              <a:avLst/>
            </a:prstGeom>
            <a:grpFill/>
            <a:ln w="9360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l" rtl="0">
                <a:buClr>
                  <a:srgbClr val="000000"/>
                </a:buClr>
                <a:buSzPct val="100000"/>
                <a:buFont typeface="Times New Roman" pitchFamily="18" charset="0"/>
                <a:buNone/>
                <a:defRPr/>
              </a:pPr>
              <a:endParaRPr lang="ru-RU"/>
            </a:p>
          </p:txBody>
        </p:sp>
        <p:sp>
          <p:nvSpPr>
            <p:cNvPr id="26648" name="Line 11"/>
            <p:cNvSpPr>
              <a:spLocks noChangeShapeType="1"/>
            </p:cNvSpPr>
            <p:nvPr/>
          </p:nvSpPr>
          <p:spPr bwMode="auto">
            <a:xfrm>
              <a:off x="5234" y="816"/>
              <a:ext cx="47" cy="287"/>
            </a:xfrm>
            <a:prstGeom prst="line">
              <a:avLst/>
            </a:prstGeom>
            <a:grpFill/>
            <a:ln w="9360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l" rtl="0">
                <a:buClr>
                  <a:srgbClr val="000000"/>
                </a:buClr>
                <a:buSzPct val="100000"/>
                <a:buFont typeface="Times New Roman" pitchFamily="18" charset="0"/>
                <a:buNone/>
                <a:defRPr/>
              </a:pPr>
              <a:endParaRPr lang="ru-RU"/>
            </a:p>
          </p:txBody>
        </p:sp>
        <p:sp>
          <p:nvSpPr>
            <p:cNvPr id="26649" name="Oval 12"/>
            <p:cNvSpPr>
              <a:spLocks noChangeArrowheads="1"/>
            </p:cNvSpPr>
            <p:nvPr/>
          </p:nvSpPr>
          <p:spPr bwMode="auto">
            <a:xfrm>
              <a:off x="4658" y="624"/>
              <a:ext cx="143" cy="47"/>
            </a:xfrm>
            <a:prstGeom prst="ellipse">
              <a:avLst/>
            </a:prstGeom>
            <a:grpFill/>
            <a:ln w="126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l" rtl="0">
                <a:buClr>
                  <a:srgbClr val="000000"/>
                </a:buClr>
                <a:buSzPct val="100000"/>
                <a:buFont typeface="Times New Roman" pitchFamily="18" charset="0"/>
                <a:buNone/>
                <a:defRPr/>
              </a:pPr>
              <a:endParaRPr lang="ru-RU" altLang="en-US"/>
            </a:p>
          </p:txBody>
        </p:sp>
        <p:sp>
          <p:nvSpPr>
            <p:cNvPr id="26650" name="Line 13"/>
            <p:cNvSpPr>
              <a:spLocks noChangeShapeType="1"/>
            </p:cNvSpPr>
            <p:nvPr/>
          </p:nvSpPr>
          <p:spPr bwMode="auto">
            <a:xfrm>
              <a:off x="4735" y="672"/>
              <a:ext cx="0" cy="143"/>
            </a:xfrm>
            <a:prstGeom prst="line">
              <a:avLst/>
            </a:prstGeom>
            <a:grpFill/>
            <a:ln w="9360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l" rtl="0">
                <a:buClr>
                  <a:srgbClr val="000000"/>
                </a:buClr>
                <a:buSzPct val="100000"/>
                <a:buFont typeface="Times New Roman" pitchFamily="18" charset="0"/>
                <a:buNone/>
                <a:defRPr/>
              </a:pPr>
              <a:endParaRPr lang="ru-RU"/>
            </a:p>
          </p:txBody>
        </p:sp>
        <p:sp>
          <p:nvSpPr>
            <p:cNvPr id="26651" name="Rectangle 14"/>
            <p:cNvSpPr>
              <a:spLocks noChangeArrowheads="1"/>
            </p:cNvSpPr>
            <p:nvPr/>
          </p:nvSpPr>
          <p:spPr bwMode="auto">
            <a:xfrm>
              <a:off x="4706" y="1440"/>
              <a:ext cx="95" cy="47"/>
            </a:xfrm>
            <a:prstGeom prst="rect">
              <a:avLst/>
            </a:prstGeom>
            <a:grpFill/>
            <a:ln w="936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l" rtl="0">
                <a:buClr>
                  <a:srgbClr val="000000"/>
                </a:buClr>
                <a:buSzPct val="100000"/>
                <a:buFont typeface="Times New Roman" pitchFamily="18" charset="0"/>
                <a:buNone/>
                <a:defRPr/>
              </a:pPr>
              <a:endParaRPr lang="ru-RU" altLang="en-US"/>
            </a:p>
          </p:txBody>
        </p:sp>
        <p:sp>
          <p:nvSpPr>
            <p:cNvPr id="26652" name="Line 15"/>
            <p:cNvSpPr>
              <a:spLocks noChangeShapeType="1"/>
            </p:cNvSpPr>
            <p:nvPr/>
          </p:nvSpPr>
          <p:spPr bwMode="auto">
            <a:xfrm flipV="1">
              <a:off x="4946" y="1439"/>
              <a:ext cx="383" cy="97"/>
            </a:xfrm>
            <a:prstGeom prst="line">
              <a:avLst/>
            </a:prstGeom>
            <a:grpFill/>
            <a:ln w="9360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l" rtl="0">
                <a:buClr>
                  <a:srgbClr val="000000"/>
                </a:buClr>
                <a:buSzPct val="100000"/>
                <a:buFont typeface="Times New Roman" pitchFamily="18" charset="0"/>
                <a:buNone/>
                <a:defRPr/>
              </a:pPr>
              <a:endParaRPr lang="ru-RU"/>
            </a:p>
          </p:txBody>
        </p:sp>
        <p:sp>
          <p:nvSpPr>
            <p:cNvPr id="26653" name="Line 16"/>
            <p:cNvSpPr>
              <a:spLocks noChangeShapeType="1"/>
            </p:cNvSpPr>
            <p:nvPr/>
          </p:nvSpPr>
          <p:spPr bwMode="auto">
            <a:xfrm>
              <a:off x="4128" y="1295"/>
              <a:ext cx="1631" cy="0"/>
            </a:xfrm>
            <a:prstGeom prst="line">
              <a:avLst/>
            </a:prstGeom>
            <a:grpFill/>
            <a:ln w="76320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l" rtl="0">
                <a:buClr>
                  <a:srgbClr val="000000"/>
                </a:buClr>
                <a:buSzPct val="100000"/>
                <a:buFont typeface="Times New Roman" pitchFamily="18" charset="0"/>
                <a:buNone/>
                <a:defRPr/>
              </a:pPr>
              <a:endParaRPr lang="ru-RU"/>
            </a:p>
          </p:txBody>
        </p:sp>
      </p:grpSp>
      <p:sp>
        <p:nvSpPr>
          <p:cNvPr id="31748" name="Line 17"/>
          <p:cNvSpPr>
            <a:spLocks noChangeShapeType="1"/>
          </p:cNvSpPr>
          <p:nvPr/>
        </p:nvSpPr>
        <p:spPr bwMode="auto">
          <a:xfrm>
            <a:off x="7315200" y="2667000"/>
            <a:ext cx="1588" cy="3429000"/>
          </a:xfrm>
          <a:prstGeom prst="line">
            <a:avLst/>
          </a:prstGeom>
          <a:noFill/>
          <a:ln w="57240">
            <a:solidFill>
              <a:schemeClr val="tx1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8690" name="Line 18"/>
          <p:cNvSpPr>
            <a:spLocks noChangeShapeType="1"/>
          </p:cNvSpPr>
          <p:nvPr/>
        </p:nvSpPr>
        <p:spPr bwMode="auto">
          <a:xfrm flipH="1">
            <a:off x="5865813" y="2514600"/>
            <a:ext cx="1222375" cy="3352800"/>
          </a:xfrm>
          <a:prstGeom prst="line">
            <a:avLst/>
          </a:prstGeom>
          <a:noFill/>
          <a:ln w="57240">
            <a:solidFill>
              <a:schemeClr val="tx1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1750" name="Line 19"/>
          <p:cNvSpPr>
            <a:spLocks noChangeShapeType="1"/>
          </p:cNvSpPr>
          <p:nvPr/>
        </p:nvSpPr>
        <p:spPr bwMode="auto">
          <a:xfrm>
            <a:off x="6553200" y="6096000"/>
            <a:ext cx="1447800" cy="1588"/>
          </a:xfrm>
          <a:prstGeom prst="line">
            <a:avLst/>
          </a:prstGeom>
          <a:noFill/>
          <a:ln w="936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8692" name="Line 20"/>
          <p:cNvSpPr>
            <a:spLocks noChangeShapeType="1"/>
          </p:cNvSpPr>
          <p:nvPr/>
        </p:nvSpPr>
        <p:spPr bwMode="auto">
          <a:xfrm flipH="1">
            <a:off x="5637213" y="5867400"/>
            <a:ext cx="993775" cy="1588"/>
          </a:xfrm>
          <a:prstGeom prst="line">
            <a:avLst/>
          </a:prstGeom>
          <a:noFill/>
          <a:ln w="936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1752" name="Line 21"/>
          <p:cNvSpPr>
            <a:spLocks noChangeShapeType="1"/>
          </p:cNvSpPr>
          <p:nvPr/>
        </p:nvSpPr>
        <p:spPr bwMode="auto">
          <a:xfrm>
            <a:off x="5638800" y="2438400"/>
            <a:ext cx="2819400" cy="1588"/>
          </a:xfrm>
          <a:prstGeom prst="line">
            <a:avLst/>
          </a:prstGeom>
          <a:noFill/>
          <a:ln w="9360">
            <a:solidFill>
              <a:schemeClr val="tx1"/>
            </a:solidFill>
            <a:prstDash val="lgDashDot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8694" name="Line 22"/>
          <p:cNvSpPr>
            <a:spLocks noChangeShapeType="1"/>
          </p:cNvSpPr>
          <p:nvPr/>
        </p:nvSpPr>
        <p:spPr bwMode="auto">
          <a:xfrm>
            <a:off x="5867400" y="2438400"/>
            <a:ext cx="1588" cy="3429000"/>
          </a:xfrm>
          <a:prstGeom prst="line">
            <a:avLst/>
          </a:prstGeom>
          <a:noFill/>
          <a:ln w="9360">
            <a:solidFill>
              <a:schemeClr val="tx1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1754" name="Text Box 23"/>
          <p:cNvSpPr txBox="1">
            <a:spLocks noChangeArrowheads="1"/>
          </p:cNvSpPr>
          <p:nvPr/>
        </p:nvSpPr>
        <p:spPr bwMode="auto">
          <a:xfrm>
            <a:off x="7391400" y="3962400"/>
            <a:ext cx="381000" cy="398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 b="1">
                <a:solidFill>
                  <a:schemeClr val="bg1"/>
                </a:solidFill>
                <a:latin typeface="Arial" pitchFamily="34" charset="0"/>
                <a:ea typeface="Microsoft YaHei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 b="1">
                <a:solidFill>
                  <a:schemeClr val="bg1"/>
                </a:solidFill>
                <a:latin typeface="Arial" pitchFamily="34" charset="0"/>
                <a:ea typeface="Microsoft YaHei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 b="1">
                <a:solidFill>
                  <a:schemeClr val="bg1"/>
                </a:solidFill>
                <a:latin typeface="Arial" pitchFamily="34" charset="0"/>
                <a:ea typeface="Microsoft YaHei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 b="1">
                <a:solidFill>
                  <a:schemeClr val="bg1"/>
                </a:solidFill>
                <a:latin typeface="Arial" pitchFamily="34" charset="0"/>
                <a:ea typeface="Microsoft YaHei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 b="1">
                <a:solidFill>
                  <a:schemeClr val="bg1"/>
                </a:solidFill>
                <a:latin typeface="Arial" pitchFamily="34" charset="0"/>
                <a:ea typeface="Microsoft YaHei" pitchFamily="34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 b="1">
                <a:solidFill>
                  <a:schemeClr val="bg1"/>
                </a:solidFill>
                <a:latin typeface="Arial" pitchFamily="34" charset="0"/>
                <a:ea typeface="Microsoft YaHei" pitchFamily="34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 b="1">
                <a:solidFill>
                  <a:schemeClr val="bg1"/>
                </a:solidFill>
                <a:latin typeface="Arial" pitchFamily="34" charset="0"/>
                <a:ea typeface="Microsoft YaHei" pitchFamily="34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 b="1">
                <a:solidFill>
                  <a:schemeClr val="bg1"/>
                </a:solidFill>
                <a:latin typeface="Arial" pitchFamily="34" charset="0"/>
                <a:ea typeface="Microsoft YaHei" pitchFamily="34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 b="1">
                <a:solidFill>
                  <a:schemeClr val="bg1"/>
                </a:solidFill>
                <a:latin typeface="Arial" pitchFamily="34" charset="0"/>
                <a:ea typeface="Microsoft YaHei" pitchFamily="34" charset="-122"/>
              </a:defRPr>
            </a:lvl9pPr>
          </a:lstStyle>
          <a:p>
            <a:pPr algn="l" rtl="0">
              <a:spcBef>
                <a:spcPts val="1250"/>
              </a:spcBef>
              <a:buSzPct val="100000"/>
            </a:pPr>
            <a:r>
              <a:rPr lang="ru-RU" sz="2000" b="0" i="0" u="none" baseline="0">
                <a:solidFill>
                  <a:srgbClr val="000000"/>
                </a:solidFill>
              </a:rPr>
              <a:t>D</a:t>
            </a:r>
          </a:p>
        </p:txBody>
      </p:sp>
      <p:sp>
        <p:nvSpPr>
          <p:cNvPr id="28696" name="Text Box 24"/>
          <p:cNvSpPr txBox="1">
            <a:spLocks noChangeArrowheads="1"/>
          </p:cNvSpPr>
          <p:nvPr/>
        </p:nvSpPr>
        <p:spPr bwMode="auto">
          <a:xfrm>
            <a:off x="5867400" y="3810000"/>
            <a:ext cx="533400" cy="398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 b="1">
                <a:solidFill>
                  <a:schemeClr val="bg1"/>
                </a:solidFill>
                <a:latin typeface="Arial" pitchFamily="34" charset="0"/>
                <a:ea typeface="Microsoft YaHei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 b="1">
                <a:solidFill>
                  <a:schemeClr val="bg1"/>
                </a:solidFill>
                <a:latin typeface="Arial" pitchFamily="34" charset="0"/>
                <a:ea typeface="Microsoft YaHei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 b="1">
                <a:solidFill>
                  <a:schemeClr val="bg1"/>
                </a:solidFill>
                <a:latin typeface="Arial" pitchFamily="34" charset="0"/>
                <a:ea typeface="Microsoft YaHei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 b="1">
                <a:solidFill>
                  <a:schemeClr val="bg1"/>
                </a:solidFill>
                <a:latin typeface="Arial" pitchFamily="34" charset="0"/>
                <a:ea typeface="Microsoft YaHei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 b="1">
                <a:solidFill>
                  <a:schemeClr val="bg1"/>
                </a:solidFill>
                <a:latin typeface="Arial" pitchFamily="34" charset="0"/>
                <a:ea typeface="Microsoft YaHei" pitchFamily="34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 b="1">
                <a:solidFill>
                  <a:schemeClr val="bg1"/>
                </a:solidFill>
                <a:latin typeface="Arial" pitchFamily="34" charset="0"/>
                <a:ea typeface="Microsoft YaHei" pitchFamily="34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 b="1">
                <a:solidFill>
                  <a:schemeClr val="bg1"/>
                </a:solidFill>
                <a:latin typeface="Arial" pitchFamily="34" charset="0"/>
                <a:ea typeface="Microsoft YaHei" pitchFamily="34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 b="1">
                <a:solidFill>
                  <a:schemeClr val="bg1"/>
                </a:solidFill>
                <a:latin typeface="Arial" pitchFamily="34" charset="0"/>
                <a:ea typeface="Microsoft YaHei" pitchFamily="34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 b="1">
                <a:solidFill>
                  <a:schemeClr val="bg1"/>
                </a:solidFill>
                <a:latin typeface="Arial" pitchFamily="34" charset="0"/>
                <a:ea typeface="Microsoft YaHei" pitchFamily="34" charset="-122"/>
              </a:defRPr>
            </a:lvl9pPr>
          </a:lstStyle>
          <a:p>
            <a:pPr algn="l" rtl="0">
              <a:spcBef>
                <a:spcPts val="1250"/>
              </a:spcBef>
              <a:buSzPct val="100000"/>
            </a:pPr>
            <a:r>
              <a:rPr lang="ru-RU" sz="2000" b="0" i="0" u="none" baseline="0">
                <a:solidFill>
                  <a:srgbClr val="000000"/>
                </a:solidFill>
              </a:rPr>
              <a:t>D’</a:t>
            </a:r>
          </a:p>
        </p:txBody>
      </p:sp>
      <p:sp>
        <p:nvSpPr>
          <p:cNvPr id="31756" name="Text Box 25"/>
          <p:cNvSpPr txBox="1">
            <a:spLocks noChangeArrowheads="1"/>
          </p:cNvSpPr>
          <p:nvPr/>
        </p:nvSpPr>
        <p:spPr bwMode="auto">
          <a:xfrm>
            <a:off x="6934200" y="6172200"/>
            <a:ext cx="533400" cy="306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 b="1">
                <a:solidFill>
                  <a:schemeClr val="bg1"/>
                </a:solidFill>
                <a:latin typeface="Arial" pitchFamily="34" charset="0"/>
                <a:ea typeface="Microsoft YaHei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 b="1">
                <a:solidFill>
                  <a:schemeClr val="bg1"/>
                </a:solidFill>
                <a:latin typeface="Arial" pitchFamily="34" charset="0"/>
                <a:ea typeface="Microsoft YaHei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 b="1">
                <a:solidFill>
                  <a:schemeClr val="bg1"/>
                </a:solidFill>
                <a:latin typeface="Arial" pitchFamily="34" charset="0"/>
                <a:ea typeface="Microsoft YaHei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 b="1">
                <a:solidFill>
                  <a:schemeClr val="bg1"/>
                </a:solidFill>
                <a:latin typeface="Arial" pitchFamily="34" charset="0"/>
                <a:ea typeface="Microsoft YaHei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 b="1">
                <a:solidFill>
                  <a:schemeClr val="bg1"/>
                </a:solidFill>
                <a:latin typeface="Arial" pitchFamily="34" charset="0"/>
                <a:ea typeface="Microsoft YaHei" pitchFamily="34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 b="1">
                <a:solidFill>
                  <a:schemeClr val="bg1"/>
                </a:solidFill>
                <a:latin typeface="Arial" pitchFamily="34" charset="0"/>
                <a:ea typeface="Microsoft YaHei" pitchFamily="34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 b="1">
                <a:solidFill>
                  <a:schemeClr val="bg1"/>
                </a:solidFill>
                <a:latin typeface="Arial" pitchFamily="34" charset="0"/>
                <a:ea typeface="Microsoft YaHei" pitchFamily="34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 b="1">
                <a:solidFill>
                  <a:schemeClr val="bg1"/>
                </a:solidFill>
                <a:latin typeface="Arial" pitchFamily="34" charset="0"/>
                <a:ea typeface="Microsoft YaHei" pitchFamily="34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 b="1">
                <a:solidFill>
                  <a:schemeClr val="bg1"/>
                </a:solidFill>
                <a:latin typeface="Arial" pitchFamily="34" charset="0"/>
                <a:ea typeface="Microsoft YaHei" pitchFamily="34" charset="-122"/>
              </a:defRPr>
            </a:lvl9pPr>
          </a:lstStyle>
          <a:p>
            <a:pPr algn="l" rtl="0">
              <a:spcBef>
                <a:spcPts val="875"/>
              </a:spcBef>
              <a:buSzPct val="100000"/>
            </a:pPr>
            <a:r>
              <a:rPr lang="ru-RU" b="0" i="0" u="none" baseline="0">
                <a:solidFill>
                  <a:srgbClr val="000000"/>
                </a:solidFill>
              </a:rPr>
              <a:t>X,Y</a:t>
            </a:r>
          </a:p>
        </p:txBody>
      </p:sp>
      <p:sp>
        <p:nvSpPr>
          <p:cNvPr id="28698" name="Text Box 26"/>
          <p:cNvSpPr txBox="1">
            <a:spLocks noChangeArrowheads="1"/>
          </p:cNvSpPr>
          <p:nvPr/>
        </p:nvSpPr>
        <p:spPr bwMode="auto">
          <a:xfrm>
            <a:off x="5867400" y="5943600"/>
            <a:ext cx="609600" cy="306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 b="1">
                <a:solidFill>
                  <a:schemeClr val="bg1"/>
                </a:solidFill>
                <a:latin typeface="Arial" pitchFamily="34" charset="0"/>
                <a:ea typeface="Microsoft YaHei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 b="1">
                <a:solidFill>
                  <a:schemeClr val="bg1"/>
                </a:solidFill>
                <a:latin typeface="Arial" pitchFamily="34" charset="0"/>
                <a:ea typeface="Microsoft YaHei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 b="1">
                <a:solidFill>
                  <a:schemeClr val="bg1"/>
                </a:solidFill>
                <a:latin typeface="Arial" pitchFamily="34" charset="0"/>
                <a:ea typeface="Microsoft YaHei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 b="1">
                <a:solidFill>
                  <a:schemeClr val="bg1"/>
                </a:solidFill>
                <a:latin typeface="Arial" pitchFamily="34" charset="0"/>
                <a:ea typeface="Microsoft YaHei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 b="1">
                <a:solidFill>
                  <a:schemeClr val="bg1"/>
                </a:solidFill>
                <a:latin typeface="Arial" pitchFamily="34" charset="0"/>
                <a:ea typeface="Microsoft YaHei" pitchFamily="34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 b="1">
                <a:solidFill>
                  <a:schemeClr val="bg1"/>
                </a:solidFill>
                <a:latin typeface="Arial" pitchFamily="34" charset="0"/>
                <a:ea typeface="Microsoft YaHei" pitchFamily="34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 b="1">
                <a:solidFill>
                  <a:schemeClr val="bg1"/>
                </a:solidFill>
                <a:latin typeface="Arial" pitchFamily="34" charset="0"/>
                <a:ea typeface="Microsoft YaHei" pitchFamily="34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 b="1">
                <a:solidFill>
                  <a:schemeClr val="bg1"/>
                </a:solidFill>
                <a:latin typeface="Arial" pitchFamily="34" charset="0"/>
                <a:ea typeface="Microsoft YaHei" pitchFamily="34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 b="1">
                <a:solidFill>
                  <a:schemeClr val="bg1"/>
                </a:solidFill>
                <a:latin typeface="Arial" pitchFamily="34" charset="0"/>
                <a:ea typeface="Microsoft YaHei" pitchFamily="34" charset="-122"/>
              </a:defRPr>
            </a:lvl9pPr>
          </a:lstStyle>
          <a:p>
            <a:pPr algn="l" rtl="0">
              <a:spcBef>
                <a:spcPts val="875"/>
              </a:spcBef>
              <a:buSzPct val="100000"/>
            </a:pPr>
            <a:r>
              <a:rPr lang="ru-RU" b="0" i="0" u="none" baseline="0">
                <a:solidFill>
                  <a:srgbClr val="000000"/>
                </a:solidFill>
              </a:rPr>
              <a:t>X’,Y’</a:t>
            </a:r>
          </a:p>
        </p:txBody>
      </p:sp>
      <p:sp>
        <p:nvSpPr>
          <p:cNvPr id="28699" name="Text Box 27"/>
          <p:cNvSpPr txBox="1">
            <a:spLocks noChangeArrowheads="1"/>
          </p:cNvSpPr>
          <p:nvPr/>
        </p:nvSpPr>
        <p:spPr bwMode="auto">
          <a:xfrm>
            <a:off x="852487" y="2323306"/>
            <a:ext cx="3852863" cy="2817812"/>
          </a:xfrm>
          <a:prstGeom prst="rect">
            <a:avLst/>
          </a:prstGeom>
          <a:solidFill>
            <a:schemeClr val="bg1">
              <a:lumMod val="95000"/>
            </a:schemeClr>
          </a:solidFill>
          <a:ln w="9360">
            <a:solidFill>
              <a:schemeClr val="tx1"/>
            </a:solidFill>
            <a:miter lim="800000"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algn="l" rtl="0">
              <a:spcBef>
                <a:spcPts val="875"/>
              </a:spcBef>
              <a:buSzPct val="10000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Местоположение отпечатка на дне основано на центре луча эхолота.</a:t>
            </a:r>
          </a:p>
          <a:p>
            <a:pPr algn="l" rtl="0">
              <a:spcBef>
                <a:spcPts val="875"/>
              </a:spcBef>
              <a:buSzPct val="10000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Используются продольная и поперечная составляющие качки (Pitch и Roll) для расчета нового положения отпечатка, а глубина вычисляется как</a:t>
            </a:r>
          </a:p>
          <a:p>
            <a:pPr algn="l" rtl="0">
              <a:spcBef>
                <a:spcPts val="875"/>
              </a:spcBef>
              <a:buSzPct val="10000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D’ = COS(pitch) * COS(roll) * D </a:t>
            </a:r>
          </a:p>
        </p:txBody>
      </p:sp>
      <p:cxnSp>
        <p:nvCxnSpPr>
          <p:cNvPr id="28700" name="AutoShape 28"/>
          <p:cNvCxnSpPr>
            <a:cxnSpLocks noChangeShapeType="1"/>
          </p:cNvCxnSpPr>
          <p:nvPr/>
        </p:nvCxnSpPr>
        <p:spPr bwMode="auto">
          <a:xfrm>
            <a:off x="4347369" y="3098006"/>
            <a:ext cx="1799432" cy="319881"/>
          </a:xfrm>
          <a:prstGeom prst="straightConnector1">
            <a:avLst/>
          </a:prstGeom>
          <a:ln>
            <a:headEnd/>
            <a:tailEnd type="triangle" w="med" len="med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7965222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0">
                                      <p:cBhvr additive="repl"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8" presetID="1" presetClass="entr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1" presetID="1" presetClass="entr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4" presetID="1" presetClass="entr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" presetClass="entr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0" presetID="1" presetClass="entr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" presetClass="entr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90" grpId="0" animBg="1"/>
      <p:bldP spid="28692" grpId="0" animBg="1"/>
      <p:bldP spid="28694" grpId="0" animBg="1"/>
      <p:bldP spid="2869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ru-RU" b="0" i="0" u="none" baseline="0"/>
              <a:t>Поправка за Осадку</a:t>
            </a:r>
            <a:endParaRPr lang="ru-RU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50F2F8E5-1108-0A46-83A0-852BF6A1A522}" type="slidenum">
              <a:rPr/>
              <a:pPr/>
              <a:t>6</a:t>
            </a:fld>
            <a:endParaRPr lang="ru-RU"/>
          </a:p>
        </p:txBody>
      </p:sp>
      <p:sp>
        <p:nvSpPr>
          <p:cNvPr id="5" name="Oval 4">
            <a:hlinkClick r:id="rId2" action="ppaction://hlinksldjump"/>
          </p:cNvPr>
          <p:cNvSpPr/>
          <p:nvPr/>
        </p:nvSpPr>
        <p:spPr>
          <a:xfrm>
            <a:off x="347472" y="277707"/>
            <a:ext cx="887307" cy="880533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8715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ext Box 1"/>
          <p:cNvSpPr txBox="1">
            <a:spLocks noChangeArrowheads="1"/>
          </p:cNvSpPr>
          <p:nvPr/>
        </p:nvSpPr>
        <p:spPr bwMode="auto">
          <a:xfrm>
            <a:off x="203200" y="-76200"/>
            <a:ext cx="9067800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marL="53975"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itchFamily="34" charset="0"/>
                <a:ea typeface="Microsoft YaHei" pitchFamily="34" charset="-122"/>
              </a:defRPr>
            </a:lvl1pPr>
            <a:lvl2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itchFamily="34" charset="0"/>
                <a:ea typeface="Microsoft YaHei" pitchFamily="34" charset="-122"/>
              </a:defRPr>
            </a:lvl2pPr>
            <a:lvl3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itchFamily="34" charset="0"/>
                <a:ea typeface="Microsoft YaHei" pitchFamily="34" charset="-122"/>
              </a:defRPr>
            </a:lvl3pPr>
            <a:lvl4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itchFamily="34" charset="0"/>
                <a:ea typeface="Microsoft YaHei" pitchFamily="34" charset="-122"/>
              </a:defRPr>
            </a:lvl4pPr>
            <a:lvl5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itchFamily="34" charset="0"/>
                <a:ea typeface="Microsoft YaHei" pitchFamily="34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itchFamily="34" charset="0"/>
                <a:ea typeface="Microsoft YaHei" pitchFamily="34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itchFamily="34" charset="0"/>
                <a:ea typeface="Microsoft YaHei" pitchFamily="34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itchFamily="34" charset="0"/>
                <a:ea typeface="Microsoft YaHei" pitchFamily="34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itchFamily="34" charset="0"/>
                <a:ea typeface="Microsoft YaHei" pitchFamily="34" charset="-122"/>
              </a:defRPr>
            </a:lvl9pPr>
          </a:lstStyle>
          <a:p>
            <a:pPr algn="l" rtl="0" eaLnBrk="1" hangingPunct="1">
              <a:buSzPct val="100000"/>
            </a:pPr>
            <a:r>
              <a:rPr lang="ru-RU" sz="3600" b="0" i="0" u="none" baseline="0"/>
              <a:t>Вкладыши предварительной сортировки и фильтров GPS отсутствуют...</a:t>
            </a:r>
          </a:p>
        </p:txBody>
      </p:sp>
      <p:sp>
        <p:nvSpPr>
          <p:cNvPr id="32771" name="Text Box 2"/>
          <p:cNvSpPr txBox="1">
            <a:spLocks noChangeArrowheads="1"/>
          </p:cNvSpPr>
          <p:nvPr/>
        </p:nvSpPr>
        <p:spPr bwMode="auto">
          <a:xfrm>
            <a:off x="333376" y="1524000"/>
            <a:ext cx="3810000" cy="1806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Aft>
                <a:spcPts val="600"/>
              </a:spcAft>
              <a:buClr>
                <a:schemeClr val="bg2"/>
              </a:buClr>
              <a:buFont typeface="Arial" pitchFamily="34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641350" indent="-136525">
              <a:spcAft>
                <a:spcPts val="400"/>
              </a:spcAft>
              <a:buClr>
                <a:schemeClr val="tx1"/>
              </a:buClr>
              <a:buSzPct val="100000"/>
              <a:buFont typeface="Arial" pitchFamily="34" charset="0"/>
              <a:buChar char="•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273050" indent="-136525">
              <a:spcAft>
                <a:spcPts val="400"/>
              </a:spcAft>
              <a:buFont typeface="Lucida Grande"/>
              <a:buChar char="-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411163" indent="-136525">
              <a:spcAft>
                <a:spcPts val="400"/>
              </a:spcAft>
              <a:buFont typeface="Arial" pitchFamily="34" charset="0"/>
              <a:buChar char="•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547688" indent="-136525">
              <a:spcAft>
                <a:spcPts val="400"/>
              </a:spcAft>
              <a:buFont typeface="Lucida Grande"/>
              <a:buChar char="-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1004888" indent="-136525" defTabSz="457200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1462088" indent="-136525" defTabSz="457200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1919288" indent="-136525" defTabSz="457200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2376488" indent="-136525" defTabSz="457200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l" rtl="0" eaLnBrk="1" hangingPunct="1">
              <a:lnSpc>
                <a:spcPct val="90000"/>
              </a:lnSpc>
              <a:spcAft>
                <a:spcPct val="0"/>
              </a:spcAft>
              <a:buClr>
                <a:srgbClr val="000000"/>
              </a:buClr>
            </a:pPr>
            <a:r>
              <a:rPr lang="ru-RU" sz="2000" b="0" i="0" u="none" baseline="0">
                <a:solidFill>
                  <a:schemeClr val="bg2"/>
                </a:solidFill>
              </a:rPr>
              <a:t>Предварительная Сортировка:  </a:t>
            </a:r>
            <a:endParaRPr lang="ru-RU" altLang="en-US" sz="2000" b="0" dirty="0" smtClean="0">
              <a:solidFill>
                <a:schemeClr val="bg2"/>
              </a:solidFill>
            </a:endParaRPr>
          </a:p>
          <a:p>
            <a:pPr algn="l" rtl="0" eaLnBrk="1" hangingPunct="1">
              <a:lnSpc>
                <a:spcPct val="90000"/>
              </a:lnSpc>
              <a:spcAft>
                <a:spcPct val="0"/>
              </a:spcAft>
              <a:buClr>
                <a:srgbClr val="000000"/>
              </a:buClr>
            </a:pPr>
            <a:r>
              <a:rPr lang="ru-RU" sz="20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На данный момент отсутствует в SBMAX64.  Используйте SBMAX32 или другие инструменты в HYPACK для выборки данных. </a:t>
            </a:r>
          </a:p>
        </p:txBody>
      </p:sp>
      <p:sp>
        <p:nvSpPr>
          <p:cNvPr id="32772" name="Text Box 2"/>
          <p:cNvSpPr txBox="1">
            <a:spLocks noChangeArrowheads="1"/>
          </p:cNvSpPr>
          <p:nvPr/>
        </p:nvSpPr>
        <p:spPr bwMode="auto">
          <a:xfrm>
            <a:off x="333376" y="3872230"/>
            <a:ext cx="3810000" cy="16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Aft>
                <a:spcPts val="600"/>
              </a:spcAft>
              <a:buClr>
                <a:schemeClr val="bg2"/>
              </a:buClr>
              <a:buFont typeface="Arial" pitchFamily="34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641350" indent="-136525">
              <a:spcAft>
                <a:spcPts val="400"/>
              </a:spcAft>
              <a:buClr>
                <a:schemeClr val="tx1"/>
              </a:buClr>
              <a:buSzPct val="100000"/>
              <a:buFont typeface="Arial" pitchFamily="34" charset="0"/>
              <a:buChar char="•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273050" indent="-136525">
              <a:spcAft>
                <a:spcPts val="400"/>
              </a:spcAft>
              <a:buFont typeface="Lucida Grande"/>
              <a:buChar char="-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411163" indent="-136525">
              <a:spcAft>
                <a:spcPts val="400"/>
              </a:spcAft>
              <a:buFont typeface="Arial" pitchFamily="34" charset="0"/>
              <a:buChar char="•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547688" indent="-136525">
              <a:spcAft>
                <a:spcPts val="400"/>
              </a:spcAft>
              <a:buFont typeface="Lucida Grande"/>
              <a:buChar char="-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1004888" indent="-136525" defTabSz="457200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1462088" indent="-136525" defTabSz="457200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1919288" indent="-136525" defTabSz="457200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2376488" indent="-136525" defTabSz="457200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l" rtl="0" eaLnBrk="1" hangingPunct="1">
              <a:lnSpc>
                <a:spcPct val="90000"/>
              </a:lnSpc>
              <a:spcAft>
                <a:spcPct val="0"/>
              </a:spcAft>
              <a:buClr>
                <a:srgbClr val="000000"/>
              </a:buClr>
            </a:pPr>
            <a:r>
              <a:rPr lang="ru-RU" sz="2000" b="0" i="0" u="none" baseline="0">
                <a:solidFill>
                  <a:schemeClr val="bg2"/>
                </a:solidFill>
              </a:rPr>
              <a:t>Предварительная фильтрация GPS:  </a:t>
            </a:r>
            <a:endParaRPr lang="ru-RU" altLang="en-US" sz="2000" b="0" dirty="0" smtClean="0">
              <a:solidFill>
                <a:schemeClr val="bg2"/>
              </a:solidFill>
            </a:endParaRPr>
          </a:p>
          <a:p>
            <a:pPr algn="l" rtl="0" eaLnBrk="1" hangingPunct="1">
              <a:lnSpc>
                <a:spcPct val="90000"/>
              </a:lnSpc>
              <a:spcAft>
                <a:spcPct val="0"/>
              </a:spcAft>
              <a:buClr>
                <a:srgbClr val="000000"/>
              </a:buClr>
            </a:pPr>
            <a:r>
              <a:rPr lang="ru-RU" sz="20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Можно выполнить во время редактирования.  Смотрите Опции Фильтра и Поиска дальше. </a:t>
            </a:r>
          </a:p>
        </p:txBody>
      </p:sp>
      <p:pic>
        <p:nvPicPr>
          <p:cNvPr id="32773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59263" y="1524000"/>
            <a:ext cx="4445000" cy="449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774" name="Rectangle 4"/>
          <p:cNvSpPr>
            <a:spLocks noChangeArrowheads="1"/>
          </p:cNvSpPr>
          <p:nvPr/>
        </p:nvSpPr>
        <p:spPr bwMode="auto">
          <a:xfrm>
            <a:off x="4419600" y="3876675"/>
            <a:ext cx="4114800" cy="1685925"/>
          </a:xfrm>
          <a:prstGeom prst="rect">
            <a:avLst/>
          </a:prstGeom>
          <a:noFill/>
          <a:ln w="2844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algn="l" rtl="0"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149008302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Rot="1" noChangeArrowheads="1"/>
          </p:cNvSpPr>
          <p:nvPr/>
        </p:nvSpPr>
        <p:spPr bwMode="auto">
          <a:xfrm>
            <a:off x="264160" y="0"/>
            <a:ext cx="9144000" cy="981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l" rtl="0" eaLnBrk="1" hangingPunct="1">
              <a:defRPr/>
            </a:pPr>
            <a:r>
              <a:rPr lang="ru-RU" sz="3600" b="0" i="0" u="none" baseline="0">
                <a:solidFill>
                  <a:schemeClr val="bg1"/>
                </a:solidFill>
                <a:latin typeface="+mj-lt"/>
              </a:rPr>
              <a:t>Список команд мыши / клавиатуры</a:t>
            </a:r>
          </a:p>
        </p:txBody>
      </p:sp>
      <p:sp>
        <p:nvSpPr>
          <p:cNvPr id="46083" name="Text Box 11"/>
          <p:cNvSpPr txBox="1">
            <a:spLocks noChangeArrowheads="1"/>
          </p:cNvSpPr>
          <p:nvPr/>
        </p:nvSpPr>
        <p:spPr bwMode="auto">
          <a:xfrm>
            <a:off x="523875" y="5257800"/>
            <a:ext cx="5719763" cy="92392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857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marL="0" indent="0" algn="l" rtl="0">
              <a:spcBef>
                <a:spcPts val="300"/>
              </a:spcBef>
              <a:defRPr/>
            </a:pPr>
            <a:r>
              <a:rPr lang="ru-RU" sz="1800" b="0" i="0" u="none" baseline="0">
                <a:solidFill>
                  <a:schemeClr val="bg2"/>
                </a:solidFill>
                <a:latin typeface="+mn-lt"/>
              </a:rPr>
              <a:t>Меню Edit - Mouse and Keyboard Cheat Sheet:  </a:t>
            </a:r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Очень полезные горячие клавиши для ускорения редактирования.  Применимы во всех окнах редактирования.</a:t>
            </a:r>
          </a:p>
        </p:txBody>
      </p:sp>
      <p:pic>
        <p:nvPicPr>
          <p:cNvPr id="33796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5871" y="1286933"/>
            <a:ext cx="6353528" cy="37462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797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2800" y="4344988"/>
            <a:ext cx="1457325" cy="1239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 Box 11"/>
          <p:cNvSpPr txBox="1">
            <a:spLocks noChangeArrowheads="1"/>
          </p:cNvSpPr>
          <p:nvPr/>
        </p:nvSpPr>
        <p:spPr bwMode="auto">
          <a:xfrm>
            <a:off x="6781800" y="3048000"/>
            <a:ext cx="2057400" cy="646331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spcBef>
                <a:spcPts val="600"/>
              </a:spcBef>
              <a:defRPr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3D Мышка “Space Navigator”</a:t>
            </a:r>
          </a:p>
        </p:txBody>
      </p:sp>
      <p:cxnSp>
        <p:nvCxnSpPr>
          <p:cNvPr id="10" name="Straight Arrow Connector 9"/>
          <p:cNvCxnSpPr/>
          <p:nvPr/>
        </p:nvCxnSpPr>
        <p:spPr>
          <a:xfrm flipH="1">
            <a:off x="7891463" y="3678238"/>
            <a:ext cx="14287" cy="512762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96489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Text Box 2"/>
          <p:cNvSpPr txBox="1">
            <a:spLocks noChangeArrowheads="1"/>
          </p:cNvSpPr>
          <p:nvPr/>
        </p:nvSpPr>
        <p:spPr bwMode="auto">
          <a:xfrm>
            <a:off x="0" y="0"/>
            <a:ext cx="8686800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marL="53975"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itchFamily="34" charset="0"/>
                <a:ea typeface="Microsoft YaHei" pitchFamily="34" charset="-122"/>
              </a:defRPr>
            </a:lvl1pPr>
            <a:lvl2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itchFamily="34" charset="0"/>
                <a:ea typeface="Microsoft YaHei" pitchFamily="34" charset="-122"/>
              </a:defRPr>
            </a:lvl2pPr>
            <a:lvl3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itchFamily="34" charset="0"/>
                <a:ea typeface="Microsoft YaHei" pitchFamily="34" charset="-122"/>
              </a:defRPr>
            </a:lvl3pPr>
            <a:lvl4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itchFamily="34" charset="0"/>
                <a:ea typeface="Microsoft YaHei" pitchFamily="34" charset="-122"/>
              </a:defRPr>
            </a:lvl4pPr>
            <a:lvl5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itchFamily="34" charset="0"/>
                <a:ea typeface="Microsoft YaHei" pitchFamily="34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itchFamily="34" charset="0"/>
                <a:ea typeface="Microsoft YaHei" pitchFamily="34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itchFamily="34" charset="0"/>
                <a:ea typeface="Microsoft YaHei" pitchFamily="34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itchFamily="34" charset="0"/>
                <a:ea typeface="Microsoft YaHei" pitchFamily="34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itchFamily="34" charset="0"/>
                <a:ea typeface="Microsoft YaHei" pitchFamily="34" charset="-122"/>
              </a:defRPr>
            </a:lvl9pPr>
          </a:lstStyle>
          <a:p>
            <a:pPr algn="l" rtl="0" eaLnBrk="1" hangingPunct="1">
              <a:buSzPct val="100000"/>
            </a:pPr>
            <a:r>
              <a:rPr lang="ru-RU" sz="3600" b="0" i="0" u="none" baseline="0"/>
              <a:t>Файлы подложки в окне Съемка</a:t>
            </a:r>
          </a:p>
        </p:txBody>
      </p:sp>
      <p:sp>
        <p:nvSpPr>
          <p:cNvPr id="39939" name="Rectangle 4"/>
          <p:cNvSpPr>
            <a:spLocks noChangeArrowheads="1"/>
          </p:cNvSpPr>
          <p:nvPr/>
        </p:nvSpPr>
        <p:spPr bwMode="auto">
          <a:xfrm>
            <a:off x="6189663" y="2163763"/>
            <a:ext cx="2743200" cy="26670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 b="1">
                <a:solidFill>
                  <a:schemeClr val="bg1"/>
                </a:solidFill>
                <a:latin typeface="Arial" pitchFamily="34" charset="0"/>
                <a:ea typeface="Microsoft YaHei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 b="1">
                <a:solidFill>
                  <a:schemeClr val="bg1"/>
                </a:solidFill>
                <a:latin typeface="Arial" pitchFamily="34" charset="0"/>
                <a:ea typeface="Microsoft YaHei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 b="1">
                <a:solidFill>
                  <a:schemeClr val="bg1"/>
                </a:solidFill>
                <a:latin typeface="Arial" pitchFamily="34" charset="0"/>
                <a:ea typeface="Microsoft YaHei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 b="1">
                <a:solidFill>
                  <a:schemeClr val="bg1"/>
                </a:solidFill>
                <a:latin typeface="Arial" pitchFamily="34" charset="0"/>
                <a:ea typeface="Microsoft YaHei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 b="1">
                <a:solidFill>
                  <a:schemeClr val="bg1"/>
                </a:solidFill>
                <a:latin typeface="Arial" pitchFamily="34" charset="0"/>
                <a:ea typeface="Microsoft YaHei" pitchFamily="34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 b="1">
                <a:solidFill>
                  <a:schemeClr val="bg1"/>
                </a:solidFill>
                <a:latin typeface="Arial" pitchFamily="34" charset="0"/>
                <a:ea typeface="Microsoft YaHei" pitchFamily="34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 b="1">
                <a:solidFill>
                  <a:schemeClr val="bg1"/>
                </a:solidFill>
                <a:latin typeface="Arial" pitchFamily="34" charset="0"/>
                <a:ea typeface="Microsoft YaHei" pitchFamily="34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 b="1">
                <a:solidFill>
                  <a:schemeClr val="bg1"/>
                </a:solidFill>
                <a:latin typeface="Arial" pitchFamily="34" charset="0"/>
                <a:ea typeface="Microsoft YaHei" pitchFamily="34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 b="1">
                <a:solidFill>
                  <a:schemeClr val="bg1"/>
                </a:solidFill>
                <a:latin typeface="Arial" pitchFamily="34" charset="0"/>
                <a:ea typeface="Microsoft YaHei" pitchFamily="34" charset="-122"/>
              </a:defRPr>
            </a:lvl9pPr>
          </a:lstStyle>
          <a:p>
            <a:pPr algn="l" rtl="0">
              <a:buSzPct val="100000"/>
            </a:pPr>
            <a:r>
              <a:rPr lang="ru-RU" sz="20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Можно отображать все типы картографических подложек в основном окне.  </a:t>
            </a:r>
          </a:p>
          <a:p>
            <a:pPr algn="l" rtl="0">
              <a:buSzPct val="100000"/>
            </a:pPr>
            <a:endParaRPr lang="ru-RU" altLang="en-US" sz="2000" b="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l" rtl="0">
              <a:buSzPct val="100000"/>
            </a:pPr>
            <a:r>
              <a:rPr lang="ru-RU" sz="20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Отметьте опцию в верхней части карты.</a:t>
            </a:r>
          </a:p>
          <a:p>
            <a:pPr algn="l" rtl="0">
              <a:buSzPct val="100000"/>
            </a:pPr>
            <a:endParaRPr lang="ru-RU" altLang="en-US" sz="2000" b="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l" rtl="0">
              <a:buSzPct val="100000"/>
            </a:pPr>
            <a:r>
              <a:rPr lang="ru-RU" sz="20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F9 для вызова настроек вида</a:t>
            </a:r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.</a:t>
            </a:r>
          </a:p>
        </p:txBody>
      </p:sp>
      <p:pic>
        <p:nvPicPr>
          <p:cNvPr id="36870" name="Picture 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5288" y="1295400"/>
            <a:ext cx="5419725" cy="48910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"/>
          <p:cNvSpPr/>
          <p:nvPr/>
        </p:nvSpPr>
        <p:spPr>
          <a:xfrm>
            <a:off x="2438400" y="1447800"/>
            <a:ext cx="533400" cy="228600"/>
          </a:xfrm>
          <a:prstGeom prst="rect">
            <a:avLst/>
          </a:prstGeom>
          <a:noFill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rtl="0"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1412948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/>
          <p:cNvSpPr/>
          <p:nvPr/>
        </p:nvSpPr>
        <p:spPr>
          <a:xfrm>
            <a:off x="0" y="657225"/>
            <a:ext cx="9144000" cy="55435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>
              <a:defRPr/>
            </a:pPr>
            <a:endParaRPr lang="ru-RU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122" name="Rectangle 2"/>
          <p:cNvSpPr>
            <a:spLocks noRot="1" noChangeArrowheads="1"/>
          </p:cNvSpPr>
          <p:nvPr/>
        </p:nvSpPr>
        <p:spPr bwMode="auto">
          <a:xfrm>
            <a:off x="342265" y="-25771"/>
            <a:ext cx="9144000" cy="949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l" rtl="0" eaLnBrk="1" hangingPunct="1">
              <a:defRPr/>
            </a:pPr>
            <a:r>
              <a:rPr lang="ru-RU" sz="3600" b="0" i="0" u="none" baseline="0">
                <a:solidFill>
                  <a:schemeClr val="bg1"/>
                </a:solidFill>
                <a:latin typeface="+mn-lt"/>
              </a:rPr>
              <a:t>Редактирование позиций вручную</a:t>
            </a:r>
          </a:p>
        </p:txBody>
      </p:sp>
      <p:cxnSp>
        <p:nvCxnSpPr>
          <p:cNvPr id="8" name="Straight Arrow Connector 7"/>
          <p:cNvCxnSpPr/>
          <p:nvPr/>
        </p:nvCxnSpPr>
        <p:spPr>
          <a:xfrm flipH="1">
            <a:off x="5589588" y="2147888"/>
            <a:ext cx="360362" cy="0"/>
          </a:xfrm>
          <a:prstGeom prst="straightConnector1">
            <a:avLst/>
          </a:prstGeom>
          <a:ln w="28575">
            <a:noFill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/>
          <p:nvPr/>
        </p:nvCxnSpPr>
        <p:spPr>
          <a:xfrm flipH="1">
            <a:off x="6094413" y="3227388"/>
            <a:ext cx="452437" cy="142875"/>
          </a:xfrm>
          <a:prstGeom prst="straightConnector1">
            <a:avLst/>
          </a:prstGeom>
          <a:ln w="28575">
            <a:noFill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211" name="Text Box 11"/>
          <p:cNvSpPr txBox="1">
            <a:spLocks noChangeArrowheads="1"/>
          </p:cNvSpPr>
          <p:nvPr/>
        </p:nvSpPr>
        <p:spPr bwMode="auto">
          <a:xfrm>
            <a:off x="356553" y="5768181"/>
            <a:ext cx="238442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defRPr/>
            </a:pPr>
            <a:r>
              <a:rPr lang="ru-RU" sz="1600" b="0" i="0" u="none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(1) Выберите инструмент Лассо, Внутри</a:t>
            </a:r>
            <a:endParaRPr lang="ru-RU" altLang="en-US" dirty="0" smtClean="0">
              <a:solidFill>
                <a:srgbClr val="0091BB"/>
              </a:solidFill>
              <a:latin typeface="+mn-lt"/>
            </a:endParaRPr>
          </a:p>
        </p:txBody>
      </p:sp>
      <p:cxnSp>
        <p:nvCxnSpPr>
          <p:cNvPr id="20" name="Straight Arrow Connector 19"/>
          <p:cNvCxnSpPr/>
          <p:nvPr/>
        </p:nvCxnSpPr>
        <p:spPr>
          <a:xfrm>
            <a:off x="2276475" y="2122488"/>
            <a:ext cx="690563" cy="0"/>
          </a:xfrm>
          <a:prstGeom prst="straightConnector1">
            <a:avLst/>
          </a:prstGeom>
          <a:ln w="28575">
            <a:noFill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/>
          <p:nvPr/>
        </p:nvCxnSpPr>
        <p:spPr>
          <a:xfrm>
            <a:off x="2025650" y="3695700"/>
            <a:ext cx="941388" cy="498475"/>
          </a:xfrm>
          <a:prstGeom prst="straightConnector1">
            <a:avLst/>
          </a:prstGeom>
          <a:ln w="28575">
            <a:noFill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/>
          <p:cNvCxnSpPr/>
          <p:nvPr/>
        </p:nvCxnSpPr>
        <p:spPr>
          <a:xfrm>
            <a:off x="2312988" y="5062538"/>
            <a:ext cx="690562" cy="0"/>
          </a:xfrm>
          <a:prstGeom prst="straightConnector1">
            <a:avLst/>
          </a:prstGeom>
          <a:ln w="28575">
            <a:noFill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/>
          <p:cNvCxnSpPr/>
          <p:nvPr/>
        </p:nvCxnSpPr>
        <p:spPr>
          <a:xfrm flipV="1">
            <a:off x="3789363" y="6107113"/>
            <a:ext cx="0" cy="271462"/>
          </a:xfrm>
          <a:prstGeom prst="straightConnector1">
            <a:avLst/>
          </a:prstGeom>
          <a:ln w="28575">
            <a:noFill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/>
          <p:cNvCxnSpPr/>
          <p:nvPr/>
        </p:nvCxnSpPr>
        <p:spPr>
          <a:xfrm flipH="1" flipV="1">
            <a:off x="5586413" y="4729163"/>
            <a:ext cx="1090612" cy="169862"/>
          </a:xfrm>
          <a:prstGeom prst="straightConnector1">
            <a:avLst/>
          </a:prstGeom>
          <a:ln w="28575">
            <a:noFill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Arrow Connector 34"/>
          <p:cNvCxnSpPr/>
          <p:nvPr/>
        </p:nvCxnSpPr>
        <p:spPr>
          <a:xfrm flipH="1">
            <a:off x="4797425" y="5459413"/>
            <a:ext cx="1924050" cy="3175"/>
          </a:xfrm>
          <a:prstGeom prst="straightConnector1">
            <a:avLst/>
          </a:prstGeom>
          <a:ln w="28575">
            <a:noFill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 Box 11"/>
          <p:cNvSpPr txBox="1">
            <a:spLocks noChangeArrowheads="1"/>
          </p:cNvSpPr>
          <p:nvPr/>
        </p:nvSpPr>
        <p:spPr bwMode="auto">
          <a:xfrm>
            <a:off x="2740978" y="6196806"/>
            <a:ext cx="4648200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defRPr/>
            </a:pPr>
            <a:r>
              <a:rPr lang="ru-RU" sz="1600" b="0" i="0" u="none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(2) выделите лассо выбросы позиционирования</a:t>
            </a:r>
            <a:endParaRPr lang="ru-RU" altLang="en-US" dirty="0" smtClean="0">
              <a:solidFill>
                <a:srgbClr val="0091BB"/>
              </a:solidFill>
              <a:latin typeface="+mn-lt"/>
            </a:endParaRPr>
          </a:p>
        </p:txBody>
      </p:sp>
      <p:sp>
        <p:nvSpPr>
          <p:cNvPr id="34" name="Text Box 11"/>
          <p:cNvSpPr txBox="1">
            <a:spLocks noChangeArrowheads="1"/>
          </p:cNvSpPr>
          <p:nvPr/>
        </p:nvSpPr>
        <p:spPr bwMode="auto">
          <a:xfrm>
            <a:off x="5846128" y="5860256"/>
            <a:ext cx="3017837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defRPr/>
            </a:pPr>
            <a:r>
              <a:rPr lang="ru-RU" sz="1600" b="0" i="0" u="none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(3) Кнопка Delete или иконка</a:t>
            </a:r>
            <a:endParaRPr lang="ru-RU" altLang="en-US" dirty="0" smtClean="0">
              <a:solidFill>
                <a:srgbClr val="0091BB"/>
              </a:solidFill>
              <a:latin typeface="+mn-lt"/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480906" y="1606550"/>
            <a:ext cx="7836746" cy="4521572"/>
            <a:chOff x="342265" y="1166603"/>
            <a:chExt cx="8463068" cy="5012741"/>
          </a:xfrm>
        </p:grpSpPr>
        <p:pic>
          <p:nvPicPr>
            <p:cNvPr id="40973" name="Picture 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2265" y="1166603"/>
              <a:ext cx="8463068" cy="44380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cxnSp>
          <p:nvCxnSpPr>
            <p:cNvPr id="23" name="Straight Arrow Connector 22"/>
            <p:cNvCxnSpPr/>
            <p:nvPr/>
          </p:nvCxnSpPr>
          <p:spPr>
            <a:xfrm flipH="1" flipV="1">
              <a:off x="1048703" y="4218781"/>
              <a:ext cx="33337" cy="1549400"/>
            </a:xfrm>
            <a:prstGeom prst="straightConnector1">
              <a:avLst/>
            </a:prstGeom>
            <a:ln>
              <a:tailEnd type="triangl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Arrow Connector 32"/>
            <p:cNvCxnSpPr/>
            <p:nvPr/>
          </p:nvCxnSpPr>
          <p:spPr>
            <a:xfrm flipH="1" flipV="1">
              <a:off x="3976053" y="3577431"/>
              <a:ext cx="212725" cy="2601913"/>
            </a:xfrm>
            <a:prstGeom prst="straightConnector1">
              <a:avLst/>
            </a:prstGeom>
            <a:ln>
              <a:tailEnd type="triangl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Arrow Connector 35"/>
            <p:cNvCxnSpPr>
              <a:stCxn id="34" idx="0"/>
            </p:cNvCxnSpPr>
            <p:nvPr/>
          </p:nvCxnSpPr>
          <p:spPr>
            <a:xfrm flipH="1" flipV="1">
              <a:off x="3009265" y="1853406"/>
              <a:ext cx="4346575" cy="4006850"/>
            </a:xfrm>
            <a:prstGeom prst="straightConnector1">
              <a:avLst/>
            </a:prstGeom>
            <a:ln>
              <a:tailEnd type="triangl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2447846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/>
          <p:cNvSpPr/>
          <p:nvPr/>
        </p:nvSpPr>
        <p:spPr>
          <a:xfrm>
            <a:off x="0" y="657225"/>
            <a:ext cx="9144000" cy="55435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>
              <a:defRPr/>
            </a:pPr>
            <a:endParaRPr lang="ru-RU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122" name="Rectangle 2"/>
          <p:cNvSpPr>
            <a:spLocks noRot="1" noChangeArrowheads="1"/>
          </p:cNvSpPr>
          <p:nvPr/>
        </p:nvSpPr>
        <p:spPr bwMode="auto">
          <a:xfrm>
            <a:off x="258763" y="52388"/>
            <a:ext cx="9144000" cy="949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l" rtl="0" eaLnBrk="1" hangingPunct="1">
              <a:defRPr/>
            </a:pPr>
            <a:r>
              <a:rPr lang="ru-RU" sz="3600" b="0" i="0" u="none" baseline="0">
                <a:solidFill>
                  <a:schemeClr val="bg1"/>
                </a:solidFill>
                <a:latin typeface="+mn-lt"/>
              </a:rPr>
              <a:t>Фильтры позиционирования</a:t>
            </a:r>
          </a:p>
        </p:txBody>
      </p:sp>
      <p:cxnSp>
        <p:nvCxnSpPr>
          <p:cNvPr id="8" name="Straight Arrow Connector 7"/>
          <p:cNvCxnSpPr/>
          <p:nvPr/>
        </p:nvCxnSpPr>
        <p:spPr>
          <a:xfrm flipH="1">
            <a:off x="5589588" y="2147888"/>
            <a:ext cx="360362" cy="0"/>
          </a:xfrm>
          <a:prstGeom prst="straightConnector1">
            <a:avLst/>
          </a:prstGeom>
          <a:ln w="28575">
            <a:noFill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/>
          <p:nvPr/>
        </p:nvCxnSpPr>
        <p:spPr>
          <a:xfrm flipH="1">
            <a:off x="6094413" y="3227388"/>
            <a:ext cx="452437" cy="142875"/>
          </a:xfrm>
          <a:prstGeom prst="straightConnector1">
            <a:avLst/>
          </a:prstGeom>
          <a:ln w="28575">
            <a:noFill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211" name="Text Box 11"/>
          <p:cNvSpPr txBox="1">
            <a:spLocks noChangeArrowheads="1"/>
          </p:cNvSpPr>
          <p:nvPr/>
        </p:nvSpPr>
        <p:spPr bwMode="auto">
          <a:xfrm>
            <a:off x="5745163" y="1316038"/>
            <a:ext cx="2907770" cy="83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defRPr/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Меню Edit - Опции Поиска и Фильтров для задания фильтров GPS</a:t>
            </a:r>
            <a:endParaRPr lang="ru-RU" altLang="en-US" dirty="0" smtClean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</p:txBody>
      </p:sp>
      <p:cxnSp>
        <p:nvCxnSpPr>
          <p:cNvPr id="20" name="Straight Arrow Connector 19"/>
          <p:cNvCxnSpPr/>
          <p:nvPr/>
        </p:nvCxnSpPr>
        <p:spPr>
          <a:xfrm>
            <a:off x="2276475" y="2122488"/>
            <a:ext cx="690563" cy="0"/>
          </a:xfrm>
          <a:prstGeom prst="straightConnector1">
            <a:avLst/>
          </a:prstGeom>
          <a:ln w="28575">
            <a:noFill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/>
          <p:nvPr/>
        </p:nvCxnSpPr>
        <p:spPr>
          <a:xfrm>
            <a:off x="2025650" y="3695700"/>
            <a:ext cx="941388" cy="498475"/>
          </a:xfrm>
          <a:prstGeom prst="straightConnector1">
            <a:avLst/>
          </a:prstGeom>
          <a:ln w="28575">
            <a:noFill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/>
          <p:cNvCxnSpPr/>
          <p:nvPr/>
        </p:nvCxnSpPr>
        <p:spPr>
          <a:xfrm>
            <a:off x="2312988" y="5062538"/>
            <a:ext cx="690562" cy="0"/>
          </a:xfrm>
          <a:prstGeom prst="straightConnector1">
            <a:avLst/>
          </a:prstGeom>
          <a:ln w="28575">
            <a:noFill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/>
          <p:cNvCxnSpPr/>
          <p:nvPr/>
        </p:nvCxnSpPr>
        <p:spPr>
          <a:xfrm flipV="1">
            <a:off x="3789363" y="6107113"/>
            <a:ext cx="0" cy="271462"/>
          </a:xfrm>
          <a:prstGeom prst="straightConnector1">
            <a:avLst/>
          </a:prstGeom>
          <a:ln w="28575">
            <a:noFill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/>
          <p:cNvCxnSpPr/>
          <p:nvPr/>
        </p:nvCxnSpPr>
        <p:spPr>
          <a:xfrm flipH="1" flipV="1">
            <a:off x="5586413" y="4729163"/>
            <a:ext cx="1090612" cy="169862"/>
          </a:xfrm>
          <a:prstGeom prst="straightConnector1">
            <a:avLst/>
          </a:prstGeom>
          <a:ln w="28575">
            <a:noFill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Arrow Connector 34"/>
          <p:cNvCxnSpPr/>
          <p:nvPr/>
        </p:nvCxnSpPr>
        <p:spPr>
          <a:xfrm flipH="1">
            <a:off x="4797425" y="5459413"/>
            <a:ext cx="1924050" cy="3175"/>
          </a:xfrm>
          <a:prstGeom prst="straightConnector1">
            <a:avLst/>
          </a:prstGeom>
          <a:ln w="28575">
            <a:noFill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 Box 11"/>
          <p:cNvSpPr txBox="1">
            <a:spLocks noChangeArrowheads="1"/>
          </p:cNvSpPr>
          <p:nvPr/>
        </p:nvSpPr>
        <p:spPr bwMode="auto">
          <a:xfrm>
            <a:off x="76200" y="3513667"/>
            <a:ext cx="2545556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defRPr/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Применить фильтры с помощью кнопки с молнией.</a:t>
            </a:r>
            <a:endParaRPr lang="ru-RU" altLang="en-US" dirty="0" smtClean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</p:txBody>
      </p:sp>
      <p:cxnSp>
        <p:nvCxnSpPr>
          <p:cNvPr id="36" name="Straight Arrow Connector 35"/>
          <p:cNvCxnSpPr/>
          <p:nvPr/>
        </p:nvCxnSpPr>
        <p:spPr>
          <a:xfrm flipH="1" flipV="1">
            <a:off x="4819650" y="1536700"/>
            <a:ext cx="769938" cy="23813"/>
          </a:xfrm>
          <a:prstGeom prst="straightConnector1">
            <a:avLst/>
          </a:prstGeom>
          <a:ln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41999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0669" y="1219994"/>
            <a:ext cx="4451350" cy="1039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2000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8488" y="2319338"/>
            <a:ext cx="5748337" cy="3786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3" name="Straight Arrow Connector 32"/>
          <p:cNvCxnSpPr/>
          <p:nvPr/>
        </p:nvCxnSpPr>
        <p:spPr>
          <a:xfrm flipV="1">
            <a:off x="2438400" y="2819400"/>
            <a:ext cx="2838450" cy="874713"/>
          </a:xfrm>
          <a:prstGeom prst="straightConnector1">
            <a:avLst/>
          </a:prstGeom>
          <a:ln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8" name="Text Box 11"/>
          <p:cNvSpPr txBox="1">
            <a:spLocks noChangeArrowheads="1"/>
          </p:cNvSpPr>
          <p:nvPr/>
        </p:nvSpPr>
        <p:spPr bwMode="auto">
          <a:xfrm>
            <a:off x="147638" y="4824413"/>
            <a:ext cx="2362200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defRPr/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Просмотр Фильтров:  Активируйте (показать) или деактивируйте (скрыть) здесь.</a:t>
            </a:r>
            <a:endParaRPr lang="ru-RU" altLang="en-US" dirty="0" smtClean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</p:txBody>
      </p:sp>
      <p:cxnSp>
        <p:nvCxnSpPr>
          <p:cNvPr id="21" name="Straight Arrow Connector 20"/>
          <p:cNvCxnSpPr/>
          <p:nvPr/>
        </p:nvCxnSpPr>
        <p:spPr>
          <a:xfrm>
            <a:off x="2327275" y="5384800"/>
            <a:ext cx="882650" cy="149225"/>
          </a:xfrm>
          <a:prstGeom prst="straightConnector1">
            <a:avLst/>
          </a:prstGeom>
          <a:ln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87337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Rot="1" noChangeArrowheads="1"/>
          </p:cNvSpPr>
          <p:nvPr/>
        </p:nvSpPr>
        <p:spPr bwMode="auto">
          <a:xfrm>
            <a:off x="14288" y="30163"/>
            <a:ext cx="9144000" cy="949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l" rtl="0" eaLnBrk="1" hangingPunct="1">
              <a:defRPr/>
            </a:pPr>
            <a:r>
              <a:rPr lang="ru-RU" sz="3200" b="0" i="0" u="none" baseline="0">
                <a:solidFill>
                  <a:schemeClr val="bg1"/>
                </a:solidFill>
                <a:latin typeface="+mn-lt"/>
              </a:rPr>
              <a:t>Просмотр глубин в окне Съемка</a:t>
            </a:r>
          </a:p>
        </p:txBody>
      </p:sp>
      <p:cxnSp>
        <p:nvCxnSpPr>
          <p:cNvPr id="8" name="Straight Arrow Connector 7"/>
          <p:cNvCxnSpPr/>
          <p:nvPr/>
        </p:nvCxnSpPr>
        <p:spPr>
          <a:xfrm flipH="1">
            <a:off x="5589588" y="2147888"/>
            <a:ext cx="360362" cy="0"/>
          </a:xfrm>
          <a:prstGeom prst="straightConnector1">
            <a:avLst/>
          </a:prstGeom>
          <a:ln w="28575">
            <a:noFill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/>
          <p:nvPr/>
        </p:nvCxnSpPr>
        <p:spPr>
          <a:xfrm flipH="1">
            <a:off x="6094413" y="3227388"/>
            <a:ext cx="452437" cy="142875"/>
          </a:xfrm>
          <a:prstGeom prst="straightConnector1">
            <a:avLst/>
          </a:prstGeom>
          <a:ln w="28575">
            <a:noFill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211" name="Text Box 11"/>
          <p:cNvSpPr txBox="1">
            <a:spLocks noChangeArrowheads="1"/>
          </p:cNvSpPr>
          <p:nvPr/>
        </p:nvSpPr>
        <p:spPr bwMode="auto">
          <a:xfrm>
            <a:off x="996633" y="1040606"/>
            <a:ext cx="2384425" cy="33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defRPr/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Выберите глубины</a:t>
            </a:r>
            <a:endParaRPr lang="ru-RU" altLang="en-US" dirty="0" smtClean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</p:txBody>
      </p:sp>
      <p:cxnSp>
        <p:nvCxnSpPr>
          <p:cNvPr id="20" name="Straight Arrow Connector 19"/>
          <p:cNvCxnSpPr/>
          <p:nvPr/>
        </p:nvCxnSpPr>
        <p:spPr>
          <a:xfrm>
            <a:off x="2276475" y="2122488"/>
            <a:ext cx="690563" cy="0"/>
          </a:xfrm>
          <a:prstGeom prst="straightConnector1">
            <a:avLst/>
          </a:prstGeom>
          <a:ln w="28575">
            <a:noFill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/>
          <p:nvPr/>
        </p:nvCxnSpPr>
        <p:spPr>
          <a:xfrm>
            <a:off x="2025650" y="3695700"/>
            <a:ext cx="941388" cy="498475"/>
          </a:xfrm>
          <a:prstGeom prst="straightConnector1">
            <a:avLst/>
          </a:prstGeom>
          <a:ln w="28575">
            <a:noFill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/>
          <p:cNvCxnSpPr/>
          <p:nvPr/>
        </p:nvCxnSpPr>
        <p:spPr>
          <a:xfrm>
            <a:off x="2312988" y="5062538"/>
            <a:ext cx="690562" cy="0"/>
          </a:xfrm>
          <a:prstGeom prst="straightConnector1">
            <a:avLst/>
          </a:prstGeom>
          <a:ln w="28575">
            <a:noFill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/>
          <p:cNvCxnSpPr/>
          <p:nvPr/>
        </p:nvCxnSpPr>
        <p:spPr>
          <a:xfrm flipV="1">
            <a:off x="3789363" y="6107113"/>
            <a:ext cx="0" cy="271462"/>
          </a:xfrm>
          <a:prstGeom prst="straightConnector1">
            <a:avLst/>
          </a:prstGeom>
          <a:ln w="28575">
            <a:noFill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/>
          <p:cNvCxnSpPr/>
          <p:nvPr/>
        </p:nvCxnSpPr>
        <p:spPr>
          <a:xfrm flipH="1" flipV="1">
            <a:off x="5586413" y="4729163"/>
            <a:ext cx="1090612" cy="169862"/>
          </a:xfrm>
          <a:prstGeom prst="straightConnector1">
            <a:avLst/>
          </a:prstGeom>
          <a:ln w="28575">
            <a:noFill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Arrow Connector 34"/>
          <p:cNvCxnSpPr/>
          <p:nvPr/>
        </p:nvCxnSpPr>
        <p:spPr>
          <a:xfrm flipH="1">
            <a:off x="4797425" y="5459413"/>
            <a:ext cx="1924050" cy="3175"/>
          </a:xfrm>
          <a:prstGeom prst="straightConnector1">
            <a:avLst/>
          </a:prstGeom>
          <a:ln w="28575">
            <a:noFill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3020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163" y="1581150"/>
            <a:ext cx="5773738" cy="405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23" name="Straight Arrow Connector 22"/>
          <p:cNvCxnSpPr/>
          <p:nvPr/>
        </p:nvCxnSpPr>
        <p:spPr>
          <a:xfrm>
            <a:off x="2003425" y="1312863"/>
            <a:ext cx="555625" cy="925512"/>
          </a:xfrm>
          <a:prstGeom prst="straightConnector1">
            <a:avLst/>
          </a:prstGeom>
          <a:ln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4" name="Text Box 11"/>
          <p:cNvSpPr txBox="1">
            <a:spLocks noChangeArrowheads="1"/>
          </p:cNvSpPr>
          <p:nvPr/>
        </p:nvSpPr>
        <p:spPr bwMode="auto">
          <a:xfrm>
            <a:off x="5972175" y="1725613"/>
            <a:ext cx="3090863" cy="181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defRPr/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Удобно для просмотра:</a:t>
            </a:r>
          </a:p>
          <a:p>
            <a:pPr marL="285750" indent="-285750" algn="l" rtl="0">
              <a:buFont typeface="Arial" panose="020B0604020202020204" pitchFamily="34" charset="0"/>
              <a:buChar char="•"/>
              <a:defRPr/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Зуммировать Все:  Вписать всю съемку в окно.</a:t>
            </a:r>
          </a:p>
          <a:p>
            <a:pPr marL="285750" indent="-285750" algn="l" rtl="0">
              <a:buFont typeface="Arial" panose="020B0604020202020204" pitchFamily="34" charset="0"/>
              <a:buChar char="•"/>
              <a:defRPr/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Вид Карты:  Сверху вниз.</a:t>
            </a:r>
          </a:p>
          <a:p>
            <a:pPr marL="285750" indent="-285750" algn="l" rtl="0">
              <a:buFont typeface="Arial" panose="020B0604020202020204" pitchFamily="34" charset="0"/>
              <a:buChar char="•"/>
              <a:defRPr/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Вид Профиля:  Сбоку.</a:t>
            </a:r>
          </a:p>
          <a:p>
            <a:pPr marL="285750" indent="-285750" algn="l" rtl="0">
              <a:buFont typeface="Arial" panose="020B0604020202020204" pitchFamily="34" charset="0"/>
              <a:buChar char="•"/>
              <a:defRPr/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Beam Selection:  Какие лучи отображать.</a:t>
            </a:r>
          </a:p>
        </p:txBody>
      </p:sp>
      <p:pic>
        <p:nvPicPr>
          <p:cNvPr id="43023" name="Picture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1651" y="1114425"/>
            <a:ext cx="89535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" name="Text Box 11"/>
          <p:cNvSpPr txBox="1">
            <a:spLocks noChangeArrowheads="1"/>
          </p:cNvSpPr>
          <p:nvPr/>
        </p:nvSpPr>
        <p:spPr bwMode="auto">
          <a:xfrm>
            <a:off x="6008688" y="3709988"/>
            <a:ext cx="2982912" cy="2677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defRPr/>
            </a:pPr>
            <a:r>
              <a:rPr lang="ru-RU" sz="14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Также:</a:t>
            </a:r>
          </a:p>
          <a:p>
            <a:pPr marL="285750" indent="-285750" algn="l" rtl="0">
              <a:buFont typeface="Arial" panose="020B0604020202020204" pitchFamily="34" charset="0"/>
              <a:buChar char="•"/>
              <a:defRPr/>
            </a:pPr>
            <a:r>
              <a:rPr lang="ru-RU" sz="14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Ладонь или Shift+ЛКМ:  Войти в режим 3Д / Вращения.  Чтобы вернуться в нормальный режим, Shift + ЛКМ.</a:t>
            </a:r>
          </a:p>
          <a:p>
            <a:pPr marL="285750" indent="-285750" algn="l" rtl="0">
              <a:buFont typeface="Arial" panose="020B0604020202020204" pitchFamily="34" charset="0"/>
              <a:buChar char="•"/>
              <a:defRPr/>
            </a:pPr>
            <a:r>
              <a:rPr lang="ru-RU" sz="14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Колесико прокрутки мыши:  Зум.</a:t>
            </a:r>
          </a:p>
          <a:p>
            <a:pPr marL="285750" indent="-285750" algn="l" rtl="0">
              <a:buFont typeface="Arial" panose="020B0604020202020204" pitchFamily="34" charset="0"/>
              <a:buChar char="•"/>
              <a:defRPr/>
            </a:pPr>
            <a:r>
              <a:rPr lang="ru-RU" sz="14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ПКМ и потянуть:  Тянуть.</a:t>
            </a:r>
          </a:p>
          <a:p>
            <a:pPr marL="285750" indent="-285750" algn="l" rtl="0">
              <a:buFont typeface="Arial" panose="020B0604020202020204" pitchFamily="34" charset="0"/>
              <a:buChar char="•"/>
              <a:defRPr/>
            </a:pPr>
            <a:r>
              <a:rPr lang="ru-RU" sz="14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Ctrl+Shit+Колесо Прокрутки Мыши:  Vertical Exaggeration (VE) / масштаб по оси Z.</a:t>
            </a:r>
          </a:p>
        </p:txBody>
      </p:sp>
      <p:pic>
        <p:nvPicPr>
          <p:cNvPr id="43025" name="Picture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65620" y="3609975"/>
            <a:ext cx="390525" cy="409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026" name="Picture 1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92576" y="1127125"/>
            <a:ext cx="1838325" cy="371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" name="Text Box 11"/>
          <p:cNvSpPr txBox="1">
            <a:spLocks noChangeArrowheads="1"/>
          </p:cNvSpPr>
          <p:nvPr/>
        </p:nvSpPr>
        <p:spPr bwMode="auto">
          <a:xfrm>
            <a:off x="634683" y="5770563"/>
            <a:ext cx="5492750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defRPr/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Цвета глубин:</a:t>
            </a:r>
          </a:p>
          <a:p>
            <a:pPr marL="285750" indent="-285750" algn="l" rtl="0">
              <a:buFont typeface="Arial" panose="020B0604020202020204" pitchFamily="34" charset="0"/>
              <a:buChar char="•"/>
              <a:defRPr/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Используйте кнопку, контекстное меню либо меню Edit.</a:t>
            </a:r>
          </a:p>
          <a:p>
            <a:pPr marL="285750" indent="-285750" algn="l" rtl="0">
              <a:buFont typeface="Arial" panose="020B0604020202020204" pitchFamily="34" charset="0"/>
              <a:buChar char="•"/>
              <a:defRPr/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Цвета по глубине, лучу, галсу... множество опций.</a:t>
            </a:r>
          </a:p>
        </p:txBody>
      </p:sp>
      <p:pic>
        <p:nvPicPr>
          <p:cNvPr id="43028" name="Picture 1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296" y="5868036"/>
            <a:ext cx="306387" cy="314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74269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Rot="1" noChangeArrowheads="1"/>
          </p:cNvSpPr>
          <p:nvPr/>
        </p:nvSpPr>
        <p:spPr bwMode="auto">
          <a:xfrm>
            <a:off x="225425" y="23814"/>
            <a:ext cx="9144000" cy="949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l" rtl="0" eaLnBrk="1" hangingPunct="1">
              <a:defRPr/>
            </a:pPr>
            <a:r>
              <a:rPr lang="ru-RU" sz="3200" b="0" i="0" u="none" baseline="0">
                <a:solidFill>
                  <a:schemeClr val="bg1"/>
                </a:solidFill>
                <a:latin typeface="+mn-lt"/>
              </a:rPr>
              <a:t>Настройка цветов</a:t>
            </a:r>
          </a:p>
        </p:txBody>
      </p:sp>
      <p:cxnSp>
        <p:nvCxnSpPr>
          <p:cNvPr id="8" name="Straight Arrow Connector 7"/>
          <p:cNvCxnSpPr/>
          <p:nvPr/>
        </p:nvCxnSpPr>
        <p:spPr>
          <a:xfrm flipH="1">
            <a:off x="5589588" y="2147888"/>
            <a:ext cx="360362" cy="0"/>
          </a:xfrm>
          <a:prstGeom prst="straightConnector1">
            <a:avLst/>
          </a:prstGeom>
          <a:ln w="28575">
            <a:noFill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/>
          <p:nvPr/>
        </p:nvCxnSpPr>
        <p:spPr>
          <a:xfrm flipH="1">
            <a:off x="6094413" y="3227388"/>
            <a:ext cx="452437" cy="142875"/>
          </a:xfrm>
          <a:prstGeom prst="straightConnector1">
            <a:avLst/>
          </a:prstGeom>
          <a:ln w="28575">
            <a:noFill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/>
          <p:cNvCxnSpPr/>
          <p:nvPr/>
        </p:nvCxnSpPr>
        <p:spPr>
          <a:xfrm>
            <a:off x="2276475" y="2122488"/>
            <a:ext cx="690563" cy="0"/>
          </a:xfrm>
          <a:prstGeom prst="straightConnector1">
            <a:avLst/>
          </a:prstGeom>
          <a:ln w="28575">
            <a:noFill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/>
          <p:nvPr/>
        </p:nvCxnSpPr>
        <p:spPr>
          <a:xfrm>
            <a:off x="2025650" y="3695700"/>
            <a:ext cx="941388" cy="498475"/>
          </a:xfrm>
          <a:prstGeom prst="straightConnector1">
            <a:avLst/>
          </a:prstGeom>
          <a:ln w="28575">
            <a:noFill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/>
          <p:cNvCxnSpPr/>
          <p:nvPr/>
        </p:nvCxnSpPr>
        <p:spPr>
          <a:xfrm>
            <a:off x="2312988" y="5062538"/>
            <a:ext cx="690562" cy="0"/>
          </a:xfrm>
          <a:prstGeom prst="straightConnector1">
            <a:avLst/>
          </a:prstGeom>
          <a:ln w="28575">
            <a:noFill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/>
          <p:cNvCxnSpPr/>
          <p:nvPr/>
        </p:nvCxnSpPr>
        <p:spPr>
          <a:xfrm flipV="1">
            <a:off x="3789363" y="6107113"/>
            <a:ext cx="0" cy="271462"/>
          </a:xfrm>
          <a:prstGeom prst="straightConnector1">
            <a:avLst/>
          </a:prstGeom>
          <a:ln w="28575">
            <a:noFill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/>
          <p:cNvCxnSpPr/>
          <p:nvPr/>
        </p:nvCxnSpPr>
        <p:spPr>
          <a:xfrm flipH="1" flipV="1">
            <a:off x="5586413" y="4729163"/>
            <a:ext cx="1090612" cy="169862"/>
          </a:xfrm>
          <a:prstGeom prst="straightConnector1">
            <a:avLst/>
          </a:prstGeom>
          <a:ln w="28575">
            <a:noFill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Arrow Connector 34"/>
          <p:cNvCxnSpPr/>
          <p:nvPr/>
        </p:nvCxnSpPr>
        <p:spPr>
          <a:xfrm flipH="1">
            <a:off x="4797425" y="5459413"/>
            <a:ext cx="1924050" cy="3175"/>
          </a:xfrm>
          <a:prstGeom prst="straightConnector1">
            <a:avLst/>
          </a:prstGeom>
          <a:ln w="28575">
            <a:noFill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 Box 11"/>
          <p:cNvSpPr txBox="1">
            <a:spLocks noChangeArrowheads="1"/>
          </p:cNvSpPr>
          <p:nvPr/>
        </p:nvSpPr>
        <p:spPr bwMode="auto">
          <a:xfrm>
            <a:off x="6019006" y="1317625"/>
            <a:ext cx="3124994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defRPr/>
            </a:pPr>
            <a:r>
              <a:rPr lang="ru-RU" sz="1600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Полное управление цветовыми шкалами.  Большинство опций понятны по названиям.</a:t>
            </a:r>
          </a:p>
        </p:txBody>
      </p:sp>
      <p:pic>
        <p:nvPicPr>
          <p:cNvPr id="44044" name="Picture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13025" y="4602163"/>
            <a:ext cx="390525" cy="409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045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4475" y="1139825"/>
            <a:ext cx="5546725" cy="467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046" name="Picture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69818" y="2368551"/>
            <a:ext cx="2740025" cy="3738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2" name="Straight Arrow Connector 31"/>
          <p:cNvCxnSpPr/>
          <p:nvPr/>
        </p:nvCxnSpPr>
        <p:spPr>
          <a:xfrm>
            <a:off x="2514600" y="2573338"/>
            <a:ext cx="3657600" cy="855662"/>
          </a:xfrm>
          <a:prstGeom prst="straightConnector1">
            <a:avLst/>
          </a:prstGeom>
          <a:ln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3" name="Text Box 11"/>
          <p:cNvSpPr txBox="1">
            <a:spLocks noChangeArrowheads="1"/>
          </p:cNvSpPr>
          <p:nvPr/>
        </p:nvSpPr>
        <p:spPr bwMode="auto">
          <a:xfrm>
            <a:off x="244475" y="5832475"/>
            <a:ext cx="570547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defRPr/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Цвета по Файлам и Режиму GPS:  Семь цветов циклично по умолчанию.  Выбор цвета можно изменить в меню Custom Colors.  </a:t>
            </a:r>
          </a:p>
        </p:txBody>
      </p:sp>
    </p:spTree>
    <p:extLst>
      <p:ext uri="{BB962C8B-B14F-4D97-AF65-F5344CB8AC3E}">
        <p14:creationId xmlns:p14="http://schemas.microsoft.com/office/powerpoint/2010/main" val="30576502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Rot="1" noChangeArrowheads="1"/>
          </p:cNvSpPr>
          <p:nvPr/>
        </p:nvSpPr>
        <p:spPr bwMode="auto">
          <a:xfrm>
            <a:off x="149754" y="56356"/>
            <a:ext cx="9144000" cy="949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l" rtl="0" eaLnBrk="1" hangingPunct="1">
              <a:defRPr/>
            </a:pPr>
            <a:r>
              <a:rPr lang="ru-RU" sz="3200" b="0" i="0" u="none" baseline="0">
                <a:solidFill>
                  <a:schemeClr val="bg1"/>
                </a:solidFill>
                <a:latin typeface="+mn-lt"/>
              </a:rPr>
              <a:t>Редактирование глубин в окне Съемка</a:t>
            </a:r>
          </a:p>
        </p:txBody>
      </p:sp>
      <p:cxnSp>
        <p:nvCxnSpPr>
          <p:cNvPr id="8" name="Straight Arrow Connector 7"/>
          <p:cNvCxnSpPr/>
          <p:nvPr/>
        </p:nvCxnSpPr>
        <p:spPr>
          <a:xfrm flipH="1">
            <a:off x="5589588" y="2147888"/>
            <a:ext cx="360362" cy="0"/>
          </a:xfrm>
          <a:prstGeom prst="straightConnector1">
            <a:avLst/>
          </a:prstGeom>
          <a:ln w="28575">
            <a:noFill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/>
          <p:nvPr/>
        </p:nvCxnSpPr>
        <p:spPr>
          <a:xfrm flipH="1">
            <a:off x="6094413" y="3227388"/>
            <a:ext cx="452437" cy="142875"/>
          </a:xfrm>
          <a:prstGeom prst="straightConnector1">
            <a:avLst/>
          </a:prstGeom>
          <a:ln w="28575">
            <a:noFill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/>
          <p:cNvCxnSpPr/>
          <p:nvPr/>
        </p:nvCxnSpPr>
        <p:spPr>
          <a:xfrm>
            <a:off x="2276475" y="2122488"/>
            <a:ext cx="690563" cy="0"/>
          </a:xfrm>
          <a:prstGeom prst="straightConnector1">
            <a:avLst/>
          </a:prstGeom>
          <a:ln w="28575">
            <a:noFill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/>
          <p:nvPr/>
        </p:nvCxnSpPr>
        <p:spPr>
          <a:xfrm>
            <a:off x="2025650" y="3695700"/>
            <a:ext cx="941388" cy="498475"/>
          </a:xfrm>
          <a:prstGeom prst="straightConnector1">
            <a:avLst/>
          </a:prstGeom>
          <a:ln w="28575">
            <a:noFill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/>
          <p:cNvCxnSpPr/>
          <p:nvPr/>
        </p:nvCxnSpPr>
        <p:spPr>
          <a:xfrm>
            <a:off x="2312988" y="5062538"/>
            <a:ext cx="690562" cy="0"/>
          </a:xfrm>
          <a:prstGeom prst="straightConnector1">
            <a:avLst/>
          </a:prstGeom>
          <a:ln w="28575">
            <a:noFill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/>
          <p:cNvCxnSpPr/>
          <p:nvPr/>
        </p:nvCxnSpPr>
        <p:spPr>
          <a:xfrm flipV="1">
            <a:off x="3789363" y="6107113"/>
            <a:ext cx="0" cy="271462"/>
          </a:xfrm>
          <a:prstGeom prst="straightConnector1">
            <a:avLst/>
          </a:prstGeom>
          <a:ln w="28575">
            <a:noFill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/>
          <p:cNvCxnSpPr/>
          <p:nvPr/>
        </p:nvCxnSpPr>
        <p:spPr>
          <a:xfrm flipH="1" flipV="1">
            <a:off x="5586413" y="4729163"/>
            <a:ext cx="1090612" cy="169862"/>
          </a:xfrm>
          <a:prstGeom prst="straightConnector1">
            <a:avLst/>
          </a:prstGeom>
          <a:ln w="28575">
            <a:noFill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Arrow Connector 34"/>
          <p:cNvCxnSpPr/>
          <p:nvPr/>
        </p:nvCxnSpPr>
        <p:spPr>
          <a:xfrm flipH="1">
            <a:off x="4797425" y="5459413"/>
            <a:ext cx="1924050" cy="3175"/>
          </a:xfrm>
          <a:prstGeom prst="straightConnector1">
            <a:avLst/>
          </a:prstGeom>
          <a:ln w="28575">
            <a:noFill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 Box 11"/>
          <p:cNvSpPr txBox="1">
            <a:spLocks noChangeArrowheads="1"/>
          </p:cNvSpPr>
          <p:nvPr/>
        </p:nvSpPr>
        <p:spPr bwMode="auto">
          <a:xfrm>
            <a:off x="6675438" y="1447800"/>
            <a:ext cx="2270125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defRPr/>
            </a:pPr>
            <a:r>
              <a:rPr lang="ru-RU" sz="12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Используйте мышку:</a:t>
            </a:r>
          </a:p>
          <a:p>
            <a:pPr marL="285750" indent="-285750" algn="l" rtl="0">
              <a:buFont typeface="Arial" panose="020B0604020202020204" pitchFamily="34" charset="0"/>
              <a:buChar char="•"/>
              <a:defRPr/>
            </a:pPr>
            <a:r>
              <a:rPr lang="ru-RU" sz="12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 Вращение, наклон, перемещение и изменение масштаба глубин для оптимизации вида</a:t>
            </a:r>
          </a:p>
        </p:txBody>
      </p:sp>
      <p:pic>
        <p:nvPicPr>
          <p:cNvPr id="45068" name="Picture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13025" y="4602163"/>
            <a:ext cx="390525" cy="409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069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4788" y="1285875"/>
            <a:ext cx="6454775" cy="4168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" name="Text Box 11"/>
          <p:cNvSpPr txBox="1">
            <a:spLocks noChangeArrowheads="1"/>
          </p:cNvSpPr>
          <p:nvPr/>
        </p:nvSpPr>
        <p:spPr bwMode="auto">
          <a:xfrm>
            <a:off x="6740525" y="3125788"/>
            <a:ext cx="2270125" cy="1322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defRPr/>
            </a:pPr>
            <a:r>
              <a:rPr lang="ru-RU" sz="1600" b="0" i="0" u="none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Выберите инструмент:</a:t>
            </a:r>
            <a:endParaRPr lang="ru-RU" altLang="en-US" sz="1600" dirty="0" smtClean="0">
              <a:solidFill>
                <a:srgbClr val="0091BB"/>
              </a:solidFill>
              <a:latin typeface="+mn-lt"/>
            </a:endParaRPr>
          </a:p>
          <a:p>
            <a:pPr marL="285750" indent="-285750" algn="l" rtl="0"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Выбор Лассо</a:t>
            </a:r>
          </a:p>
          <a:p>
            <a:pPr marL="285750" indent="-285750" algn="l" rtl="0"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Выбор блоком</a:t>
            </a:r>
          </a:p>
          <a:p>
            <a:pPr marL="285750" indent="-285750" algn="l" rtl="0"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Выбор линией</a:t>
            </a:r>
          </a:p>
          <a:p>
            <a:pPr marL="285750" indent="-285750" algn="l" rtl="0"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Ластик</a:t>
            </a:r>
          </a:p>
        </p:txBody>
      </p:sp>
      <p:pic>
        <p:nvPicPr>
          <p:cNvPr id="45071" name="Picture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65938" y="2693988"/>
            <a:ext cx="1177925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" name="Text Box 11"/>
          <p:cNvSpPr txBox="1">
            <a:spLocks noChangeArrowheads="1"/>
          </p:cNvSpPr>
          <p:nvPr/>
        </p:nvSpPr>
        <p:spPr bwMode="auto">
          <a:xfrm>
            <a:off x="6737350" y="4656138"/>
            <a:ext cx="2270125" cy="107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defRPr/>
            </a:pPr>
            <a:r>
              <a:rPr lang="ru-RU" sz="1600" b="0" i="0" u="none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Почистите данные:</a:t>
            </a:r>
            <a:endParaRPr lang="ru-RU" altLang="en-US" sz="1600" dirty="0" smtClean="0">
              <a:solidFill>
                <a:srgbClr val="0091BB"/>
              </a:solidFill>
              <a:latin typeface="+mn-lt"/>
            </a:endParaRPr>
          </a:p>
          <a:p>
            <a:pPr marL="285750" indent="-285750" algn="l" rtl="0">
              <a:buFont typeface="Arial" panose="020B0604020202020204" pitchFamily="34" charset="0"/>
              <a:buChar char="•"/>
              <a:defRPr/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Можно отредактировать всю съемку одним кликом.</a:t>
            </a:r>
          </a:p>
        </p:txBody>
      </p:sp>
      <p:sp>
        <p:nvSpPr>
          <p:cNvPr id="31" name="Text Box 11"/>
          <p:cNvSpPr txBox="1">
            <a:spLocks noChangeArrowheads="1"/>
          </p:cNvSpPr>
          <p:nvPr/>
        </p:nvSpPr>
        <p:spPr bwMode="auto">
          <a:xfrm>
            <a:off x="414337" y="5622927"/>
            <a:ext cx="603567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defRPr/>
            </a:pPr>
            <a:r>
              <a:rPr lang="ru-RU" sz="1600" b="0" i="0" u="none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Поверхностные выбросы полностью отделены от глубин в SBMAX64.  Выбор Линией / удаление полностью очищает данные одним кликом.</a:t>
            </a:r>
            <a:endParaRPr lang="ru-RU" altLang="en-US" sz="1600" dirty="0" smtClean="0">
              <a:solidFill>
                <a:srgbClr val="0091BB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1498309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ru-RU" b="0" i="0" u="none" baseline="0">
                <a:latin typeface="Arial" pitchFamily="34" charset="0"/>
                <a:cs typeface="Arial" pitchFamily="34" charset="0"/>
              </a:rPr>
              <a:t>Плавающая панель инструментов</a:t>
            </a:r>
          </a:p>
        </p:txBody>
      </p:sp>
      <p:sp>
        <p:nvSpPr>
          <p:cNvPr id="46084" name="TextBox 2"/>
          <p:cNvSpPr txBox="1">
            <a:spLocks noChangeArrowheads="1"/>
          </p:cNvSpPr>
          <p:nvPr/>
        </p:nvSpPr>
        <p:spPr bwMode="auto">
          <a:xfrm>
            <a:off x="6478920" y="4718988"/>
            <a:ext cx="167648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l" rtl="0"/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Наклон и вращение</a:t>
            </a:r>
          </a:p>
        </p:txBody>
      </p:sp>
      <p:sp>
        <p:nvSpPr>
          <p:cNvPr id="46086" name="TextBox 6"/>
          <p:cNvSpPr txBox="1">
            <a:spLocks noChangeArrowheads="1"/>
          </p:cNvSpPr>
          <p:nvPr/>
        </p:nvSpPr>
        <p:spPr bwMode="auto">
          <a:xfrm>
            <a:off x="152400" y="3672840"/>
            <a:ext cx="156555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l" rtl="0"/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Измеритель</a:t>
            </a:r>
          </a:p>
        </p:txBody>
      </p:sp>
      <p:sp>
        <p:nvSpPr>
          <p:cNvPr id="46088" name="TextBox 11"/>
          <p:cNvSpPr txBox="1">
            <a:spLocks noChangeArrowheads="1"/>
          </p:cNvSpPr>
          <p:nvPr/>
        </p:nvSpPr>
        <p:spPr bwMode="auto">
          <a:xfrm>
            <a:off x="135876" y="2109762"/>
            <a:ext cx="1480494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l" rtl="0"/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Инструмент Лассо</a:t>
            </a:r>
          </a:p>
        </p:txBody>
      </p:sp>
      <p:sp>
        <p:nvSpPr>
          <p:cNvPr id="46090" name="TextBox 14"/>
          <p:cNvSpPr txBox="1">
            <a:spLocks noChangeArrowheads="1"/>
          </p:cNvSpPr>
          <p:nvPr/>
        </p:nvSpPr>
        <p:spPr bwMode="auto">
          <a:xfrm>
            <a:off x="1224827" y="1340337"/>
            <a:ext cx="145424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l" rtl="0"/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Выбор блоком</a:t>
            </a:r>
          </a:p>
        </p:txBody>
      </p:sp>
      <p:sp>
        <p:nvSpPr>
          <p:cNvPr id="46092" name="TextBox 19"/>
          <p:cNvSpPr txBox="1">
            <a:spLocks noChangeArrowheads="1"/>
          </p:cNvSpPr>
          <p:nvPr/>
        </p:nvSpPr>
        <p:spPr bwMode="auto">
          <a:xfrm>
            <a:off x="3538196" y="1330709"/>
            <a:ext cx="110389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l" rtl="0"/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Инструмент Линия</a:t>
            </a:r>
          </a:p>
        </p:txBody>
      </p:sp>
      <p:sp>
        <p:nvSpPr>
          <p:cNvPr id="46094" name="TextBox 27"/>
          <p:cNvSpPr txBox="1">
            <a:spLocks noChangeArrowheads="1"/>
          </p:cNvSpPr>
          <p:nvPr/>
        </p:nvSpPr>
        <p:spPr bwMode="auto">
          <a:xfrm>
            <a:off x="6930245" y="1675948"/>
            <a:ext cx="134754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l" rtl="0"/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Инструмент Ластик</a:t>
            </a:r>
          </a:p>
        </p:txBody>
      </p:sp>
      <p:sp>
        <p:nvSpPr>
          <p:cNvPr id="46096" name="TextBox 30"/>
          <p:cNvSpPr txBox="1">
            <a:spLocks noChangeArrowheads="1"/>
          </p:cNvSpPr>
          <p:nvPr/>
        </p:nvSpPr>
        <p:spPr bwMode="auto">
          <a:xfrm>
            <a:off x="6542088" y="4111671"/>
            <a:ext cx="1659429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l" rtl="0"/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Вписать в окно</a:t>
            </a:r>
          </a:p>
        </p:txBody>
      </p:sp>
      <p:sp>
        <p:nvSpPr>
          <p:cNvPr id="46098" name="TextBox 120834"/>
          <p:cNvSpPr txBox="1">
            <a:spLocks noChangeArrowheads="1"/>
          </p:cNvSpPr>
          <p:nvPr/>
        </p:nvSpPr>
        <p:spPr bwMode="auto">
          <a:xfrm>
            <a:off x="6934200" y="2436813"/>
            <a:ext cx="2142067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l" rtl="0"/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Инструменты выбора файлов</a:t>
            </a:r>
          </a:p>
        </p:txBody>
      </p:sp>
      <p:pic>
        <p:nvPicPr>
          <p:cNvPr id="4608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5797" y="2437705"/>
            <a:ext cx="3898111" cy="36410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5" name="Straight Arrow Connector 4"/>
          <p:cNvCxnSpPr>
            <a:stCxn id="46084" idx="1"/>
          </p:cNvCxnSpPr>
          <p:nvPr/>
        </p:nvCxnSpPr>
        <p:spPr>
          <a:xfrm flipH="1" flipV="1">
            <a:off x="4160520" y="3136232"/>
            <a:ext cx="2318400" cy="1767422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/>
          <p:cNvCxnSpPr/>
          <p:nvPr/>
        </p:nvCxnSpPr>
        <p:spPr>
          <a:xfrm flipV="1">
            <a:off x="1182961" y="3136232"/>
            <a:ext cx="943410" cy="57288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/>
          <p:nvPr/>
        </p:nvCxnSpPr>
        <p:spPr>
          <a:xfrm>
            <a:off x="1372009" y="2436813"/>
            <a:ext cx="1112807" cy="49670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/>
          <p:cNvCxnSpPr/>
          <p:nvPr/>
        </p:nvCxnSpPr>
        <p:spPr>
          <a:xfrm>
            <a:off x="2206599" y="1675948"/>
            <a:ext cx="683504" cy="1257571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/>
          <p:nvPr/>
        </p:nvCxnSpPr>
        <p:spPr>
          <a:xfrm flipH="1">
            <a:off x="3457304" y="1718531"/>
            <a:ext cx="482236" cy="1156251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0" name="Straight Arrow Connector 29"/>
          <p:cNvCxnSpPr>
            <a:stCxn id="46094" idx="1"/>
          </p:cNvCxnSpPr>
          <p:nvPr/>
        </p:nvCxnSpPr>
        <p:spPr>
          <a:xfrm flipH="1">
            <a:off x="3815749" y="1860614"/>
            <a:ext cx="3114496" cy="1072905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0833" name="Straight Arrow Connector 120832"/>
          <p:cNvCxnSpPr>
            <a:stCxn id="46096" idx="1"/>
          </p:cNvCxnSpPr>
          <p:nvPr/>
        </p:nvCxnSpPr>
        <p:spPr>
          <a:xfrm flipH="1" flipV="1">
            <a:off x="4533900" y="3059671"/>
            <a:ext cx="2008188" cy="123666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0837" name="Straight Arrow Connector 120836"/>
          <p:cNvCxnSpPr>
            <a:stCxn id="46098" idx="1"/>
          </p:cNvCxnSpPr>
          <p:nvPr/>
        </p:nvCxnSpPr>
        <p:spPr>
          <a:xfrm flipH="1">
            <a:off x="5542162" y="2759979"/>
            <a:ext cx="1392038" cy="284151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0839" name="Rectangle 120838"/>
          <p:cNvSpPr/>
          <p:nvPr/>
        </p:nvSpPr>
        <p:spPr>
          <a:xfrm>
            <a:off x="4804474" y="2806145"/>
            <a:ext cx="832429" cy="463924"/>
          </a:xfrm>
          <a:prstGeom prst="rect">
            <a:avLst/>
          </a:prstGeom>
          <a:noFill/>
          <a:ln w="1905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737564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Text Box 1"/>
          <p:cNvSpPr txBox="1">
            <a:spLocks noChangeArrowheads="1"/>
          </p:cNvSpPr>
          <p:nvPr/>
        </p:nvSpPr>
        <p:spPr bwMode="auto">
          <a:xfrm>
            <a:off x="250825" y="0"/>
            <a:ext cx="8686800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marL="53975"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itchFamily="34" charset="0"/>
                <a:ea typeface="Microsoft YaHei" pitchFamily="34" charset="-122"/>
              </a:defRPr>
            </a:lvl1pPr>
            <a:lvl2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itchFamily="34" charset="0"/>
                <a:ea typeface="Microsoft YaHei" pitchFamily="34" charset="-122"/>
              </a:defRPr>
            </a:lvl2pPr>
            <a:lvl3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itchFamily="34" charset="0"/>
                <a:ea typeface="Microsoft YaHei" pitchFamily="34" charset="-122"/>
              </a:defRPr>
            </a:lvl3pPr>
            <a:lvl4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itchFamily="34" charset="0"/>
                <a:ea typeface="Microsoft YaHei" pitchFamily="34" charset="-122"/>
              </a:defRPr>
            </a:lvl4pPr>
            <a:lvl5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itchFamily="34" charset="0"/>
                <a:ea typeface="Microsoft YaHei" pitchFamily="34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itchFamily="34" charset="0"/>
                <a:ea typeface="Microsoft YaHei" pitchFamily="34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itchFamily="34" charset="0"/>
                <a:ea typeface="Microsoft YaHei" pitchFamily="34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itchFamily="34" charset="0"/>
                <a:ea typeface="Microsoft YaHei" pitchFamily="34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itchFamily="34" charset="0"/>
                <a:ea typeface="Microsoft YaHei" pitchFamily="34" charset="-122"/>
              </a:defRPr>
            </a:lvl9pPr>
          </a:lstStyle>
          <a:p>
            <a:pPr algn="l" rtl="0" eaLnBrk="1" hangingPunct="1">
              <a:buSzPct val="100000"/>
            </a:pPr>
            <a:r>
              <a:rPr lang="ru-RU" sz="3600" b="0" i="0" u="none" baseline="0"/>
              <a:t>Уровни RTK:  Окно Tide and Draft</a:t>
            </a:r>
          </a:p>
        </p:txBody>
      </p:sp>
      <p:sp>
        <p:nvSpPr>
          <p:cNvPr id="26627" name="AutoShape 3"/>
          <p:cNvSpPr>
            <a:spLocks noRot="1" noChangeAspect="1" noChangeArrowheads="1"/>
          </p:cNvSpPr>
          <p:nvPr>
            <a:videoFile r:link="rId1"/>
          </p:nvPr>
        </p:nvSpPr>
        <p:spPr bwMode="auto">
          <a:xfrm>
            <a:off x="3581400" y="914400"/>
            <a:ext cx="5181600" cy="4814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 altLang="en-US"/>
          </a:p>
        </p:txBody>
      </p:sp>
      <p:pic>
        <p:nvPicPr>
          <p:cNvPr id="29702" name="Picture 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23850" y="2658004"/>
            <a:ext cx="8540750" cy="35623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 Box 11"/>
          <p:cNvSpPr txBox="1">
            <a:spLocks noChangeArrowheads="1"/>
          </p:cNvSpPr>
          <p:nvPr/>
        </p:nvSpPr>
        <p:spPr bwMode="auto">
          <a:xfrm>
            <a:off x="250825" y="1162844"/>
            <a:ext cx="7550467" cy="984250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>
            <a:lvl1pPr marL="2857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spcBef>
                <a:spcPts val="600"/>
              </a:spcBef>
              <a:buClr>
                <a:schemeClr val="tx1">
                  <a:lumMod val="75000"/>
                  <a:lumOff val="25000"/>
                </a:schemeClr>
              </a:buClr>
              <a:buFontTx/>
              <a:buChar char="•"/>
              <a:defRPr/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Редактор Heave/Tide Editor.  Меню View или панель слева.</a:t>
            </a:r>
          </a:p>
          <a:p>
            <a:pPr algn="l" rtl="0">
              <a:spcBef>
                <a:spcPts val="600"/>
              </a:spcBef>
              <a:buClr>
                <a:schemeClr val="tx1">
                  <a:lumMod val="75000"/>
                  <a:lumOff val="25000"/>
                </a:schemeClr>
              </a:buClr>
              <a:buFontTx/>
              <a:buChar char="•"/>
              <a:defRPr/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Кнопка Filter:  Те же правила выбора, что и для фильтров позиционирования.</a:t>
            </a:r>
          </a:p>
          <a:p>
            <a:pPr algn="l" rtl="0">
              <a:spcBef>
                <a:spcPts val="600"/>
              </a:spcBef>
              <a:buClr>
                <a:schemeClr val="tx1">
                  <a:lumMod val="75000"/>
                  <a:lumOff val="25000"/>
                </a:schemeClr>
              </a:buClr>
              <a:buFontTx/>
              <a:buChar char="•"/>
              <a:defRPr/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Цвета по режиму GPS для наглядности.</a:t>
            </a:r>
          </a:p>
        </p:txBody>
      </p:sp>
    </p:spTree>
    <p:extLst>
      <p:ext uri="{BB962C8B-B14F-4D97-AF65-F5344CB8AC3E}">
        <p14:creationId xmlns:p14="http://schemas.microsoft.com/office/powerpoint/2010/main" val="290238929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video>
              <p:cMediaNode>
                <p:cTn id="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6627"/>
                </p:tgtEl>
              </p:cMediaNode>
            </p:vide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 eaLnBrk="1" hangingPunct="1"/>
            <a:r>
              <a:rPr lang="ru-RU" sz="3600" b="0" i="0" u="none" baseline="0">
                <a:latin typeface="Arial" pitchFamily="34" charset="0"/>
                <a:cs typeface="Arial" pitchFamily="34" charset="0"/>
              </a:rPr>
              <a:t>Статическая Осадка</a:t>
            </a:r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>
          <a:xfrm>
            <a:off x="-304801" y="1400969"/>
            <a:ext cx="5049839" cy="4818062"/>
          </a:xfrm>
          <a:prstGeom prst="rect">
            <a:avLst/>
          </a:prstGeom>
        </p:spPr>
        <p:txBody>
          <a:bodyPr/>
          <a:lstStyle>
            <a:lvl1pPr algn="l" defTabSz="457200" rtl="0" eaLnBrk="0" fontAlgn="base" hangingPunct="0">
              <a:spcBef>
                <a:spcPct val="0"/>
              </a:spcBef>
              <a:spcAft>
                <a:spcPts val="600"/>
              </a:spcAft>
              <a:buClr>
                <a:schemeClr val="bg2"/>
              </a:buClr>
              <a:buFont typeface="Arial" panose="020B0604020202020204" pitchFamily="34" charset="0"/>
              <a:defRPr sz="22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136525" indent="-136525" algn="l" defTabSz="457200" rtl="0" eaLnBrk="0" fontAlgn="base" hangingPunct="0">
              <a:spcBef>
                <a:spcPct val="0"/>
              </a:spcBef>
              <a:spcAft>
                <a:spcPts val="4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273050" indent="-136525" algn="l" defTabSz="457200" rtl="0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defRPr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411163" indent="-136525" algn="l" defTabSz="457200" rtl="0" eaLnBrk="0" fontAlgn="base" hangingPunct="0">
              <a:spcBef>
                <a:spcPct val="0"/>
              </a:spcBef>
              <a:spcAft>
                <a:spcPts val="400"/>
              </a:spcAft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547688" indent="-136525" algn="l" defTabSz="457200" rtl="0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defRPr sz="16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846138" lvl="1" indent="-342900" algn="l" rtl="0" eaLnBrk="1" hangingPunct="1">
              <a:spcAft>
                <a:spcPct val="0"/>
              </a:spcAft>
              <a:buClr>
                <a:schemeClr val="tx1">
                  <a:lumMod val="65000"/>
                  <a:lumOff val="35000"/>
                </a:schemeClr>
              </a:buClr>
              <a:defRPr/>
            </a:pPr>
            <a:r>
              <a:rPr lang="ru-RU" sz="2400" b="0" i="0" u="none" baseline="0">
                <a:solidFill>
                  <a:srgbClr val="53565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Тарирование</a:t>
            </a:r>
          </a:p>
          <a:p>
            <a:pPr marL="917575" lvl="2" indent="-285750" algn="l" rtl="0" eaLnBrk="1" hangingPunct="1">
              <a:spcAft>
                <a:spcPct val="0"/>
              </a:spcAft>
              <a:buClr>
                <a:schemeClr val="tx1">
                  <a:lumMod val="65000"/>
                  <a:lumOff val="35000"/>
                </a:schemeClr>
              </a:buClr>
              <a:defRPr/>
            </a:pPr>
            <a:r>
              <a:rPr lang="ru-RU" sz="1800" b="0" i="0" u="none" baseline="0">
                <a:solidFill>
                  <a:srgbClr val="53565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Определите заглубление с помощью тарирующего у-ва, а не физическим измерением.</a:t>
            </a:r>
          </a:p>
          <a:p>
            <a:pPr marL="917575" lvl="2" indent="-285750" algn="l" rtl="0" eaLnBrk="1" hangingPunct="1">
              <a:spcAft>
                <a:spcPct val="0"/>
              </a:spcAft>
              <a:buClr>
                <a:schemeClr val="tx1">
                  <a:lumMod val="65000"/>
                  <a:lumOff val="35000"/>
                </a:schemeClr>
              </a:buClr>
              <a:defRPr/>
            </a:pPr>
            <a:endParaRPr lang="ru-RU" altLang="en-US" sz="1800" b="0" dirty="0" smtClean="0">
              <a:solidFill>
                <a:srgbClr val="53565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846138" lvl="1" indent="-342900" algn="l" rtl="0" eaLnBrk="1" hangingPunct="1">
              <a:spcAft>
                <a:spcPct val="0"/>
              </a:spcAft>
              <a:buClr>
                <a:schemeClr val="tx1">
                  <a:lumMod val="65000"/>
                  <a:lumOff val="35000"/>
                </a:schemeClr>
              </a:buClr>
              <a:defRPr/>
            </a:pPr>
            <a:r>
              <a:rPr lang="ru-RU" sz="2400" b="0" i="0" u="none" baseline="0">
                <a:solidFill>
                  <a:srgbClr val="53565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Настройка в HYPACK® HARDWARE:  Существует два метода:</a:t>
            </a:r>
          </a:p>
          <a:p>
            <a:pPr marL="917575" lvl="2" indent="-285750" algn="l" rtl="0" eaLnBrk="1" hangingPunct="1">
              <a:spcAft>
                <a:spcPct val="0"/>
              </a:spcAft>
              <a:buClr>
                <a:schemeClr val="tx1">
                  <a:lumMod val="65000"/>
                  <a:lumOff val="35000"/>
                </a:schemeClr>
              </a:buClr>
              <a:defRPr/>
            </a:pPr>
            <a:r>
              <a:rPr lang="ru-RU" sz="1800" b="0" i="0" u="none" baseline="0">
                <a:solidFill>
                  <a:srgbClr val="53565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Эхолот передает глубину от поверхности антенны (DBT):</a:t>
            </a:r>
          </a:p>
          <a:p>
            <a:pPr marL="1108075" lvl="3" indent="-285750" algn="l" rtl="0" eaLnBrk="1" hangingPunct="1">
              <a:spcAft>
                <a:spcPct val="0"/>
              </a:spcAft>
              <a:buClr>
                <a:schemeClr val="tx1">
                  <a:lumMod val="65000"/>
                  <a:lumOff val="35000"/>
                </a:schemeClr>
              </a:buClr>
              <a:defRPr/>
            </a:pPr>
            <a:r>
              <a:rPr lang="ru-RU" b="0" i="0" u="none" baseline="0">
                <a:solidFill>
                  <a:srgbClr val="53565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Введите заглубление как вертикальный офсет в драйвер эхолота.</a:t>
            </a:r>
          </a:p>
          <a:p>
            <a:pPr marL="1108075" lvl="3" indent="-285750" algn="l" rtl="0" eaLnBrk="1" hangingPunct="1">
              <a:spcAft>
                <a:spcPct val="0"/>
              </a:spcAft>
              <a:buClr>
                <a:schemeClr val="tx1">
                  <a:lumMod val="65000"/>
                  <a:lumOff val="35000"/>
                </a:schemeClr>
              </a:buClr>
              <a:defRPr/>
            </a:pPr>
            <a:r>
              <a:rPr lang="ru-RU" b="0" i="0" u="none" baseline="0">
                <a:solidFill>
                  <a:srgbClr val="53565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Положительно ниже ватерлинии!</a:t>
            </a:r>
          </a:p>
          <a:p>
            <a:pPr marL="917575" lvl="2" indent="-285750" algn="l" rtl="0" eaLnBrk="1" hangingPunct="1">
              <a:spcAft>
                <a:spcPct val="0"/>
              </a:spcAft>
              <a:buClr>
                <a:schemeClr val="tx1">
                  <a:lumMod val="65000"/>
                  <a:lumOff val="35000"/>
                </a:schemeClr>
              </a:buClr>
              <a:defRPr/>
            </a:pPr>
            <a:r>
              <a:rPr lang="ru-RU" sz="1800" b="0" i="0" u="none" baseline="0">
                <a:solidFill>
                  <a:srgbClr val="53565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Эхолот передает глубину от поверхности воды (DBS):</a:t>
            </a:r>
          </a:p>
          <a:p>
            <a:pPr marL="1108075" lvl="3" indent="-285750" algn="l" rtl="0" eaLnBrk="1" hangingPunct="1">
              <a:spcAft>
                <a:spcPct val="0"/>
              </a:spcAft>
              <a:buClr>
                <a:schemeClr val="tx1">
                  <a:lumMod val="65000"/>
                  <a:lumOff val="35000"/>
                </a:schemeClr>
              </a:buClr>
              <a:defRPr/>
            </a:pPr>
            <a:r>
              <a:rPr lang="ru-RU" b="0" i="0" u="none" baseline="0">
                <a:solidFill>
                  <a:srgbClr val="53565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Введите 0.0 в вертикальный офсет драйвера эхолота.</a:t>
            </a:r>
            <a:endParaRPr lang="ru-RU" altLang="en-US" sz="2800" b="0" dirty="0" smtClean="0">
              <a:solidFill>
                <a:srgbClr val="53565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4704443" y="1271693"/>
            <a:ext cx="4343400" cy="4724400"/>
            <a:chOff x="4800600" y="1447800"/>
            <a:chExt cx="4343400" cy="4724400"/>
          </a:xfrm>
        </p:grpSpPr>
        <p:sp>
          <p:nvSpPr>
            <p:cNvPr id="5" name="Rectangle 4"/>
            <p:cNvSpPr>
              <a:spLocks noChangeArrowheads="1"/>
            </p:cNvSpPr>
            <p:nvPr/>
          </p:nvSpPr>
          <p:spPr bwMode="auto">
            <a:xfrm>
              <a:off x="4800600" y="1447800"/>
              <a:ext cx="4191000" cy="4724400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l" rtl="0">
                <a:defRPr/>
              </a:pPr>
              <a:endParaRPr lang="ru-RU" b="0">
                <a:latin typeface="Arial" charset="0"/>
              </a:endParaRPr>
            </a:p>
          </p:txBody>
        </p:sp>
        <p:sp>
          <p:nvSpPr>
            <p:cNvPr id="37893" name="Rectangle 5"/>
            <p:cNvSpPr>
              <a:spLocks noChangeArrowheads="1"/>
            </p:cNvSpPr>
            <p:nvPr/>
          </p:nvSpPr>
          <p:spPr bwMode="auto">
            <a:xfrm>
              <a:off x="4800600" y="5486400"/>
              <a:ext cx="4191000" cy="685800"/>
            </a:xfrm>
            <a:prstGeom prst="rect">
              <a:avLst/>
            </a:prstGeom>
            <a:solidFill>
              <a:srgbClr val="CC9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8100">
                  <a:solidFill>
                    <a:srgbClr val="000000"/>
                  </a:solidFill>
                  <a:prstDash val="dash"/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sz="1400" b="1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endParaRPr lang="ru-RU" altLang="en-US" b="0"/>
            </a:p>
          </p:txBody>
        </p:sp>
        <p:sp>
          <p:nvSpPr>
            <p:cNvPr id="37894" name="Rectangle 6"/>
            <p:cNvSpPr>
              <a:spLocks noChangeArrowheads="1"/>
            </p:cNvSpPr>
            <p:nvPr/>
          </p:nvSpPr>
          <p:spPr bwMode="auto">
            <a:xfrm>
              <a:off x="4800600" y="3048000"/>
              <a:ext cx="4191000" cy="24384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8100">
                  <a:solidFill>
                    <a:srgbClr val="000000"/>
                  </a:solidFill>
                  <a:prstDash val="dash"/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sz="1400" b="1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endParaRPr lang="ru-RU" altLang="en-US" b="0"/>
            </a:p>
          </p:txBody>
        </p:sp>
        <p:sp>
          <p:nvSpPr>
            <p:cNvPr id="37895" name="Line 7"/>
            <p:cNvSpPr>
              <a:spLocks noChangeShapeType="1"/>
            </p:cNvSpPr>
            <p:nvPr/>
          </p:nvSpPr>
          <p:spPr bwMode="auto">
            <a:xfrm>
              <a:off x="4800600" y="5486400"/>
              <a:ext cx="4191000" cy="0"/>
            </a:xfrm>
            <a:prstGeom prst="line">
              <a:avLst/>
            </a:prstGeom>
            <a:noFill/>
            <a:ln w="381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" name="AutoShape 8"/>
            <p:cNvSpPr>
              <a:spLocks noChangeArrowheads="1"/>
            </p:cNvSpPr>
            <p:nvPr/>
          </p:nvSpPr>
          <p:spPr bwMode="auto">
            <a:xfrm>
              <a:off x="6172200" y="2819400"/>
              <a:ext cx="1984375" cy="612775"/>
            </a:xfrm>
            <a:custGeom>
              <a:avLst/>
              <a:gdLst>
                <a:gd name="T0" fmla="*/ 168663959 w 21600"/>
                <a:gd name="T1" fmla="*/ 8691987 h 21600"/>
                <a:gd name="T2" fmla="*/ 91151521 w 21600"/>
                <a:gd name="T3" fmla="*/ 17383945 h 21600"/>
                <a:gd name="T4" fmla="*/ 13638996 w 21600"/>
                <a:gd name="T5" fmla="*/ 8691987 h 21600"/>
                <a:gd name="T6" fmla="*/ 91151521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3416 w 21600"/>
                <a:gd name="T13" fmla="*/ 3416 h 21600"/>
                <a:gd name="T14" fmla="*/ 18184 w 21600"/>
                <a:gd name="T15" fmla="*/ 18184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3231" y="21600"/>
                  </a:lnTo>
                  <a:lnTo>
                    <a:pt x="18369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 w="12700">
              <a:solidFill>
                <a:schemeClr val="bg2">
                  <a:lumMod val="75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l" rtl="0">
                <a:defRPr/>
              </a:pPr>
              <a:endParaRPr lang="ru-RU" b="0">
                <a:latin typeface="Arial" charset="0"/>
              </a:endParaRPr>
            </a:p>
          </p:txBody>
        </p:sp>
        <p:sp>
          <p:nvSpPr>
            <p:cNvPr id="10" name="AutoShape 9"/>
            <p:cNvSpPr>
              <a:spLocks noChangeArrowheads="1"/>
            </p:cNvSpPr>
            <p:nvPr/>
          </p:nvSpPr>
          <p:spPr bwMode="auto">
            <a:xfrm rot="10800000">
              <a:off x="6400800" y="2286000"/>
              <a:ext cx="1524000" cy="533400"/>
            </a:xfrm>
            <a:custGeom>
              <a:avLst/>
              <a:gdLst>
                <a:gd name="T0" fmla="*/ 102981687 w 21600"/>
                <a:gd name="T1" fmla="*/ 6586009 h 21600"/>
                <a:gd name="T2" fmla="*/ 53763332 w 21600"/>
                <a:gd name="T3" fmla="*/ 13172018 h 21600"/>
                <a:gd name="T4" fmla="*/ 4544977 w 21600"/>
                <a:gd name="T5" fmla="*/ 6586009 h 21600"/>
                <a:gd name="T6" fmla="*/ 53763332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2713 w 21600"/>
                <a:gd name="T13" fmla="*/ 2713 h 21600"/>
                <a:gd name="T14" fmla="*/ 18887 w 21600"/>
                <a:gd name="T15" fmla="*/ 18887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1826" y="21600"/>
                  </a:lnTo>
                  <a:lnTo>
                    <a:pt x="19774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l" rtl="0">
                <a:defRPr/>
              </a:pPr>
              <a:endParaRPr lang="ru-RU" b="0">
                <a:latin typeface="Arial" charset="0"/>
              </a:endParaRPr>
            </a:p>
          </p:txBody>
        </p:sp>
        <p:sp>
          <p:nvSpPr>
            <p:cNvPr id="11" name="AutoShape 10"/>
            <p:cNvSpPr>
              <a:spLocks noChangeArrowheads="1"/>
            </p:cNvSpPr>
            <p:nvPr/>
          </p:nvSpPr>
          <p:spPr bwMode="auto">
            <a:xfrm>
              <a:off x="6553200" y="2362200"/>
              <a:ext cx="533400" cy="381000"/>
            </a:xfrm>
            <a:prstGeom prst="roundRect">
              <a:avLst>
                <a:gd name="adj" fmla="val 16667"/>
              </a:avLst>
            </a:prstGeom>
            <a:solidFill>
              <a:schemeClr val="tx2">
                <a:lumMod val="20000"/>
                <a:lumOff val="80000"/>
              </a:schemeClr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l" rtl="0">
                <a:defRPr/>
              </a:pPr>
              <a:endParaRPr lang="ru-RU" b="0">
                <a:latin typeface="Arial" charset="0"/>
              </a:endParaRPr>
            </a:p>
          </p:txBody>
        </p:sp>
        <p:sp>
          <p:nvSpPr>
            <p:cNvPr id="12" name="AutoShape 11"/>
            <p:cNvSpPr>
              <a:spLocks noChangeArrowheads="1"/>
            </p:cNvSpPr>
            <p:nvPr/>
          </p:nvSpPr>
          <p:spPr bwMode="auto">
            <a:xfrm>
              <a:off x="7239000" y="2362200"/>
              <a:ext cx="533400" cy="381000"/>
            </a:xfrm>
            <a:prstGeom prst="roundRect">
              <a:avLst>
                <a:gd name="adj" fmla="val 16667"/>
              </a:avLst>
            </a:prstGeom>
            <a:solidFill>
              <a:schemeClr val="tx2">
                <a:lumMod val="20000"/>
                <a:lumOff val="80000"/>
              </a:schemeClr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l" rtl="0">
                <a:defRPr/>
              </a:pPr>
              <a:endParaRPr lang="ru-RU" b="0">
                <a:latin typeface="Arial" charset="0"/>
              </a:endParaRPr>
            </a:p>
          </p:txBody>
        </p:sp>
        <p:sp>
          <p:nvSpPr>
            <p:cNvPr id="37900" name="Rectangle 12"/>
            <p:cNvSpPr>
              <a:spLocks noChangeArrowheads="1"/>
            </p:cNvSpPr>
            <p:nvPr/>
          </p:nvSpPr>
          <p:spPr bwMode="auto">
            <a:xfrm>
              <a:off x="6705600" y="3276600"/>
              <a:ext cx="228600" cy="152400"/>
            </a:xfrm>
            <a:prstGeom prst="rect">
              <a:avLst/>
            </a:prstGeom>
            <a:solidFill>
              <a:srgbClr val="FF0000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 sz="1400" b="1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endParaRPr lang="ru-RU" altLang="en-US" b="0"/>
            </a:p>
          </p:txBody>
        </p:sp>
        <p:sp>
          <p:nvSpPr>
            <p:cNvPr id="37901" name="Line 13"/>
            <p:cNvSpPr>
              <a:spLocks noChangeShapeType="1"/>
            </p:cNvSpPr>
            <p:nvPr/>
          </p:nvSpPr>
          <p:spPr bwMode="auto">
            <a:xfrm flipH="1">
              <a:off x="5029200" y="3429000"/>
              <a:ext cx="1219200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7902" name="Line 14"/>
            <p:cNvSpPr>
              <a:spLocks noChangeShapeType="1"/>
            </p:cNvSpPr>
            <p:nvPr/>
          </p:nvSpPr>
          <p:spPr bwMode="auto">
            <a:xfrm>
              <a:off x="5029200" y="3048000"/>
              <a:ext cx="1143000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7903" name="Text Box 15"/>
            <p:cNvSpPr txBox="1">
              <a:spLocks noChangeArrowheads="1"/>
            </p:cNvSpPr>
            <p:nvPr/>
          </p:nvSpPr>
          <p:spPr bwMode="auto">
            <a:xfrm>
              <a:off x="6119813" y="4191000"/>
              <a:ext cx="1423987" cy="581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400" b="1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algn="ctr" rtl="0">
                <a:spcBef>
                  <a:spcPct val="50000"/>
                </a:spcBef>
              </a:pPr>
              <a:r>
                <a:rPr lang="ru-RU" sz="1600" b="0" i="0" u="none" baseline="0">
                  <a:solidFill>
                    <a:schemeClr val="bg1"/>
                  </a:solidFill>
                </a:rPr>
                <a:t>Глубина от поверхности антенны</a:t>
              </a:r>
            </a:p>
          </p:txBody>
        </p:sp>
        <p:sp>
          <p:nvSpPr>
            <p:cNvPr id="37904" name="Line 16"/>
            <p:cNvSpPr>
              <a:spLocks noChangeShapeType="1"/>
            </p:cNvSpPr>
            <p:nvPr/>
          </p:nvSpPr>
          <p:spPr bwMode="auto">
            <a:xfrm flipV="1">
              <a:off x="6781800" y="3429000"/>
              <a:ext cx="0" cy="762000"/>
            </a:xfrm>
            <a:prstGeom prst="line">
              <a:avLst/>
            </a:prstGeom>
            <a:noFill/>
            <a:ln w="28575">
              <a:solidFill>
                <a:schemeClr val="bg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7905" name="Line 17"/>
            <p:cNvSpPr>
              <a:spLocks noChangeShapeType="1"/>
            </p:cNvSpPr>
            <p:nvPr/>
          </p:nvSpPr>
          <p:spPr bwMode="auto">
            <a:xfrm>
              <a:off x="6781800" y="4800600"/>
              <a:ext cx="0" cy="685800"/>
            </a:xfrm>
            <a:prstGeom prst="line">
              <a:avLst/>
            </a:prstGeom>
            <a:noFill/>
            <a:ln w="28575">
              <a:solidFill>
                <a:schemeClr val="bg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7906" name="Text Box 18"/>
            <p:cNvSpPr txBox="1">
              <a:spLocks noChangeArrowheads="1"/>
            </p:cNvSpPr>
            <p:nvPr/>
          </p:nvSpPr>
          <p:spPr bwMode="auto">
            <a:xfrm>
              <a:off x="4876800" y="3048000"/>
              <a:ext cx="1524000" cy="3365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400" b="1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algn="l" rtl="0">
                <a:spcBef>
                  <a:spcPct val="50000"/>
                </a:spcBef>
              </a:pPr>
              <a:r>
                <a:rPr lang="ru-RU" sz="1600" b="0" i="0" u="none" baseline="0">
                  <a:solidFill>
                    <a:schemeClr val="bg1"/>
                  </a:solidFill>
                </a:rPr>
                <a:t>Статическая Осадка</a:t>
              </a:r>
            </a:p>
          </p:txBody>
        </p:sp>
        <p:sp>
          <p:nvSpPr>
            <p:cNvPr id="37907" name="Line 19"/>
            <p:cNvSpPr>
              <a:spLocks noChangeShapeType="1"/>
            </p:cNvSpPr>
            <p:nvPr/>
          </p:nvSpPr>
          <p:spPr bwMode="auto">
            <a:xfrm>
              <a:off x="5562600" y="2819400"/>
              <a:ext cx="0" cy="228600"/>
            </a:xfrm>
            <a:prstGeom prst="line">
              <a:avLst/>
            </a:prstGeom>
            <a:noFill/>
            <a:ln w="28575">
              <a:solidFill>
                <a:schemeClr val="bg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7908" name="Line 20"/>
            <p:cNvSpPr>
              <a:spLocks noChangeShapeType="1"/>
            </p:cNvSpPr>
            <p:nvPr/>
          </p:nvSpPr>
          <p:spPr bwMode="auto">
            <a:xfrm flipV="1">
              <a:off x="5562600" y="3429000"/>
              <a:ext cx="0" cy="228600"/>
            </a:xfrm>
            <a:prstGeom prst="line">
              <a:avLst/>
            </a:prstGeom>
            <a:noFill/>
            <a:ln w="28575">
              <a:solidFill>
                <a:schemeClr val="bg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7909" name="Text Box 21"/>
            <p:cNvSpPr txBox="1">
              <a:spLocks noChangeArrowheads="1"/>
            </p:cNvSpPr>
            <p:nvPr/>
          </p:nvSpPr>
          <p:spPr bwMode="auto">
            <a:xfrm>
              <a:off x="7640638" y="3608388"/>
              <a:ext cx="1503362" cy="584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400" b="1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algn="ctr" rtl="0">
                <a:spcBef>
                  <a:spcPct val="50000"/>
                </a:spcBef>
              </a:pPr>
              <a:r>
                <a:rPr lang="ru-RU" sz="1600" b="0" i="0" u="none" baseline="0">
                  <a:solidFill>
                    <a:schemeClr val="bg1"/>
                  </a:solidFill>
                </a:rPr>
                <a:t>Глубина от поверхности воды</a:t>
              </a:r>
            </a:p>
          </p:txBody>
        </p:sp>
        <p:sp>
          <p:nvSpPr>
            <p:cNvPr id="37910" name="Line 22"/>
            <p:cNvSpPr>
              <a:spLocks noChangeShapeType="1"/>
            </p:cNvSpPr>
            <p:nvPr/>
          </p:nvSpPr>
          <p:spPr bwMode="auto">
            <a:xfrm flipV="1">
              <a:off x="8458200" y="3048000"/>
              <a:ext cx="0" cy="457200"/>
            </a:xfrm>
            <a:prstGeom prst="line">
              <a:avLst/>
            </a:prstGeom>
            <a:noFill/>
            <a:ln w="28575">
              <a:solidFill>
                <a:schemeClr val="bg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7911" name="Line 23"/>
            <p:cNvSpPr>
              <a:spLocks noChangeShapeType="1"/>
            </p:cNvSpPr>
            <p:nvPr/>
          </p:nvSpPr>
          <p:spPr bwMode="auto">
            <a:xfrm>
              <a:off x="8458200" y="4419600"/>
              <a:ext cx="0" cy="1066800"/>
            </a:xfrm>
            <a:prstGeom prst="line">
              <a:avLst/>
            </a:prstGeom>
            <a:noFill/>
            <a:ln w="28575">
              <a:solidFill>
                <a:schemeClr val="bg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7912" name="Line 24"/>
            <p:cNvSpPr>
              <a:spLocks noChangeShapeType="1"/>
            </p:cNvSpPr>
            <p:nvPr/>
          </p:nvSpPr>
          <p:spPr bwMode="auto">
            <a:xfrm>
              <a:off x="8153400" y="3048000"/>
              <a:ext cx="609600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7913" name="AutoShape 25"/>
            <p:cNvSpPr>
              <a:spLocks noChangeArrowheads="1"/>
            </p:cNvSpPr>
            <p:nvPr/>
          </p:nvSpPr>
          <p:spPr bwMode="auto">
            <a:xfrm>
              <a:off x="5105400" y="1752600"/>
              <a:ext cx="381000" cy="381000"/>
            </a:xfrm>
            <a:prstGeom prst="smileyFace">
              <a:avLst>
                <a:gd name="adj" fmla="val 4653"/>
              </a:avLst>
            </a:prstGeom>
            <a:solidFill>
              <a:srgbClr val="FFFF00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defRPr sz="1400" b="1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endParaRPr lang="ru-RU" altLang="en-US" b="0"/>
            </a:p>
          </p:txBody>
        </p:sp>
      </p:grpSp>
    </p:spTree>
    <p:extLst>
      <p:ext uri="{BB962C8B-B14F-4D97-AF65-F5344CB8AC3E}">
        <p14:creationId xmlns:p14="http://schemas.microsoft.com/office/powerpoint/2010/main" val="7221699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/>
          <p:cNvSpPr/>
          <p:nvPr/>
        </p:nvSpPr>
        <p:spPr>
          <a:xfrm>
            <a:off x="0" y="657225"/>
            <a:ext cx="9144000" cy="55435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>
              <a:defRPr/>
            </a:pPr>
            <a:endParaRPr lang="ru-RU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122" name="Rectangle 2"/>
          <p:cNvSpPr>
            <a:spLocks noRot="1" noChangeArrowheads="1"/>
          </p:cNvSpPr>
          <p:nvPr/>
        </p:nvSpPr>
        <p:spPr bwMode="auto">
          <a:xfrm>
            <a:off x="203200" y="42545"/>
            <a:ext cx="9144000" cy="949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l" rtl="0" eaLnBrk="1" hangingPunct="1">
              <a:defRPr/>
            </a:pPr>
            <a:r>
              <a:rPr lang="ru-RU" sz="3600" b="0" i="0" u="none" baseline="0">
                <a:solidFill>
                  <a:schemeClr val="bg1"/>
                </a:solidFill>
                <a:latin typeface="+mn-lt"/>
              </a:rPr>
              <a:t>Редактирование уровней вручную</a:t>
            </a:r>
          </a:p>
        </p:txBody>
      </p:sp>
      <p:cxnSp>
        <p:nvCxnSpPr>
          <p:cNvPr id="8" name="Straight Arrow Connector 7"/>
          <p:cNvCxnSpPr/>
          <p:nvPr/>
        </p:nvCxnSpPr>
        <p:spPr>
          <a:xfrm flipH="1">
            <a:off x="5589588" y="2147888"/>
            <a:ext cx="360362" cy="0"/>
          </a:xfrm>
          <a:prstGeom prst="straightConnector1">
            <a:avLst/>
          </a:prstGeom>
          <a:ln w="28575">
            <a:noFill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/>
          <p:nvPr/>
        </p:nvCxnSpPr>
        <p:spPr>
          <a:xfrm flipH="1">
            <a:off x="6094413" y="3227388"/>
            <a:ext cx="452437" cy="142875"/>
          </a:xfrm>
          <a:prstGeom prst="straightConnector1">
            <a:avLst/>
          </a:prstGeom>
          <a:ln w="28575">
            <a:noFill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211" name="Text Box 11"/>
          <p:cNvSpPr txBox="1">
            <a:spLocks noChangeArrowheads="1"/>
          </p:cNvSpPr>
          <p:nvPr/>
        </p:nvSpPr>
        <p:spPr bwMode="auto">
          <a:xfrm>
            <a:off x="456407" y="4094955"/>
            <a:ext cx="2384425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marL="342900" indent="-342900" algn="l" rtl="0">
              <a:buFont typeface="+mj-lt"/>
              <a:buAutoNum type="arabicPeriod"/>
              <a:defRPr/>
            </a:pPr>
            <a:r>
              <a:rPr lang="ru-RU" sz="1400" b="0" i="0" u="none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Выберите инструмент Линия, удалите внизу</a:t>
            </a:r>
            <a:endParaRPr lang="ru-RU" altLang="en-US" sz="1600" dirty="0" smtClean="0">
              <a:solidFill>
                <a:srgbClr val="0091BB"/>
              </a:solidFill>
              <a:latin typeface="+mn-lt"/>
            </a:endParaRPr>
          </a:p>
        </p:txBody>
      </p:sp>
      <p:cxnSp>
        <p:nvCxnSpPr>
          <p:cNvPr id="20" name="Straight Arrow Connector 19"/>
          <p:cNvCxnSpPr/>
          <p:nvPr/>
        </p:nvCxnSpPr>
        <p:spPr>
          <a:xfrm>
            <a:off x="2276475" y="2122488"/>
            <a:ext cx="690563" cy="0"/>
          </a:xfrm>
          <a:prstGeom prst="straightConnector1">
            <a:avLst/>
          </a:prstGeom>
          <a:ln w="28575">
            <a:noFill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/>
          <p:nvPr/>
        </p:nvCxnSpPr>
        <p:spPr>
          <a:xfrm>
            <a:off x="2025650" y="3695700"/>
            <a:ext cx="941388" cy="498475"/>
          </a:xfrm>
          <a:prstGeom prst="straightConnector1">
            <a:avLst/>
          </a:prstGeom>
          <a:ln w="28575">
            <a:noFill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/>
          <p:cNvCxnSpPr/>
          <p:nvPr/>
        </p:nvCxnSpPr>
        <p:spPr>
          <a:xfrm>
            <a:off x="2312988" y="5062538"/>
            <a:ext cx="690562" cy="0"/>
          </a:xfrm>
          <a:prstGeom prst="straightConnector1">
            <a:avLst/>
          </a:prstGeom>
          <a:ln w="28575">
            <a:noFill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/>
          <p:cNvCxnSpPr/>
          <p:nvPr/>
        </p:nvCxnSpPr>
        <p:spPr>
          <a:xfrm flipV="1">
            <a:off x="3789363" y="6107113"/>
            <a:ext cx="0" cy="271462"/>
          </a:xfrm>
          <a:prstGeom prst="straightConnector1">
            <a:avLst/>
          </a:prstGeom>
          <a:ln w="28575">
            <a:noFill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/>
          <p:cNvCxnSpPr/>
          <p:nvPr/>
        </p:nvCxnSpPr>
        <p:spPr>
          <a:xfrm flipH="1" flipV="1">
            <a:off x="5586413" y="4729163"/>
            <a:ext cx="1090612" cy="169862"/>
          </a:xfrm>
          <a:prstGeom prst="straightConnector1">
            <a:avLst/>
          </a:prstGeom>
          <a:ln w="28575">
            <a:noFill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Arrow Connector 34"/>
          <p:cNvCxnSpPr/>
          <p:nvPr/>
        </p:nvCxnSpPr>
        <p:spPr>
          <a:xfrm flipH="1">
            <a:off x="4797425" y="5459413"/>
            <a:ext cx="1924050" cy="3175"/>
          </a:xfrm>
          <a:prstGeom prst="straightConnector1">
            <a:avLst/>
          </a:prstGeom>
          <a:ln w="28575">
            <a:noFill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 Box 11"/>
          <p:cNvSpPr txBox="1">
            <a:spLocks noChangeArrowheads="1"/>
          </p:cNvSpPr>
          <p:nvPr/>
        </p:nvSpPr>
        <p:spPr bwMode="auto">
          <a:xfrm>
            <a:off x="3003550" y="1320800"/>
            <a:ext cx="4648200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defRPr/>
            </a:pPr>
            <a:r>
              <a:rPr lang="ru-RU" sz="1600" b="0" i="0" u="none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2. Потяните линию для отделения выброса на графике уровней</a:t>
            </a:r>
            <a:endParaRPr lang="ru-RU" altLang="en-US" dirty="0" smtClean="0">
              <a:solidFill>
                <a:srgbClr val="0091BB"/>
              </a:solidFill>
              <a:latin typeface="+mn-lt"/>
            </a:endParaRPr>
          </a:p>
        </p:txBody>
      </p:sp>
      <p:sp>
        <p:nvSpPr>
          <p:cNvPr id="34" name="Text Box 11"/>
          <p:cNvSpPr txBox="1">
            <a:spLocks noChangeArrowheads="1"/>
          </p:cNvSpPr>
          <p:nvPr/>
        </p:nvSpPr>
        <p:spPr bwMode="auto">
          <a:xfrm>
            <a:off x="4957208" y="2028409"/>
            <a:ext cx="4082097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defRPr/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(3) Кнопка Delete или иконка</a:t>
            </a:r>
            <a:endParaRPr lang="ru-RU" altLang="en-US" dirty="0" smtClean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</p:txBody>
      </p:sp>
      <p:pic>
        <p:nvPicPr>
          <p:cNvPr id="48143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6637" y="2613501"/>
            <a:ext cx="4994275" cy="3536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8144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6307" y="1277409"/>
            <a:ext cx="2479675" cy="2343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23" name="Straight Arrow Connector 22"/>
          <p:cNvCxnSpPr/>
          <p:nvPr/>
        </p:nvCxnSpPr>
        <p:spPr>
          <a:xfrm flipV="1">
            <a:off x="839788" y="1733550"/>
            <a:ext cx="336550" cy="2305050"/>
          </a:xfrm>
          <a:prstGeom prst="straightConnector1">
            <a:avLst/>
          </a:prstGeom>
          <a:ln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3" name="Straight Arrow Connector 32"/>
          <p:cNvCxnSpPr/>
          <p:nvPr/>
        </p:nvCxnSpPr>
        <p:spPr>
          <a:xfrm>
            <a:off x="3200400" y="1733550"/>
            <a:ext cx="762000" cy="3271838"/>
          </a:xfrm>
          <a:prstGeom prst="straightConnector1">
            <a:avLst/>
          </a:prstGeom>
          <a:ln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7" name="Text Box 11"/>
          <p:cNvSpPr txBox="1">
            <a:spLocks noChangeArrowheads="1"/>
          </p:cNvSpPr>
          <p:nvPr/>
        </p:nvSpPr>
        <p:spPr bwMode="auto">
          <a:xfrm>
            <a:off x="456407" y="4849812"/>
            <a:ext cx="2705100" cy="1600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defRPr/>
            </a:pPr>
            <a:r>
              <a:rPr lang="ru-RU" sz="14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Быстрое Удаление:  Удаляет данные сразу после отпускания кнопки мышки.  Не нужно использовать кнопку Delete или клавишу.  Используйте команду Undo для отмены операции.</a:t>
            </a:r>
            <a:endParaRPr lang="ru-RU" altLang="en-US" sz="1600" dirty="0" smtClean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</p:txBody>
      </p:sp>
      <p:pic>
        <p:nvPicPr>
          <p:cNvPr id="48148" name="Picture 1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5500" y="1990725"/>
            <a:ext cx="371475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586838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/>
          <p:cNvSpPr/>
          <p:nvPr/>
        </p:nvSpPr>
        <p:spPr>
          <a:xfrm>
            <a:off x="0" y="657225"/>
            <a:ext cx="9144000" cy="55435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>
              <a:defRPr/>
            </a:pPr>
            <a:endParaRPr lang="ru-RU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122" name="Rectangle 2"/>
          <p:cNvSpPr>
            <a:spLocks noRot="1" noChangeArrowheads="1"/>
          </p:cNvSpPr>
          <p:nvPr/>
        </p:nvSpPr>
        <p:spPr bwMode="auto">
          <a:xfrm>
            <a:off x="296863" y="51673"/>
            <a:ext cx="9144000" cy="949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l" rtl="0" eaLnBrk="1" hangingPunct="1">
              <a:defRPr/>
            </a:pPr>
            <a:r>
              <a:rPr lang="ru-RU" sz="3600" b="0" i="0" u="none" baseline="0">
                <a:solidFill>
                  <a:schemeClr val="bg1"/>
                </a:solidFill>
                <a:latin typeface="+mn-lt"/>
              </a:rPr>
              <a:t>Фильтрация уровней RTK</a:t>
            </a:r>
          </a:p>
        </p:txBody>
      </p:sp>
      <p:cxnSp>
        <p:nvCxnSpPr>
          <p:cNvPr id="8" name="Straight Arrow Connector 7"/>
          <p:cNvCxnSpPr/>
          <p:nvPr/>
        </p:nvCxnSpPr>
        <p:spPr>
          <a:xfrm flipH="1">
            <a:off x="5589588" y="2147888"/>
            <a:ext cx="360362" cy="0"/>
          </a:xfrm>
          <a:prstGeom prst="straightConnector1">
            <a:avLst/>
          </a:prstGeom>
          <a:ln w="28575">
            <a:noFill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/>
          <p:nvPr/>
        </p:nvCxnSpPr>
        <p:spPr>
          <a:xfrm flipH="1">
            <a:off x="6094413" y="3227388"/>
            <a:ext cx="452437" cy="142875"/>
          </a:xfrm>
          <a:prstGeom prst="straightConnector1">
            <a:avLst/>
          </a:prstGeom>
          <a:ln w="28575">
            <a:noFill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211" name="Text Box 11"/>
          <p:cNvSpPr txBox="1">
            <a:spLocks noChangeArrowheads="1"/>
          </p:cNvSpPr>
          <p:nvPr/>
        </p:nvSpPr>
        <p:spPr bwMode="auto">
          <a:xfrm>
            <a:off x="5159375" y="1401981"/>
            <a:ext cx="3500437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defRPr/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Меню Edit - Опции Поиска и Фильтров для задания фильтров RTK Tides</a:t>
            </a:r>
            <a:endParaRPr lang="ru-RU" altLang="en-US" dirty="0" smtClean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</p:txBody>
      </p:sp>
      <p:cxnSp>
        <p:nvCxnSpPr>
          <p:cNvPr id="20" name="Straight Arrow Connector 19"/>
          <p:cNvCxnSpPr/>
          <p:nvPr/>
        </p:nvCxnSpPr>
        <p:spPr>
          <a:xfrm>
            <a:off x="2276475" y="2122488"/>
            <a:ext cx="690563" cy="0"/>
          </a:xfrm>
          <a:prstGeom prst="straightConnector1">
            <a:avLst/>
          </a:prstGeom>
          <a:ln w="28575">
            <a:noFill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/>
          <p:nvPr/>
        </p:nvCxnSpPr>
        <p:spPr>
          <a:xfrm>
            <a:off x="2025650" y="3695700"/>
            <a:ext cx="941388" cy="498475"/>
          </a:xfrm>
          <a:prstGeom prst="straightConnector1">
            <a:avLst/>
          </a:prstGeom>
          <a:ln w="28575">
            <a:noFill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/>
          <p:cNvCxnSpPr/>
          <p:nvPr/>
        </p:nvCxnSpPr>
        <p:spPr>
          <a:xfrm>
            <a:off x="2312988" y="5062538"/>
            <a:ext cx="690562" cy="0"/>
          </a:xfrm>
          <a:prstGeom prst="straightConnector1">
            <a:avLst/>
          </a:prstGeom>
          <a:ln w="28575">
            <a:noFill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/>
          <p:cNvCxnSpPr/>
          <p:nvPr/>
        </p:nvCxnSpPr>
        <p:spPr>
          <a:xfrm flipV="1">
            <a:off x="3789363" y="6107113"/>
            <a:ext cx="0" cy="271462"/>
          </a:xfrm>
          <a:prstGeom prst="straightConnector1">
            <a:avLst/>
          </a:prstGeom>
          <a:ln w="28575">
            <a:noFill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/>
          <p:cNvCxnSpPr/>
          <p:nvPr/>
        </p:nvCxnSpPr>
        <p:spPr>
          <a:xfrm flipH="1" flipV="1">
            <a:off x="5586413" y="4729163"/>
            <a:ext cx="1090612" cy="169862"/>
          </a:xfrm>
          <a:prstGeom prst="straightConnector1">
            <a:avLst/>
          </a:prstGeom>
          <a:ln w="28575">
            <a:noFill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Arrow Connector 34"/>
          <p:cNvCxnSpPr/>
          <p:nvPr/>
        </p:nvCxnSpPr>
        <p:spPr>
          <a:xfrm flipH="1">
            <a:off x="4797425" y="5459413"/>
            <a:ext cx="1924050" cy="3175"/>
          </a:xfrm>
          <a:prstGeom prst="straightConnector1">
            <a:avLst/>
          </a:prstGeom>
          <a:ln w="28575">
            <a:noFill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 Box 11"/>
          <p:cNvSpPr txBox="1">
            <a:spLocks noChangeArrowheads="1"/>
          </p:cNvSpPr>
          <p:nvPr/>
        </p:nvSpPr>
        <p:spPr bwMode="auto">
          <a:xfrm>
            <a:off x="296863" y="2720975"/>
            <a:ext cx="2362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defRPr/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Применить фильтры с помощью кнопки с молнией.</a:t>
            </a:r>
            <a:endParaRPr lang="ru-RU" altLang="en-US" dirty="0" smtClean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</p:txBody>
      </p:sp>
      <p:pic>
        <p:nvPicPr>
          <p:cNvPr id="49166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5606" y="1353345"/>
            <a:ext cx="4348163" cy="844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9167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6600" y="2247900"/>
            <a:ext cx="5594350" cy="396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3" name="Straight Arrow Connector 32"/>
          <p:cNvCxnSpPr/>
          <p:nvPr/>
        </p:nvCxnSpPr>
        <p:spPr>
          <a:xfrm flipV="1">
            <a:off x="1950720" y="2967039"/>
            <a:ext cx="1923627" cy="71437"/>
          </a:xfrm>
          <a:prstGeom prst="straightConnector1">
            <a:avLst/>
          </a:prstGeom>
          <a:ln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Text Box 11"/>
          <p:cNvSpPr txBox="1">
            <a:spLocks noChangeArrowheads="1"/>
          </p:cNvSpPr>
          <p:nvPr/>
        </p:nvSpPr>
        <p:spPr bwMode="auto">
          <a:xfrm>
            <a:off x="381000" y="4008438"/>
            <a:ext cx="2362200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defRPr/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Просмотр Фильтров:  Желтыми крестиками показаны точки, которые будут удалены.</a:t>
            </a:r>
            <a:endParaRPr lang="ru-RU" altLang="en-US" dirty="0" smtClean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</p:txBody>
      </p:sp>
      <p:cxnSp>
        <p:nvCxnSpPr>
          <p:cNvPr id="24" name="Straight Arrow Connector 23"/>
          <p:cNvCxnSpPr>
            <a:stCxn id="23" idx="3"/>
          </p:cNvCxnSpPr>
          <p:nvPr/>
        </p:nvCxnSpPr>
        <p:spPr>
          <a:xfrm>
            <a:off x="2743200" y="4423569"/>
            <a:ext cx="1905318" cy="222250"/>
          </a:xfrm>
          <a:prstGeom prst="straightConnector1">
            <a:avLst/>
          </a:prstGeom>
          <a:ln>
            <a:solidFill>
              <a:srgbClr val="FFFF00"/>
            </a:solidFill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6" name="Straight Arrow Connector 35"/>
          <p:cNvCxnSpPr>
            <a:stCxn id="51211" idx="1"/>
          </p:cNvCxnSpPr>
          <p:nvPr/>
        </p:nvCxnSpPr>
        <p:spPr>
          <a:xfrm flipH="1" flipV="1">
            <a:off x="4137661" y="1684020"/>
            <a:ext cx="1021714" cy="10349"/>
          </a:xfrm>
          <a:prstGeom prst="straightConnector1">
            <a:avLst/>
          </a:prstGeom>
          <a:ln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Oval 8"/>
          <p:cNvSpPr/>
          <p:nvPr/>
        </p:nvSpPr>
        <p:spPr>
          <a:xfrm>
            <a:off x="4572000" y="4229100"/>
            <a:ext cx="2105025" cy="833438"/>
          </a:xfrm>
          <a:prstGeom prst="ellipse">
            <a:avLst/>
          </a:prstGeom>
          <a:noFill/>
          <a:ln>
            <a:solidFill>
              <a:srgbClr val="FFFF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970087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Rot="1" noChangeArrowheads="1"/>
          </p:cNvSpPr>
          <p:nvPr/>
        </p:nvSpPr>
        <p:spPr bwMode="auto">
          <a:xfrm>
            <a:off x="225425" y="47625"/>
            <a:ext cx="9144000" cy="949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l" rtl="0" eaLnBrk="1" hangingPunct="1">
              <a:defRPr/>
            </a:pPr>
            <a:r>
              <a:rPr lang="ru-RU" sz="3600" b="0" i="0" u="none" baseline="0">
                <a:solidFill>
                  <a:schemeClr val="bg1"/>
                </a:solidFill>
                <a:latin typeface="+mn-lt"/>
              </a:rPr>
              <a:t>Редактирование / фильтрация в окне профиля.</a:t>
            </a:r>
          </a:p>
        </p:txBody>
      </p:sp>
      <p:cxnSp>
        <p:nvCxnSpPr>
          <p:cNvPr id="8" name="Straight Arrow Connector 7"/>
          <p:cNvCxnSpPr/>
          <p:nvPr/>
        </p:nvCxnSpPr>
        <p:spPr>
          <a:xfrm flipH="1">
            <a:off x="5589588" y="2147888"/>
            <a:ext cx="360362" cy="0"/>
          </a:xfrm>
          <a:prstGeom prst="straightConnector1">
            <a:avLst/>
          </a:prstGeom>
          <a:ln w="28575">
            <a:noFill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/>
          <p:nvPr/>
        </p:nvCxnSpPr>
        <p:spPr>
          <a:xfrm flipH="1">
            <a:off x="6094413" y="3227388"/>
            <a:ext cx="452437" cy="142875"/>
          </a:xfrm>
          <a:prstGeom prst="straightConnector1">
            <a:avLst/>
          </a:prstGeom>
          <a:ln w="28575">
            <a:noFill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/>
          <p:cNvCxnSpPr/>
          <p:nvPr/>
        </p:nvCxnSpPr>
        <p:spPr>
          <a:xfrm>
            <a:off x="2276475" y="2122488"/>
            <a:ext cx="690563" cy="0"/>
          </a:xfrm>
          <a:prstGeom prst="straightConnector1">
            <a:avLst/>
          </a:prstGeom>
          <a:ln w="28575">
            <a:noFill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/>
          <p:nvPr/>
        </p:nvCxnSpPr>
        <p:spPr>
          <a:xfrm>
            <a:off x="2025650" y="3695700"/>
            <a:ext cx="941388" cy="498475"/>
          </a:xfrm>
          <a:prstGeom prst="straightConnector1">
            <a:avLst/>
          </a:prstGeom>
          <a:ln w="28575">
            <a:noFill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/>
          <p:cNvCxnSpPr/>
          <p:nvPr/>
        </p:nvCxnSpPr>
        <p:spPr>
          <a:xfrm>
            <a:off x="2312988" y="5062538"/>
            <a:ext cx="690562" cy="0"/>
          </a:xfrm>
          <a:prstGeom prst="straightConnector1">
            <a:avLst/>
          </a:prstGeom>
          <a:ln w="28575">
            <a:noFill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/>
          <p:cNvCxnSpPr/>
          <p:nvPr/>
        </p:nvCxnSpPr>
        <p:spPr>
          <a:xfrm flipV="1">
            <a:off x="3789363" y="6107113"/>
            <a:ext cx="0" cy="271462"/>
          </a:xfrm>
          <a:prstGeom prst="straightConnector1">
            <a:avLst/>
          </a:prstGeom>
          <a:ln w="28575">
            <a:noFill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/>
          <p:cNvCxnSpPr/>
          <p:nvPr/>
        </p:nvCxnSpPr>
        <p:spPr>
          <a:xfrm flipH="1" flipV="1">
            <a:off x="5586413" y="4729163"/>
            <a:ext cx="1090612" cy="169862"/>
          </a:xfrm>
          <a:prstGeom prst="straightConnector1">
            <a:avLst/>
          </a:prstGeom>
          <a:ln w="28575">
            <a:noFill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Arrow Connector 34"/>
          <p:cNvCxnSpPr/>
          <p:nvPr/>
        </p:nvCxnSpPr>
        <p:spPr>
          <a:xfrm flipH="1">
            <a:off x="4797425" y="5459413"/>
            <a:ext cx="1924050" cy="3175"/>
          </a:xfrm>
          <a:prstGeom prst="straightConnector1">
            <a:avLst/>
          </a:prstGeom>
          <a:ln w="28575">
            <a:noFill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 Box 11"/>
          <p:cNvSpPr txBox="1">
            <a:spLocks noChangeArrowheads="1"/>
          </p:cNvSpPr>
          <p:nvPr/>
        </p:nvSpPr>
        <p:spPr bwMode="auto">
          <a:xfrm>
            <a:off x="360363" y="1175544"/>
            <a:ext cx="6107113" cy="1322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defRPr/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Исправленные глубины, один галс за раз</a:t>
            </a:r>
          </a:p>
          <a:p>
            <a:pPr algn="l" rtl="0">
              <a:defRPr/>
            </a:pPr>
            <a:r>
              <a:rPr lang="ru-RU" sz="1600" b="0" i="0" u="none" baseline="0">
                <a:solidFill>
                  <a:schemeClr val="bg2"/>
                </a:solidFill>
                <a:latin typeface="+mn-lt"/>
              </a:rPr>
              <a:t>Редактирование:  </a:t>
            </a: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Все инструменты доступны для редактирования профиля.</a:t>
            </a:r>
          </a:p>
          <a:p>
            <a:pPr algn="l" rtl="0">
              <a:defRPr/>
            </a:pPr>
            <a:r>
              <a:rPr lang="ru-RU" sz="1600" b="0" i="0" u="none" baseline="0">
                <a:solidFill>
                  <a:schemeClr val="bg2"/>
                </a:solidFill>
                <a:latin typeface="+mn-lt"/>
              </a:rPr>
              <a:t>Фильтрация:  </a:t>
            </a: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Примените фильтры по глубине с просмотром.</a:t>
            </a:r>
          </a:p>
          <a:p>
            <a:pPr algn="l" rtl="0">
              <a:defRPr/>
            </a:pPr>
            <a:r>
              <a:rPr lang="ru-RU" sz="1600" b="0" i="0" u="none" baseline="0">
                <a:solidFill>
                  <a:schemeClr val="bg2"/>
                </a:solidFill>
                <a:latin typeface="+mn-lt"/>
              </a:rPr>
              <a:t>Редактирование трека:  </a:t>
            </a: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Отсутствует в SBMAX64.  Редактирование линий треков в окне Съемка.</a:t>
            </a:r>
          </a:p>
        </p:txBody>
      </p:sp>
      <p:pic>
        <p:nvPicPr>
          <p:cNvPr id="50188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4025" y="2501108"/>
            <a:ext cx="8451851" cy="3222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0189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7976" y="1598215"/>
            <a:ext cx="2247900" cy="2174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0190" name="Picture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0363" y="6099175"/>
            <a:ext cx="325437" cy="334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" name="Text Box 11"/>
          <p:cNvSpPr txBox="1">
            <a:spLocks noChangeArrowheads="1"/>
          </p:cNvSpPr>
          <p:nvPr/>
        </p:nvSpPr>
        <p:spPr bwMode="auto">
          <a:xfrm>
            <a:off x="736600" y="6073775"/>
            <a:ext cx="610552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defRPr/>
            </a:pPr>
            <a:r>
              <a:rPr lang="ru-RU" sz="1400" b="0" i="0" u="none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Используйте для отмены удаления глубин</a:t>
            </a:r>
            <a:r>
              <a:rPr lang="ru-RU" sz="1400" b="0" i="0" u="none" baseline="0">
                <a:solidFill>
                  <a:srgbClr val="0091BB"/>
                </a:solidFill>
                <a:latin typeface="+mn-lt"/>
              </a:rPr>
              <a:t>.  (1) Show Deleted на панели инструментов, (2) Выберите глубины на профиле, (3) Кнопка Undelete.</a:t>
            </a:r>
          </a:p>
        </p:txBody>
      </p:sp>
      <p:cxnSp>
        <p:nvCxnSpPr>
          <p:cNvPr id="30" name="Straight Arrow Connector 29"/>
          <p:cNvCxnSpPr>
            <a:endCxn id="50189" idx="1"/>
          </p:cNvCxnSpPr>
          <p:nvPr/>
        </p:nvCxnSpPr>
        <p:spPr>
          <a:xfrm>
            <a:off x="5438987" y="2355850"/>
            <a:ext cx="1218989" cy="329803"/>
          </a:xfrm>
          <a:prstGeom prst="straightConnector1">
            <a:avLst/>
          </a:prstGeom>
          <a:ln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70474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Title 3"/>
          <p:cNvSpPr>
            <a:spLocks noGrp="1"/>
          </p:cNvSpPr>
          <p:nvPr>
            <p:ph type="title"/>
          </p:nvPr>
        </p:nvSpPr>
        <p:spPr>
          <a:xfrm>
            <a:off x="347663" y="0"/>
            <a:ext cx="8796337" cy="989013"/>
          </a:xfrm>
        </p:spPr>
        <p:txBody>
          <a:bodyPr/>
          <a:lstStyle/>
          <a:p>
            <a:pPr algn="l" rtl="0"/>
            <a:r>
              <a:rPr lang="ru-RU" b="0" i="0" u="none" baseline="0">
                <a:latin typeface="Arial" pitchFamily="34" charset="0"/>
                <a:cs typeface="Arial" pitchFamily="34" charset="0"/>
              </a:rPr>
              <a:t>Окно Профиля - глубина по расстоянию или по времени</a:t>
            </a:r>
          </a:p>
        </p:txBody>
      </p:sp>
      <p:pic>
        <p:nvPicPr>
          <p:cNvPr id="11981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47664" y="1282012"/>
            <a:ext cx="6513724" cy="2589794"/>
          </a:xfrm>
          <a:prstGeom prst="rect">
            <a:avLst/>
          </a:prstGeom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981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4014" y="3964887"/>
            <a:ext cx="6513724" cy="2589794"/>
          </a:xfrm>
          <a:prstGeom prst="rect">
            <a:avLst/>
          </a:prstGeom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9812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990079" y="3964887"/>
            <a:ext cx="1958975" cy="1968500"/>
          </a:xfrm>
          <a:prstGeom prst="rect">
            <a:avLst/>
          </a:prstGeom>
          <a:ln w="12700">
            <a:solidFill>
              <a:schemeClr val="tx1"/>
            </a:solidFill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51208" name="TextBox 4"/>
          <p:cNvSpPr txBox="1">
            <a:spLocks noChangeArrowheads="1"/>
          </p:cNvSpPr>
          <p:nvPr/>
        </p:nvSpPr>
        <p:spPr bwMode="auto">
          <a:xfrm>
            <a:off x="6990079" y="1699746"/>
            <a:ext cx="1985751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l" rtl="0"/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Если судно следовало не вдоль галса, лучше масштабировать по времени. </a:t>
            </a:r>
          </a:p>
        </p:txBody>
      </p:sp>
    </p:spTree>
    <p:extLst>
      <p:ext uri="{BB962C8B-B14F-4D97-AF65-F5344CB8AC3E}">
        <p14:creationId xmlns:p14="http://schemas.microsoft.com/office/powerpoint/2010/main" val="25753333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Rot="1" noChangeArrowheads="1"/>
          </p:cNvSpPr>
          <p:nvPr/>
        </p:nvSpPr>
        <p:spPr bwMode="auto">
          <a:xfrm>
            <a:off x="304799" y="30163"/>
            <a:ext cx="8853489" cy="949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l" rtl="0" eaLnBrk="1" hangingPunct="1">
              <a:defRPr/>
            </a:pPr>
            <a:r>
              <a:rPr lang="ru-RU" sz="3600" b="0" i="0" u="none" baseline="0">
                <a:solidFill>
                  <a:schemeClr val="bg1"/>
                </a:solidFill>
                <a:latin typeface="+mn-lt"/>
              </a:rPr>
              <a:t>Фильтры по глубине</a:t>
            </a:r>
          </a:p>
        </p:txBody>
      </p:sp>
      <p:cxnSp>
        <p:nvCxnSpPr>
          <p:cNvPr id="8" name="Straight Arrow Connector 7"/>
          <p:cNvCxnSpPr/>
          <p:nvPr/>
        </p:nvCxnSpPr>
        <p:spPr>
          <a:xfrm flipH="1">
            <a:off x="5589588" y="2147888"/>
            <a:ext cx="360362" cy="0"/>
          </a:xfrm>
          <a:prstGeom prst="straightConnector1">
            <a:avLst/>
          </a:prstGeom>
          <a:ln w="28575">
            <a:noFill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/>
          <p:nvPr/>
        </p:nvCxnSpPr>
        <p:spPr>
          <a:xfrm flipH="1">
            <a:off x="6094413" y="3227388"/>
            <a:ext cx="452437" cy="142875"/>
          </a:xfrm>
          <a:prstGeom prst="straightConnector1">
            <a:avLst/>
          </a:prstGeom>
          <a:ln w="28575">
            <a:noFill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/>
          <p:cNvCxnSpPr/>
          <p:nvPr/>
        </p:nvCxnSpPr>
        <p:spPr>
          <a:xfrm>
            <a:off x="2276475" y="2122488"/>
            <a:ext cx="690563" cy="0"/>
          </a:xfrm>
          <a:prstGeom prst="straightConnector1">
            <a:avLst/>
          </a:prstGeom>
          <a:ln w="28575">
            <a:noFill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/>
          <p:nvPr/>
        </p:nvCxnSpPr>
        <p:spPr>
          <a:xfrm>
            <a:off x="2025650" y="3695700"/>
            <a:ext cx="941388" cy="498475"/>
          </a:xfrm>
          <a:prstGeom prst="straightConnector1">
            <a:avLst/>
          </a:prstGeom>
          <a:ln w="28575">
            <a:noFill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/>
          <p:cNvCxnSpPr/>
          <p:nvPr/>
        </p:nvCxnSpPr>
        <p:spPr>
          <a:xfrm>
            <a:off x="2276475" y="4899025"/>
            <a:ext cx="690562" cy="0"/>
          </a:xfrm>
          <a:prstGeom prst="straightConnector1">
            <a:avLst/>
          </a:prstGeom>
          <a:ln w="28575">
            <a:noFill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/>
          <p:cNvCxnSpPr/>
          <p:nvPr/>
        </p:nvCxnSpPr>
        <p:spPr>
          <a:xfrm flipV="1">
            <a:off x="3789363" y="6107113"/>
            <a:ext cx="0" cy="271462"/>
          </a:xfrm>
          <a:prstGeom prst="straightConnector1">
            <a:avLst/>
          </a:prstGeom>
          <a:ln w="28575">
            <a:noFill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/>
          <p:cNvCxnSpPr/>
          <p:nvPr/>
        </p:nvCxnSpPr>
        <p:spPr>
          <a:xfrm flipH="1" flipV="1">
            <a:off x="5586413" y="4729163"/>
            <a:ext cx="1090612" cy="169862"/>
          </a:xfrm>
          <a:prstGeom prst="straightConnector1">
            <a:avLst/>
          </a:prstGeom>
          <a:ln w="28575">
            <a:noFill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Arrow Connector 34"/>
          <p:cNvCxnSpPr/>
          <p:nvPr/>
        </p:nvCxnSpPr>
        <p:spPr>
          <a:xfrm flipH="1">
            <a:off x="4797425" y="5459413"/>
            <a:ext cx="1924050" cy="3175"/>
          </a:xfrm>
          <a:prstGeom prst="straightConnector1">
            <a:avLst/>
          </a:prstGeom>
          <a:ln w="28575">
            <a:noFill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 Box 11"/>
          <p:cNvSpPr txBox="1">
            <a:spLocks noChangeArrowheads="1"/>
          </p:cNvSpPr>
          <p:nvPr/>
        </p:nvSpPr>
        <p:spPr bwMode="auto">
          <a:xfrm>
            <a:off x="257385" y="4859338"/>
            <a:ext cx="8608907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defRPr/>
            </a:pPr>
            <a:r>
              <a:rPr lang="ru-RU" sz="1800" b="0" i="0" u="none" baseline="0">
                <a:solidFill>
                  <a:schemeClr val="bg2"/>
                </a:solidFill>
                <a:latin typeface="+mn-lt"/>
              </a:rPr>
              <a:t>Spike Limit (выбросы):  </a:t>
            </a:r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Использование порога для определения выбросов.  Spike Limit (лимит выбросов) - порог глубины, Gate Step (шаг порога) контролирует расширение диапазона.</a:t>
            </a:r>
          </a:p>
          <a:p>
            <a:pPr algn="l" rtl="0">
              <a:defRPr/>
            </a:pPr>
            <a:r>
              <a:rPr lang="ru-RU" sz="1800" b="0" i="0" u="none" baseline="0">
                <a:solidFill>
                  <a:schemeClr val="bg2"/>
                </a:solidFill>
                <a:latin typeface="+mn-lt"/>
              </a:rPr>
              <a:t>Offline Limit (отклонение от галса):  </a:t>
            </a:r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Удаляет глубины за пределами заданного от галса расстояния.</a:t>
            </a:r>
          </a:p>
          <a:p>
            <a:pPr algn="l" rtl="0">
              <a:defRPr/>
            </a:pPr>
            <a:r>
              <a:rPr lang="ru-RU" sz="1800" b="0" i="0" u="none" baseline="0">
                <a:solidFill>
                  <a:schemeClr val="bg2"/>
                </a:solidFill>
                <a:latin typeface="+mn-lt"/>
              </a:rPr>
              <a:t>Basis Depth 1/2/All:  </a:t>
            </a:r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Глубины по какой частоте будут отфильтрованы.</a:t>
            </a:r>
          </a:p>
        </p:txBody>
      </p:sp>
      <p:pic>
        <p:nvPicPr>
          <p:cNvPr id="52236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799" y="1256456"/>
            <a:ext cx="6529494" cy="347397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2237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5866" y="1860656"/>
            <a:ext cx="1028700" cy="390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556373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Rot="1" noChangeArrowheads="1"/>
          </p:cNvSpPr>
          <p:nvPr/>
        </p:nvSpPr>
        <p:spPr bwMode="auto">
          <a:xfrm>
            <a:off x="261938" y="-17250"/>
            <a:ext cx="9144000" cy="949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l" rtl="0" eaLnBrk="1" hangingPunct="1">
              <a:defRPr/>
            </a:pPr>
            <a:r>
              <a:rPr lang="ru-RU" sz="3600" b="0" i="0" u="none" baseline="0">
                <a:solidFill>
                  <a:schemeClr val="bg1"/>
                </a:solidFill>
                <a:latin typeface="+mn-lt"/>
              </a:rPr>
              <a:t>Наложения</a:t>
            </a:r>
          </a:p>
        </p:txBody>
      </p:sp>
      <p:cxnSp>
        <p:nvCxnSpPr>
          <p:cNvPr id="8" name="Straight Arrow Connector 7"/>
          <p:cNvCxnSpPr/>
          <p:nvPr/>
        </p:nvCxnSpPr>
        <p:spPr>
          <a:xfrm flipH="1">
            <a:off x="5589588" y="2147888"/>
            <a:ext cx="360362" cy="0"/>
          </a:xfrm>
          <a:prstGeom prst="straightConnector1">
            <a:avLst/>
          </a:prstGeom>
          <a:ln w="28575">
            <a:noFill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/>
          <p:nvPr/>
        </p:nvCxnSpPr>
        <p:spPr>
          <a:xfrm flipH="1">
            <a:off x="6094413" y="3227388"/>
            <a:ext cx="452437" cy="142875"/>
          </a:xfrm>
          <a:prstGeom prst="straightConnector1">
            <a:avLst/>
          </a:prstGeom>
          <a:ln w="28575">
            <a:noFill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/>
          <p:cNvCxnSpPr/>
          <p:nvPr/>
        </p:nvCxnSpPr>
        <p:spPr>
          <a:xfrm>
            <a:off x="2276475" y="2122488"/>
            <a:ext cx="690563" cy="0"/>
          </a:xfrm>
          <a:prstGeom prst="straightConnector1">
            <a:avLst/>
          </a:prstGeom>
          <a:ln w="28575">
            <a:noFill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/>
          <p:nvPr/>
        </p:nvCxnSpPr>
        <p:spPr>
          <a:xfrm>
            <a:off x="2025650" y="3695700"/>
            <a:ext cx="941388" cy="498475"/>
          </a:xfrm>
          <a:prstGeom prst="straightConnector1">
            <a:avLst/>
          </a:prstGeom>
          <a:ln w="28575">
            <a:noFill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/>
          <p:cNvCxnSpPr/>
          <p:nvPr/>
        </p:nvCxnSpPr>
        <p:spPr>
          <a:xfrm>
            <a:off x="2312988" y="5062538"/>
            <a:ext cx="690562" cy="0"/>
          </a:xfrm>
          <a:prstGeom prst="straightConnector1">
            <a:avLst/>
          </a:prstGeom>
          <a:ln w="28575">
            <a:noFill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/>
          <p:cNvCxnSpPr/>
          <p:nvPr/>
        </p:nvCxnSpPr>
        <p:spPr>
          <a:xfrm flipV="1">
            <a:off x="3789363" y="6107113"/>
            <a:ext cx="0" cy="271462"/>
          </a:xfrm>
          <a:prstGeom prst="straightConnector1">
            <a:avLst/>
          </a:prstGeom>
          <a:ln w="28575">
            <a:noFill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/>
          <p:cNvCxnSpPr/>
          <p:nvPr/>
        </p:nvCxnSpPr>
        <p:spPr>
          <a:xfrm flipH="1" flipV="1">
            <a:off x="5586413" y="4729163"/>
            <a:ext cx="1090612" cy="169862"/>
          </a:xfrm>
          <a:prstGeom prst="straightConnector1">
            <a:avLst/>
          </a:prstGeom>
          <a:ln w="28575">
            <a:noFill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Arrow Connector 34"/>
          <p:cNvCxnSpPr/>
          <p:nvPr/>
        </p:nvCxnSpPr>
        <p:spPr>
          <a:xfrm flipH="1">
            <a:off x="4797425" y="5459413"/>
            <a:ext cx="1924050" cy="3175"/>
          </a:xfrm>
          <a:prstGeom prst="straightConnector1">
            <a:avLst/>
          </a:prstGeom>
          <a:ln w="28575">
            <a:noFill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 Box 11"/>
          <p:cNvSpPr txBox="1">
            <a:spLocks noChangeArrowheads="1"/>
          </p:cNvSpPr>
          <p:nvPr/>
        </p:nvSpPr>
        <p:spPr bwMode="auto">
          <a:xfrm>
            <a:off x="4919663" y="1544638"/>
            <a:ext cx="3898900" cy="18158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defRPr/>
            </a:pPr>
            <a:r>
              <a:rPr lang="ru-RU" sz="1600" b="0" i="0" u="none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Можно наложить данные предыдущей съемки (Меню FILE)</a:t>
            </a:r>
          </a:p>
          <a:p>
            <a:pPr marL="285750" indent="-285750" algn="l" rtl="0">
              <a:buFont typeface="Arial" panose="020B0604020202020204" pitchFamily="34" charset="0"/>
              <a:buChar char="•"/>
              <a:defRPr/>
            </a:pPr>
            <a:r>
              <a:rPr lang="ru-RU" sz="1600" b="0" i="0" u="none" baseline="0">
                <a:solidFill>
                  <a:srgbClr val="0091BB"/>
                </a:solidFill>
                <a:latin typeface="+mn-lt"/>
              </a:rPr>
              <a:t>Кликните в 1й, 2й или 3й графе.</a:t>
            </a:r>
          </a:p>
          <a:p>
            <a:pPr marL="285750" indent="-285750" algn="l" rtl="0">
              <a:buFont typeface="Arial" panose="020B0604020202020204" pitchFamily="34" charset="0"/>
              <a:buChar char="•"/>
              <a:defRPr/>
            </a:pPr>
            <a:r>
              <a:rPr lang="ru-RU" sz="1600" b="0" i="0" u="none" baseline="0">
                <a:solidFill>
                  <a:srgbClr val="0091BB"/>
                </a:solidFill>
                <a:latin typeface="+mn-lt"/>
              </a:rPr>
              <a:t>Откройте *.LOG файл предыдущей съемки.</a:t>
            </a:r>
          </a:p>
          <a:p>
            <a:pPr marL="285750" indent="-285750" algn="l" rtl="0">
              <a:buFont typeface="Arial" panose="020B0604020202020204" pitchFamily="34" charset="0"/>
              <a:buChar char="•"/>
              <a:defRPr/>
            </a:pPr>
            <a:r>
              <a:rPr lang="ru-RU" sz="1600" b="0" i="0" u="none" baseline="0">
                <a:solidFill>
                  <a:srgbClr val="0091BB"/>
                </a:solidFill>
                <a:latin typeface="+mn-lt"/>
              </a:rPr>
              <a:t>Разность можно увидеть в окне профиля.</a:t>
            </a:r>
            <a:endParaRPr lang="ru-RU" altLang="en-US" sz="1400" dirty="0" smtClean="0">
              <a:solidFill>
                <a:srgbClr val="0091BB"/>
              </a:solidFill>
              <a:latin typeface="+mn-lt"/>
            </a:endParaRPr>
          </a:p>
        </p:txBody>
      </p:sp>
      <p:pic>
        <p:nvPicPr>
          <p:cNvPr id="53260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8300" y="1295400"/>
            <a:ext cx="4256088" cy="3195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261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9400" y="3553990"/>
            <a:ext cx="6097588" cy="2633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6" name="Straight Arrow Connector 15"/>
          <p:cNvCxnSpPr/>
          <p:nvPr/>
        </p:nvCxnSpPr>
        <p:spPr>
          <a:xfrm flipH="1">
            <a:off x="5770563" y="3370263"/>
            <a:ext cx="323850" cy="1358900"/>
          </a:xfrm>
          <a:prstGeom prst="straightConnector1">
            <a:avLst/>
          </a:prstGeom>
          <a:ln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1" name="Text Box 11"/>
          <p:cNvSpPr txBox="1">
            <a:spLocks noChangeArrowheads="1"/>
          </p:cNvSpPr>
          <p:nvPr/>
        </p:nvSpPr>
        <p:spPr bwMode="auto">
          <a:xfrm>
            <a:off x="261938" y="5135563"/>
            <a:ext cx="2397125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defRPr/>
            </a:pPr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Укажите цвет наложения в меню Custom Colors</a:t>
            </a:r>
            <a:endParaRPr lang="ru-RU" altLang="en-US" sz="1600" dirty="0" smtClean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358613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Rot="1" noChangeArrowheads="1"/>
          </p:cNvSpPr>
          <p:nvPr/>
        </p:nvSpPr>
        <p:spPr bwMode="auto">
          <a:xfrm>
            <a:off x="304800" y="24606"/>
            <a:ext cx="9144000" cy="949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l" rtl="0" eaLnBrk="1" hangingPunct="1">
              <a:defRPr/>
            </a:pPr>
            <a:r>
              <a:rPr lang="ru-RU" sz="3600" b="0" i="0" u="none" baseline="0">
                <a:solidFill>
                  <a:schemeClr val="bg1"/>
                </a:solidFill>
                <a:latin typeface="+mn-lt"/>
              </a:rPr>
              <a:t>Таблица</a:t>
            </a:r>
          </a:p>
        </p:txBody>
      </p:sp>
      <p:cxnSp>
        <p:nvCxnSpPr>
          <p:cNvPr id="8" name="Straight Arrow Connector 7"/>
          <p:cNvCxnSpPr/>
          <p:nvPr/>
        </p:nvCxnSpPr>
        <p:spPr>
          <a:xfrm flipH="1">
            <a:off x="5589588" y="2147888"/>
            <a:ext cx="360362" cy="0"/>
          </a:xfrm>
          <a:prstGeom prst="straightConnector1">
            <a:avLst/>
          </a:prstGeom>
          <a:ln w="28575">
            <a:noFill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/>
          <p:nvPr/>
        </p:nvCxnSpPr>
        <p:spPr>
          <a:xfrm flipH="1">
            <a:off x="6094413" y="3227388"/>
            <a:ext cx="452437" cy="142875"/>
          </a:xfrm>
          <a:prstGeom prst="straightConnector1">
            <a:avLst/>
          </a:prstGeom>
          <a:ln w="28575">
            <a:noFill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/>
          <p:cNvCxnSpPr/>
          <p:nvPr/>
        </p:nvCxnSpPr>
        <p:spPr>
          <a:xfrm>
            <a:off x="2276475" y="2122488"/>
            <a:ext cx="690563" cy="0"/>
          </a:xfrm>
          <a:prstGeom prst="straightConnector1">
            <a:avLst/>
          </a:prstGeom>
          <a:ln w="28575">
            <a:noFill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/>
          <p:nvPr/>
        </p:nvCxnSpPr>
        <p:spPr>
          <a:xfrm>
            <a:off x="2025650" y="3695700"/>
            <a:ext cx="941388" cy="498475"/>
          </a:xfrm>
          <a:prstGeom prst="straightConnector1">
            <a:avLst/>
          </a:prstGeom>
          <a:ln w="28575">
            <a:noFill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/>
          <p:cNvCxnSpPr/>
          <p:nvPr/>
        </p:nvCxnSpPr>
        <p:spPr>
          <a:xfrm>
            <a:off x="2312988" y="5062538"/>
            <a:ext cx="690562" cy="0"/>
          </a:xfrm>
          <a:prstGeom prst="straightConnector1">
            <a:avLst/>
          </a:prstGeom>
          <a:ln w="28575">
            <a:noFill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/>
          <p:cNvCxnSpPr/>
          <p:nvPr/>
        </p:nvCxnSpPr>
        <p:spPr>
          <a:xfrm flipV="1">
            <a:off x="3789363" y="6107113"/>
            <a:ext cx="0" cy="271462"/>
          </a:xfrm>
          <a:prstGeom prst="straightConnector1">
            <a:avLst/>
          </a:prstGeom>
          <a:ln w="28575">
            <a:noFill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/>
          <p:cNvCxnSpPr/>
          <p:nvPr/>
        </p:nvCxnSpPr>
        <p:spPr>
          <a:xfrm flipH="1" flipV="1">
            <a:off x="5586413" y="4729163"/>
            <a:ext cx="1090612" cy="169862"/>
          </a:xfrm>
          <a:prstGeom prst="straightConnector1">
            <a:avLst/>
          </a:prstGeom>
          <a:ln w="28575">
            <a:noFill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Arrow Connector 34"/>
          <p:cNvCxnSpPr/>
          <p:nvPr/>
        </p:nvCxnSpPr>
        <p:spPr>
          <a:xfrm flipH="1">
            <a:off x="4797425" y="5459413"/>
            <a:ext cx="1924050" cy="3175"/>
          </a:xfrm>
          <a:prstGeom prst="straightConnector1">
            <a:avLst/>
          </a:prstGeom>
          <a:ln w="28575">
            <a:noFill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 Box 11"/>
          <p:cNvSpPr txBox="1">
            <a:spLocks noChangeArrowheads="1"/>
          </p:cNvSpPr>
          <p:nvPr/>
        </p:nvSpPr>
        <p:spPr bwMode="auto">
          <a:xfrm>
            <a:off x="304800" y="1347669"/>
            <a:ext cx="7323667" cy="1600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marL="285750" indent="-285750" algn="l" rtl="0">
              <a:buFont typeface="Arial" panose="020B0604020202020204" pitchFamily="34" charset="0"/>
              <a:buChar char="•"/>
              <a:defRPr/>
            </a:pPr>
            <a:r>
              <a:rPr lang="ru-RU" sz="1400" b="0" i="0" u="none" baseline="0">
                <a:solidFill>
                  <a:schemeClr val="bg2"/>
                </a:solidFill>
                <a:latin typeface="+mn-lt"/>
              </a:rPr>
              <a:t>Выберите колонки: </a:t>
            </a:r>
            <a:r>
              <a:rPr lang="ru-RU" sz="14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	Используйте стрелки вверх и вниз (либо двойной клик в списке) для добавления или удаления данных из таблицы.</a:t>
            </a:r>
          </a:p>
          <a:p>
            <a:pPr marL="285750" indent="-285750" algn="l" rtl="0">
              <a:buFont typeface="Arial" panose="020B0604020202020204" pitchFamily="34" charset="0"/>
              <a:buChar char="•"/>
              <a:defRPr/>
            </a:pPr>
            <a:r>
              <a:rPr lang="ru-RU" sz="1400" b="0" i="0" u="none" baseline="0">
                <a:solidFill>
                  <a:schemeClr val="bg2"/>
                </a:solidFill>
                <a:latin typeface="+mn-lt"/>
              </a:rPr>
              <a:t>Редактирование ячеек:  </a:t>
            </a:r>
            <a:r>
              <a:rPr lang="ru-RU" sz="14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Ячейки, которые можно удалить, показаны белым цветом.  Ячейки, показанные серым цветом, изменить нельзя.</a:t>
            </a:r>
          </a:p>
          <a:p>
            <a:pPr marL="285750" indent="-285750" algn="l" rtl="0">
              <a:buFont typeface="Arial" panose="020B0604020202020204" pitchFamily="34" charset="0"/>
              <a:buChar char="•"/>
              <a:defRPr/>
            </a:pPr>
            <a:r>
              <a:rPr lang="ru-RU" sz="1400" b="0" i="0" u="none" baseline="0">
                <a:solidFill>
                  <a:schemeClr val="bg2"/>
                </a:solidFill>
                <a:latin typeface="+mn-lt"/>
              </a:rPr>
              <a:t>Fill Column:  </a:t>
            </a:r>
            <a:r>
              <a:rPr lang="ru-RU" sz="14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Заполняет данными из текущей ячейки весь столбец до конца.</a:t>
            </a:r>
          </a:p>
          <a:p>
            <a:pPr marL="285750" indent="-285750" algn="l" rtl="0">
              <a:buFont typeface="Arial" panose="020B0604020202020204" pitchFamily="34" charset="0"/>
              <a:buChar char="•"/>
              <a:defRPr/>
            </a:pPr>
            <a:r>
              <a:rPr lang="ru-RU" sz="1400" b="0" i="0" u="none" baseline="0">
                <a:solidFill>
                  <a:schemeClr val="bg2"/>
                </a:solidFill>
                <a:latin typeface="+mn-lt"/>
              </a:rPr>
              <a:t>Fill Selection:  </a:t>
            </a:r>
            <a:r>
              <a:rPr lang="ru-RU" sz="14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Заполнение выделенных ячеек.</a:t>
            </a:r>
          </a:p>
          <a:p>
            <a:pPr marL="285750" indent="-285750" algn="l" rtl="0">
              <a:buFont typeface="Arial" panose="020B0604020202020204" pitchFamily="34" charset="0"/>
              <a:buChar char="•"/>
              <a:defRPr/>
            </a:pPr>
            <a:r>
              <a:rPr lang="ru-RU" sz="1400" b="0" i="0" u="none" baseline="0">
                <a:solidFill>
                  <a:schemeClr val="bg2"/>
                </a:solidFill>
                <a:latin typeface="+mn-lt"/>
              </a:rPr>
              <a:t>Экспорт:  </a:t>
            </a:r>
            <a:r>
              <a:rPr lang="ru-RU" sz="14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Кликните для экспорта таблицы в файл.</a:t>
            </a:r>
          </a:p>
        </p:txBody>
      </p:sp>
      <p:pic>
        <p:nvPicPr>
          <p:cNvPr id="54284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175" y="3015971"/>
            <a:ext cx="7538720" cy="32268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20463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Rot="1" noChangeArrowheads="1"/>
          </p:cNvSpPr>
          <p:nvPr/>
        </p:nvSpPr>
        <p:spPr bwMode="auto">
          <a:xfrm>
            <a:off x="382588" y="19051"/>
            <a:ext cx="9144000" cy="949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l" rtl="0" eaLnBrk="1" hangingPunct="1">
              <a:defRPr/>
            </a:pPr>
            <a:r>
              <a:rPr lang="ru-RU" sz="3600" b="0" i="0" u="none" baseline="0">
                <a:solidFill>
                  <a:schemeClr val="bg1"/>
                </a:solidFill>
                <a:latin typeface="+mn-lt"/>
              </a:rPr>
              <a:t>Эхограмма</a:t>
            </a:r>
          </a:p>
        </p:txBody>
      </p:sp>
      <p:cxnSp>
        <p:nvCxnSpPr>
          <p:cNvPr id="8" name="Straight Arrow Connector 7"/>
          <p:cNvCxnSpPr/>
          <p:nvPr/>
        </p:nvCxnSpPr>
        <p:spPr>
          <a:xfrm flipH="1">
            <a:off x="5589588" y="2147888"/>
            <a:ext cx="360362" cy="0"/>
          </a:xfrm>
          <a:prstGeom prst="straightConnector1">
            <a:avLst/>
          </a:prstGeom>
          <a:ln w="28575">
            <a:noFill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/>
          <p:nvPr/>
        </p:nvCxnSpPr>
        <p:spPr>
          <a:xfrm flipH="1">
            <a:off x="6094413" y="3227388"/>
            <a:ext cx="452437" cy="142875"/>
          </a:xfrm>
          <a:prstGeom prst="straightConnector1">
            <a:avLst/>
          </a:prstGeom>
          <a:ln w="28575">
            <a:noFill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/>
          <p:cNvCxnSpPr/>
          <p:nvPr/>
        </p:nvCxnSpPr>
        <p:spPr>
          <a:xfrm>
            <a:off x="2276475" y="2122488"/>
            <a:ext cx="690563" cy="0"/>
          </a:xfrm>
          <a:prstGeom prst="straightConnector1">
            <a:avLst/>
          </a:prstGeom>
          <a:ln w="28575">
            <a:noFill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/>
          <p:nvPr/>
        </p:nvCxnSpPr>
        <p:spPr>
          <a:xfrm>
            <a:off x="2025650" y="3695700"/>
            <a:ext cx="941388" cy="498475"/>
          </a:xfrm>
          <a:prstGeom prst="straightConnector1">
            <a:avLst/>
          </a:prstGeom>
          <a:ln w="28575">
            <a:noFill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/>
          <p:cNvCxnSpPr/>
          <p:nvPr/>
        </p:nvCxnSpPr>
        <p:spPr>
          <a:xfrm>
            <a:off x="2312988" y="5062538"/>
            <a:ext cx="690562" cy="0"/>
          </a:xfrm>
          <a:prstGeom prst="straightConnector1">
            <a:avLst/>
          </a:prstGeom>
          <a:ln w="28575">
            <a:noFill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/>
          <p:cNvCxnSpPr/>
          <p:nvPr/>
        </p:nvCxnSpPr>
        <p:spPr>
          <a:xfrm flipV="1">
            <a:off x="3789363" y="6107113"/>
            <a:ext cx="0" cy="271462"/>
          </a:xfrm>
          <a:prstGeom prst="straightConnector1">
            <a:avLst/>
          </a:prstGeom>
          <a:ln w="28575">
            <a:noFill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/>
          <p:cNvCxnSpPr/>
          <p:nvPr/>
        </p:nvCxnSpPr>
        <p:spPr>
          <a:xfrm flipH="1" flipV="1">
            <a:off x="5586413" y="4729163"/>
            <a:ext cx="1090612" cy="169862"/>
          </a:xfrm>
          <a:prstGeom prst="straightConnector1">
            <a:avLst/>
          </a:prstGeom>
          <a:ln w="28575">
            <a:noFill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Arrow Connector 34"/>
          <p:cNvCxnSpPr/>
          <p:nvPr/>
        </p:nvCxnSpPr>
        <p:spPr>
          <a:xfrm flipH="1">
            <a:off x="4797425" y="5459413"/>
            <a:ext cx="1924050" cy="3175"/>
          </a:xfrm>
          <a:prstGeom prst="straightConnector1">
            <a:avLst/>
          </a:prstGeom>
          <a:ln w="28575">
            <a:noFill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 Box 11"/>
          <p:cNvSpPr txBox="1">
            <a:spLocks noChangeArrowheads="1"/>
          </p:cNvSpPr>
          <p:nvPr/>
        </p:nvSpPr>
        <p:spPr bwMode="auto">
          <a:xfrm>
            <a:off x="479742" y="1253596"/>
            <a:ext cx="6673850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defRPr/>
            </a:pPr>
            <a:r>
              <a:rPr lang="ru-RU" sz="14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Отображение аналогового сигнала, записанного некоторыми сонарами.</a:t>
            </a:r>
          </a:p>
          <a:p>
            <a:pPr marL="285750" indent="-285750" algn="l" rtl="0">
              <a:buFont typeface="Arial" panose="020B0604020202020204" pitchFamily="34" charset="0"/>
              <a:buChar char="•"/>
              <a:defRPr/>
            </a:pPr>
            <a:r>
              <a:rPr lang="ru-RU" sz="14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Odom MK3 и CV3, Kongsberg EA400, Knudsen.</a:t>
            </a:r>
          </a:p>
          <a:p>
            <a:pPr marL="285750" indent="-285750" algn="l" rtl="0">
              <a:buFont typeface="Arial" panose="020B0604020202020204" pitchFamily="34" charset="0"/>
              <a:buChar char="•"/>
              <a:defRPr/>
            </a:pPr>
            <a:r>
              <a:rPr lang="ru-RU" sz="14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Продолжаем усовершенствовать в SBMAX64.</a:t>
            </a:r>
          </a:p>
        </p:txBody>
      </p:sp>
      <p:pic>
        <p:nvPicPr>
          <p:cNvPr id="55308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9742" y="2309707"/>
            <a:ext cx="7695849" cy="39468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465977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2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57388" y="1656292"/>
            <a:ext cx="6729412" cy="3559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9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18160" y="2719388"/>
            <a:ext cx="4086332" cy="380862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6324" name="Text Box 1"/>
          <p:cNvSpPr txBox="1">
            <a:spLocks noChangeArrowheads="1"/>
          </p:cNvSpPr>
          <p:nvPr/>
        </p:nvSpPr>
        <p:spPr bwMode="auto">
          <a:xfrm>
            <a:off x="0" y="0"/>
            <a:ext cx="8686800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marL="53975"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itchFamily="34" charset="0"/>
                <a:ea typeface="Microsoft YaHei" pitchFamily="34" charset="-122"/>
              </a:defRPr>
            </a:lvl1pPr>
            <a:lvl2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itchFamily="34" charset="0"/>
                <a:ea typeface="Microsoft YaHei" pitchFamily="34" charset="-122"/>
              </a:defRPr>
            </a:lvl2pPr>
            <a:lvl3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itchFamily="34" charset="0"/>
                <a:ea typeface="Microsoft YaHei" pitchFamily="34" charset="-122"/>
              </a:defRPr>
            </a:lvl3pPr>
            <a:lvl4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itchFamily="34" charset="0"/>
                <a:ea typeface="Microsoft YaHei" pitchFamily="34" charset="-122"/>
              </a:defRPr>
            </a:lvl4pPr>
            <a:lvl5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itchFamily="34" charset="0"/>
                <a:ea typeface="Microsoft YaHei" pitchFamily="34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itchFamily="34" charset="0"/>
                <a:ea typeface="Microsoft YaHei" pitchFamily="34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itchFamily="34" charset="0"/>
                <a:ea typeface="Microsoft YaHei" pitchFamily="34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itchFamily="34" charset="0"/>
                <a:ea typeface="Microsoft YaHei" pitchFamily="34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itchFamily="34" charset="0"/>
                <a:ea typeface="Microsoft YaHei" pitchFamily="34" charset="-122"/>
              </a:defRPr>
            </a:lvl9pPr>
          </a:lstStyle>
          <a:p>
            <a:pPr algn="l" rtl="0" eaLnBrk="1" hangingPunct="1">
              <a:buSzPct val="100000"/>
            </a:pPr>
            <a:r>
              <a:rPr lang="ru-RU" sz="3600" b="0" i="0" u="none" baseline="0"/>
              <a:t>Исправление дрейфа нуля качки Heave Drift</a:t>
            </a:r>
          </a:p>
        </p:txBody>
      </p:sp>
      <p:sp>
        <p:nvSpPr>
          <p:cNvPr id="56325" name="Text Box 2"/>
          <p:cNvSpPr txBox="1">
            <a:spLocks noChangeArrowheads="1"/>
          </p:cNvSpPr>
          <p:nvPr/>
        </p:nvSpPr>
        <p:spPr bwMode="auto">
          <a:xfrm>
            <a:off x="3787139" y="5408613"/>
            <a:ext cx="5060527" cy="772054"/>
          </a:xfrm>
          <a:prstGeom prst="rect">
            <a:avLst/>
          </a:prstGeom>
          <a:solidFill>
            <a:srgbClr val="FF0000"/>
          </a:solidFill>
          <a:ln w="9360">
            <a:solidFill>
              <a:srgbClr val="9B9AB3"/>
            </a:solidFill>
            <a:miter lim="800000"/>
            <a:headEnd/>
            <a:tailEnd/>
          </a:ln>
        </p:spPr>
        <p:txBody>
          <a:bodyPr/>
          <a:lstStyle>
            <a:lvl1pPr marL="342900" indent="-341313">
              <a:tabLst>
                <a:tab pos="342900" algn="l"/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 sz="1400" b="1">
                <a:solidFill>
                  <a:schemeClr val="bg1"/>
                </a:solidFill>
                <a:latin typeface="Arial" pitchFamily="34" charset="0"/>
                <a:ea typeface="Microsoft YaHei" pitchFamily="34" charset="-122"/>
              </a:defRPr>
            </a:lvl1pPr>
            <a:lvl2pPr>
              <a:tabLst>
                <a:tab pos="342900" algn="l"/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 sz="1400" b="1">
                <a:solidFill>
                  <a:schemeClr val="bg1"/>
                </a:solidFill>
                <a:latin typeface="Arial" pitchFamily="34" charset="0"/>
                <a:ea typeface="Microsoft YaHei" pitchFamily="34" charset="-122"/>
              </a:defRPr>
            </a:lvl2pPr>
            <a:lvl3pPr>
              <a:tabLst>
                <a:tab pos="342900" algn="l"/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 sz="1400" b="1">
                <a:solidFill>
                  <a:schemeClr val="bg1"/>
                </a:solidFill>
                <a:latin typeface="Arial" pitchFamily="34" charset="0"/>
                <a:ea typeface="Microsoft YaHei" pitchFamily="34" charset="-122"/>
              </a:defRPr>
            </a:lvl3pPr>
            <a:lvl4pPr>
              <a:tabLst>
                <a:tab pos="342900" algn="l"/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 sz="1400" b="1">
                <a:solidFill>
                  <a:schemeClr val="bg1"/>
                </a:solidFill>
                <a:latin typeface="Arial" pitchFamily="34" charset="0"/>
                <a:ea typeface="Microsoft YaHei" pitchFamily="34" charset="-122"/>
              </a:defRPr>
            </a:lvl4pPr>
            <a:lvl5pPr>
              <a:tabLst>
                <a:tab pos="342900" algn="l"/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 sz="1400" b="1">
                <a:solidFill>
                  <a:schemeClr val="bg1"/>
                </a:solidFill>
                <a:latin typeface="Arial" pitchFamily="34" charset="0"/>
                <a:ea typeface="Microsoft YaHei" pitchFamily="34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342900" algn="l"/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 sz="1400" b="1">
                <a:solidFill>
                  <a:schemeClr val="bg1"/>
                </a:solidFill>
                <a:latin typeface="Arial" pitchFamily="34" charset="0"/>
                <a:ea typeface="Microsoft YaHei" pitchFamily="34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342900" algn="l"/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 sz="1400" b="1">
                <a:solidFill>
                  <a:schemeClr val="bg1"/>
                </a:solidFill>
                <a:latin typeface="Arial" pitchFamily="34" charset="0"/>
                <a:ea typeface="Microsoft YaHei" pitchFamily="34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342900" algn="l"/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 sz="1400" b="1">
                <a:solidFill>
                  <a:schemeClr val="bg1"/>
                </a:solidFill>
                <a:latin typeface="Arial" pitchFamily="34" charset="0"/>
                <a:ea typeface="Microsoft YaHei" pitchFamily="34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342900" algn="l"/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 sz="1400" b="1">
                <a:solidFill>
                  <a:schemeClr val="bg1"/>
                </a:solidFill>
                <a:latin typeface="Arial" pitchFamily="34" charset="0"/>
                <a:ea typeface="Microsoft YaHei" pitchFamily="34" charset="-122"/>
              </a:defRPr>
            </a:lvl9pPr>
          </a:lstStyle>
          <a:p>
            <a:pPr algn="l" rtl="0" eaLnBrk="1" hangingPunct="1">
              <a:spcBef>
                <a:spcPts val="350"/>
              </a:spcBef>
              <a:buSzPct val="100000"/>
            </a:pPr>
            <a:r>
              <a:rPr lang="ru-RU" sz="1200" b="0" i="0" u="none" baseline="0">
                <a:solidFill>
                  <a:srgbClr val="FFFFFF"/>
                </a:solidFill>
              </a:rPr>
              <a:t>Значения вертикального перемещения могут «дрейфовать» относительно нуля из-за резких ускорений или изменения направления.</a:t>
            </a:r>
          </a:p>
        </p:txBody>
      </p:sp>
      <p:sp>
        <p:nvSpPr>
          <p:cNvPr id="56326" name="Rectangle 5"/>
          <p:cNvSpPr>
            <a:spLocks noChangeArrowheads="1"/>
          </p:cNvSpPr>
          <p:nvPr/>
        </p:nvSpPr>
        <p:spPr bwMode="auto">
          <a:xfrm>
            <a:off x="1760220" y="3550285"/>
            <a:ext cx="1066800" cy="152400"/>
          </a:xfrm>
          <a:prstGeom prst="rect">
            <a:avLst/>
          </a:prstGeom>
          <a:noFill/>
          <a:ln w="38160">
            <a:solidFill>
              <a:srgbClr val="33CC33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algn="l" rtl="0"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 altLang="en-US"/>
          </a:p>
        </p:txBody>
      </p:sp>
      <p:sp>
        <p:nvSpPr>
          <p:cNvPr id="56327" name="Text Box 6"/>
          <p:cNvSpPr txBox="1">
            <a:spLocks noChangeArrowheads="1"/>
          </p:cNvSpPr>
          <p:nvPr/>
        </p:nvSpPr>
        <p:spPr bwMode="auto">
          <a:xfrm>
            <a:off x="4876800" y="2040467"/>
            <a:ext cx="32004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 b="1">
                <a:solidFill>
                  <a:schemeClr val="bg1"/>
                </a:solidFill>
                <a:latin typeface="Arial" pitchFamily="34" charset="0"/>
                <a:ea typeface="Microsoft YaHei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 b="1">
                <a:solidFill>
                  <a:schemeClr val="bg1"/>
                </a:solidFill>
                <a:latin typeface="Arial" pitchFamily="34" charset="0"/>
                <a:ea typeface="Microsoft YaHei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 b="1">
                <a:solidFill>
                  <a:schemeClr val="bg1"/>
                </a:solidFill>
                <a:latin typeface="Arial" pitchFamily="34" charset="0"/>
                <a:ea typeface="Microsoft YaHei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 b="1">
                <a:solidFill>
                  <a:schemeClr val="bg1"/>
                </a:solidFill>
                <a:latin typeface="Arial" pitchFamily="34" charset="0"/>
                <a:ea typeface="Microsoft YaHei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 b="1">
                <a:solidFill>
                  <a:schemeClr val="bg1"/>
                </a:solidFill>
                <a:latin typeface="Arial" pitchFamily="34" charset="0"/>
                <a:ea typeface="Microsoft YaHei" pitchFamily="34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 b="1">
                <a:solidFill>
                  <a:schemeClr val="bg1"/>
                </a:solidFill>
                <a:latin typeface="Arial" pitchFamily="34" charset="0"/>
                <a:ea typeface="Microsoft YaHei" pitchFamily="34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 b="1">
                <a:solidFill>
                  <a:schemeClr val="bg1"/>
                </a:solidFill>
                <a:latin typeface="Arial" pitchFamily="34" charset="0"/>
                <a:ea typeface="Microsoft YaHei" pitchFamily="34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 b="1">
                <a:solidFill>
                  <a:schemeClr val="bg1"/>
                </a:solidFill>
                <a:latin typeface="Arial" pitchFamily="34" charset="0"/>
                <a:ea typeface="Microsoft YaHei" pitchFamily="34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 b="1">
                <a:solidFill>
                  <a:schemeClr val="bg1"/>
                </a:solidFill>
                <a:latin typeface="Arial" pitchFamily="34" charset="0"/>
                <a:ea typeface="Microsoft YaHei" pitchFamily="34" charset="-122"/>
              </a:defRPr>
            </a:lvl9pPr>
          </a:lstStyle>
          <a:p>
            <a:pPr algn="l" rtl="0">
              <a:buSzPct val="100000"/>
            </a:pPr>
            <a:r>
              <a:rPr lang="ru-RU" sz="1800" b="0" i="0" u="none" baseline="0"/>
              <a:t>Дрейф нуля качки не исправлен</a:t>
            </a:r>
          </a:p>
        </p:txBody>
      </p:sp>
      <p:sp>
        <p:nvSpPr>
          <p:cNvPr id="56328" name="Text Box 7"/>
          <p:cNvSpPr txBox="1">
            <a:spLocks noChangeArrowheads="1"/>
          </p:cNvSpPr>
          <p:nvPr/>
        </p:nvSpPr>
        <p:spPr bwMode="auto">
          <a:xfrm>
            <a:off x="4914900" y="3751792"/>
            <a:ext cx="28194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 b="1">
                <a:solidFill>
                  <a:schemeClr val="bg1"/>
                </a:solidFill>
                <a:latin typeface="Arial" pitchFamily="34" charset="0"/>
                <a:ea typeface="Microsoft YaHei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 b="1">
                <a:solidFill>
                  <a:schemeClr val="bg1"/>
                </a:solidFill>
                <a:latin typeface="Arial" pitchFamily="34" charset="0"/>
                <a:ea typeface="Microsoft YaHei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 b="1">
                <a:solidFill>
                  <a:schemeClr val="bg1"/>
                </a:solidFill>
                <a:latin typeface="Arial" pitchFamily="34" charset="0"/>
                <a:ea typeface="Microsoft YaHei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 b="1">
                <a:solidFill>
                  <a:schemeClr val="bg1"/>
                </a:solidFill>
                <a:latin typeface="Arial" pitchFamily="34" charset="0"/>
                <a:ea typeface="Microsoft YaHei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 b="1">
                <a:solidFill>
                  <a:schemeClr val="bg1"/>
                </a:solidFill>
                <a:latin typeface="Arial" pitchFamily="34" charset="0"/>
                <a:ea typeface="Microsoft YaHei" pitchFamily="34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 b="1">
                <a:solidFill>
                  <a:schemeClr val="bg1"/>
                </a:solidFill>
                <a:latin typeface="Arial" pitchFamily="34" charset="0"/>
                <a:ea typeface="Microsoft YaHei" pitchFamily="34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 b="1">
                <a:solidFill>
                  <a:schemeClr val="bg1"/>
                </a:solidFill>
                <a:latin typeface="Arial" pitchFamily="34" charset="0"/>
                <a:ea typeface="Microsoft YaHei" pitchFamily="34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 b="1">
                <a:solidFill>
                  <a:schemeClr val="bg1"/>
                </a:solidFill>
                <a:latin typeface="Arial" pitchFamily="34" charset="0"/>
                <a:ea typeface="Microsoft YaHei" pitchFamily="34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 b="1">
                <a:solidFill>
                  <a:schemeClr val="bg1"/>
                </a:solidFill>
                <a:latin typeface="Arial" pitchFamily="34" charset="0"/>
                <a:ea typeface="Microsoft YaHei" pitchFamily="34" charset="-122"/>
              </a:defRPr>
            </a:lvl9pPr>
          </a:lstStyle>
          <a:p>
            <a:pPr algn="l" rtl="0">
              <a:buSzPct val="100000"/>
            </a:pPr>
            <a:r>
              <a:rPr lang="ru-RU" sz="1800" b="0" i="0" u="none" baseline="0"/>
              <a:t>Дрейф нуля качки исправлен</a:t>
            </a:r>
          </a:p>
        </p:txBody>
      </p:sp>
    </p:spTree>
    <p:extLst>
      <p:ext uri="{BB962C8B-B14F-4D97-AF65-F5344CB8AC3E}">
        <p14:creationId xmlns:p14="http://schemas.microsoft.com/office/powerpoint/2010/main" val="249552557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Rot="1" noChangeArrowheads="1"/>
          </p:cNvSpPr>
          <p:nvPr/>
        </p:nvSpPr>
        <p:spPr bwMode="auto">
          <a:xfrm>
            <a:off x="514773" y="0"/>
            <a:ext cx="8629227" cy="973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l" rtl="0" eaLnBrk="1" hangingPunct="1">
              <a:defRPr/>
            </a:pPr>
            <a:r>
              <a:rPr lang="ru-RU" sz="3600" b="0" i="0" u="none" baseline="0">
                <a:solidFill>
                  <a:schemeClr val="bg1"/>
                </a:solidFill>
                <a:latin typeface="+mn-lt"/>
              </a:rPr>
              <a:t>Истинная качка POS/MV</a:t>
            </a:r>
          </a:p>
        </p:txBody>
      </p:sp>
      <p:sp>
        <p:nvSpPr>
          <p:cNvPr id="66563" name="Text Box 11"/>
          <p:cNvSpPr txBox="1">
            <a:spLocks noChangeArrowheads="1"/>
          </p:cNvSpPr>
          <p:nvPr/>
        </p:nvSpPr>
        <p:spPr bwMode="auto">
          <a:xfrm>
            <a:off x="4679950" y="1516063"/>
            <a:ext cx="4262438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857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spcBef>
                <a:spcPts val="300"/>
              </a:spcBef>
              <a:buFontTx/>
              <a:buChar char="•"/>
              <a:defRPr/>
            </a:pPr>
            <a:r>
              <a:rPr lang="ru-RU" sz="1600" b="0" i="0" u="none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Откройте файлы True Heave.</a:t>
            </a:r>
          </a:p>
          <a:p>
            <a:pPr algn="l" rtl="0">
              <a:spcBef>
                <a:spcPts val="300"/>
              </a:spcBef>
              <a:buFontTx/>
              <a:buChar char="•"/>
              <a:defRPr/>
            </a:pPr>
            <a:r>
              <a:rPr lang="ru-RU" sz="1600" b="0" i="0" u="none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Введите разность между местным временем и UTC.</a:t>
            </a:r>
          </a:p>
          <a:p>
            <a:pPr algn="l" rtl="0">
              <a:spcBef>
                <a:spcPts val="300"/>
              </a:spcBef>
              <a:buFontTx/>
              <a:buChar char="•"/>
              <a:defRPr/>
            </a:pPr>
            <a:r>
              <a:rPr lang="ru-RU" sz="1600" b="0" i="0" u="none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Нажмите кнопку Adjust для замены качки.</a:t>
            </a:r>
          </a:p>
        </p:txBody>
      </p:sp>
      <p:pic>
        <p:nvPicPr>
          <p:cNvPr id="5734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725" y="1533525"/>
            <a:ext cx="4213225" cy="303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734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87800" y="3038474"/>
            <a:ext cx="5156200" cy="3019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166" name="Text Box 11"/>
          <p:cNvSpPr txBox="1">
            <a:spLocks noChangeArrowheads="1"/>
          </p:cNvSpPr>
          <p:nvPr/>
        </p:nvSpPr>
        <p:spPr bwMode="auto">
          <a:xfrm>
            <a:off x="212725" y="1068388"/>
            <a:ext cx="847407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rtl="0">
              <a:spcBef>
                <a:spcPts val="600"/>
              </a:spcBef>
              <a:defRPr/>
            </a:pPr>
            <a:r>
              <a:rPr lang="ru-RU" b="0" i="0" u="none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Меню Heave Adjustments – POS/MV True Heave.</a:t>
            </a:r>
          </a:p>
        </p:txBody>
      </p:sp>
      <p:sp>
        <p:nvSpPr>
          <p:cNvPr id="66567" name="Text Box 11"/>
          <p:cNvSpPr txBox="1">
            <a:spLocks noChangeArrowheads="1"/>
          </p:cNvSpPr>
          <p:nvPr/>
        </p:nvSpPr>
        <p:spPr bwMode="auto">
          <a:xfrm>
            <a:off x="212723" y="4610099"/>
            <a:ext cx="7021195" cy="21852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spcBef>
                <a:spcPts val="300"/>
              </a:spcBef>
              <a:defRPr/>
            </a:pPr>
            <a:r>
              <a:rPr lang="ru-RU" sz="1600" b="0" i="0" u="none" baseline="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Истинная качка по сравнению с </a:t>
            </a:r>
            <a:r>
              <a:rPr lang="ru-RU" sz="1600" b="0" i="0" u="none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сырой</a:t>
            </a:r>
          </a:p>
          <a:p>
            <a:pPr algn="l" rtl="0">
              <a:spcBef>
                <a:spcPts val="300"/>
              </a:spcBef>
              <a:defRPr/>
            </a:pPr>
            <a:r>
              <a:rPr lang="ru-RU" sz="1600" b="0" i="0" u="none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 </a:t>
            </a:r>
            <a:r>
              <a:rPr lang="ru-RU" sz="1600" b="0" i="0" u="none" baseline="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качкой в редакторе </a:t>
            </a:r>
            <a:r>
              <a:rPr lang="ru-RU" sz="1600" b="0" i="0" u="none" baseline="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Heave</a:t>
            </a:r>
            <a:r>
              <a:rPr lang="ru-RU" sz="1600" b="0" i="0" u="none" baseline="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 / </a:t>
            </a:r>
            <a:r>
              <a:rPr lang="ru-RU" sz="1600" b="0" i="0" u="none" baseline="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Tide</a:t>
            </a:r>
            <a:endParaRPr lang="ru-RU" sz="1600" b="0" i="0" u="none" baseline="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</a:endParaRPr>
          </a:p>
          <a:p>
            <a:pPr marL="285750" indent="-285750" algn="l" rtl="0">
              <a:spcBef>
                <a:spcPts val="300"/>
              </a:spcBef>
              <a:buFont typeface="Arial" panose="020B0604020202020204" pitchFamily="34" charset="0"/>
              <a:buChar char="•"/>
              <a:defRPr/>
            </a:pPr>
            <a:r>
              <a:rPr lang="ru-RU" sz="1200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Истинная качка синего цвета.</a:t>
            </a:r>
          </a:p>
          <a:p>
            <a:pPr marL="285750" indent="-285750" algn="l" rtl="0">
              <a:spcBef>
                <a:spcPts val="300"/>
              </a:spcBef>
              <a:buFont typeface="Arial" panose="020B0604020202020204" pitchFamily="34" charset="0"/>
              <a:buChar char="•"/>
              <a:defRPr/>
            </a:pPr>
            <a:endParaRPr lang="ru-RU" altLang="en-US" sz="1200" dirty="0" smtClean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  <a:p>
            <a:pPr marL="285750" indent="-285750" algn="l" rtl="0">
              <a:spcBef>
                <a:spcPts val="300"/>
              </a:spcBef>
              <a:buFont typeface="Arial" panose="020B0604020202020204" pitchFamily="34" charset="0"/>
              <a:buChar char="•"/>
              <a:defRPr/>
            </a:pPr>
            <a:r>
              <a:rPr lang="ru-RU" sz="1200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Сырая качка красного цвета.</a:t>
            </a:r>
          </a:p>
          <a:p>
            <a:pPr marL="285750" indent="-285750" algn="l" rtl="0">
              <a:spcBef>
                <a:spcPts val="300"/>
              </a:spcBef>
              <a:buFont typeface="Arial" panose="020B0604020202020204" pitchFamily="34" charset="0"/>
              <a:buChar char="•"/>
              <a:defRPr/>
            </a:pPr>
            <a:endParaRPr lang="ru-RU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  <a:p>
            <a:pPr marL="285750" indent="-285750" algn="l" rtl="0">
              <a:spcBef>
                <a:spcPts val="300"/>
              </a:spcBef>
              <a:buFont typeface="Arial" panose="020B0604020202020204" pitchFamily="34" charset="0"/>
              <a:buChar char="•"/>
              <a:defRPr/>
            </a:pPr>
            <a:r>
              <a:rPr lang="ru-RU" sz="1200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Истинная качка более точная.</a:t>
            </a:r>
          </a:p>
          <a:p>
            <a:pPr marL="285750" indent="-285750" algn="l" rtl="0">
              <a:spcBef>
                <a:spcPts val="300"/>
              </a:spcBef>
              <a:buFont typeface="Arial" panose="020B0604020202020204" pitchFamily="34" charset="0"/>
              <a:buChar char="•"/>
              <a:defRPr/>
            </a:pPr>
            <a:endParaRPr lang="ru-RU" altLang="en-US" sz="1200" dirty="0" smtClean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  <a:p>
            <a:pPr marL="285750" indent="-285750" algn="l" rtl="0">
              <a:spcBef>
                <a:spcPts val="300"/>
              </a:spcBef>
              <a:buFont typeface="Arial" panose="020B0604020202020204" pitchFamily="34" charset="0"/>
              <a:buChar char="•"/>
              <a:defRPr/>
            </a:pPr>
            <a:r>
              <a:rPr lang="ru-RU" sz="1200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Что это говорит о сырой качке?  	Она не всегда правильная</a:t>
            </a:r>
          </a:p>
        </p:txBody>
      </p:sp>
    </p:spTree>
    <p:extLst>
      <p:ext uri="{BB962C8B-B14F-4D97-AF65-F5344CB8AC3E}">
        <p14:creationId xmlns:p14="http://schemas.microsoft.com/office/powerpoint/2010/main" val="41126712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 eaLnBrk="1" hangingPunct="1"/>
            <a:r>
              <a:rPr lang="ru-RU" sz="3600" b="0" i="0" u="none" baseline="0">
                <a:latin typeface="Arial" pitchFamily="34" charset="0"/>
                <a:cs typeface="Arial" pitchFamily="34" charset="0"/>
              </a:rPr>
              <a:t>Динамическая осадка</a:t>
            </a:r>
          </a:p>
        </p:txBody>
      </p:sp>
      <p:sp>
        <p:nvSpPr>
          <p:cNvPr id="4" name="Rectangle 4"/>
          <p:cNvSpPr txBox="1">
            <a:spLocks noChangeArrowheads="1"/>
          </p:cNvSpPr>
          <p:nvPr/>
        </p:nvSpPr>
        <p:spPr>
          <a:xfrm>
            <a:off x="224473" y="1676400"/>
            <a:ext cx="4417378" cy="4452938"/>
          </a:xfrm>
          <a:prstGeom prst="rect">
            <a:avLst/>
          </a:prstGeom>
        </p:spPr>
        <p:txBody>
          <a:bodyPr>
            <a:normAutofit fontScale="92500" lnSpcReduction="10000"/>
          </a:bodyPr>
          <a:lstStyle>
            <a:lvl1pPr algn="l" defTabSz="457200" rtl="0" eaLnBrk="0" fontAlgn="base" hangingPunct="0">
              <a:spcBef>
                <a:spcPct val="0"/>
              </a:spcBef>
              <a:spcAft>
                <a:spcPts val="600"/>
              </a:spcAft>
              <a:buClr>
                <a:schemeClr val="bg2"/>
              </a:buClr>
              <a:buFont typeface="Arial" panose="020B0604020202020204" pitchFamily="34" charset="0"/>
              <a:defRPr sz="22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136525" indent="-136525" algn="l" defTabSz="457200" rtl="0" eaLnBrk="0" fontAlgn="base" hangingPunct="0">
              <a:spcBef>
                <a:spcPct val="0"/>
              </a:spcBef>
              <a:spcAft>
                <a:spcPts val="4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273050" indent="-136525" algn="l" defTabSz="457200" rtl="0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defRPr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411163" indent="-136525" algn="l" defTabSz="457200" rtl="0" eaLnBrk="0" fontAlgn="base" hangingPunct="0">
              <a:spcBef>
                <a:spcPct val="0"/>
              </a:spcBef>
              <a:spcAft>
                <a:spcPts val="400"/>
              </a:spcAft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547688" indent="-136525" algn="l" defTabSz="457200" rtl="0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defRPr sz="16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rtl="0" eaLnBrk="1" fontAlgn="auto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tx1">
                  <a:lumMod val="65000"/>
                  <a:lumOff val="35000"/>
                </a:schemeClr>
              </a:buClr>
              <a:defRPr/>
            </a:pPr>
            <a:r>
              <a:rPr lang="ru-RU" b="0" i="0" u="none" baseline="0">
                <a:solidFill>
                  <a:srgbClr val="53565A"/>
                </a:solidFill>
              </a:rPr>
              <a:t>Динамическая осадка имеет две составляющие:</a:t>
            </a:r>
          </a:p>
          <a:p>
            <a:pPr marL="479425" lvl="1" indent="-342900" algn="l" rtl="0" eaLnBrk="1" fontAlgn="auto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tx1">
                  <a:lumMod val="65000"/>
                  <a:lumOff val="35000"/>
                </a:schemeClr>
              </a:buClr>
              <a:defRPr/>
            </a:pPr>
            <a:endParaRPr lang="ru-RU" dirty="0">
              <a:solidFill>
                <a:srgbClr val="53565A"/>
              </a:solidFill>
            </a:endParaRPr>
          </a:p>
          <a:p>
            <a:pPr marL="479425" lvl="1" indent="-342900" algn="l" rtl="0" eaLnBrk="1" fontAlgn="auto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tx1">
                  <a:lumMod val="65000"/>
                  <a:lumOff val="35000"/>
                </a:schemeClr>
              </a:buClr>
              <a:defRPr/>
            </a:pPr>
            <a:r>
              <a:rPr lang="ru-RU" b="0" i="0" u="none" baseline="0">
                <a:solidFill>
                  <a:srgbClr val="53565A"/>
                </a:solidFill>
              </a:rPr>
              <a:t>Settlement: </a:t>
            </a:r>
            <a:r>
              <a:rPr lang="ru-RU" sz="1600" b="0" i="0" u="none" baseline="0">
                <a:solidFill>
                  <a:srgbClr val="53565A"/>
                </a:solidFill>
              </a:rPr>
              <a:t>Смещение судна вниз при движении вперед, вызванное волной давления впереди судна.</a:t>
            </a:r>
          </a:p>
          <a:p>
            <a:pPr marL="479425" lvl="1" indent="-342900" algn="l" rtl="0" eaLnBrk="1" fontAlgn="auto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tx1">
                  <a:lumMod val="65000"/>
                  <a:lumOff val="35000"/>
                </a:schemeClr>
              </a:buClr>
              <a:defRPr/>
            </a:pPr>
            <a:endParaRPr lang="ru-RU" sz="1600" dirty="0">
              <a:solidFill>
                <a:srgbClr val="53565A"/>
              </a:solidFill>
            </a:endParaRPr>
          </a:p>
          <a:p>
            <a:pPr marL="479425" lvl="1" indent="-342900" algn="l" rtl="0" eaLnBrk="1" fontAlgn="auto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tx1">
                  <a:lumMod val="65000"/>
                  <a:lumOff val="35000"/>
                </a:schemeClr>
              </a:buClr>
              <a:defRPr/>
            </a:pPr>
            <a:r>
              <a:rPr lang="ru-RU" b="0" i="0" u="none" baseline="0">
                <a:solidFill>
                  <a:srgbClr val="53565A"/>
                </a:solidFill>
              </a:rPr>
              <a:t>Squat:  </a:t>
            </a:r>
            <a:r>
              <a:rPr lang="ru-RU" sz="1600" b="0" i="0" u="none" baseline="0">
                <a:solidFill>
                  <a:srgbClr val="53565A"/>
                </a:solidFill>
              </a:rPr>
              <a:t>Увеличение осадки кормой на ходу.</a:t>
            </a:r>
          </a:p>
          <a:p>
            <a:pPr marL="443611" indent="-342900" algn="l" rtl="0" eaLnBrk="1" fontAlgn="auto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  <a:defRPr/>
            </a:pPr>
            <a:endParaRPr lang="ru-RU" b="0" dirty="0" smtClean="0">
              <a:solidFill>
                <a:srgbClr val="53565A"/>
              </a:solidFill>
            </a:endParaRPr>
          </a:p>
          <a:p>
            <a:pPr marL="100711" algn="l" rtl="0" eaLnBrk="1" fontAlgn="auto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tx1">
                  <a:lumMod val="65000"/>
                  <a:lumOff val="35000"/>
                </a:schemeClr>
              </a:buClr>
              <a:defRPr/>
            </a:pPr>
            <a:endParaRPr lang="ru-RU" b="0" dirty="0" smtClean="0">
              <a:solidFill>
                <a:srgbClr val="53565A"/>
              </a:solidFill>
            </a:endParaRPr>
          </a:p>
          <a:p>
            <a:pPr marL="100711" algn="l" rtl="0" eaLnBrk="1" fontAlgn="auto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tx1">
                  <a:lumMod val="65000"/>
                  <a:lumOff val="35000"/>
                </a:schemeClr>
              </a:buClr>
              <a:defRPr/>
            </a:pPr>
            <a:r>
              <a:rPr lang="ru-RU" b="0" i="0" u="none" baseline="0">
                <a:solidFill>
                  <a:srgbClr val="53565A"/>
                </a:solidFill>
              </a:rPr>
              <a:t>Можно исправить:</a:t>
            </a:r>
          </a:p>
          <a:p>
            <a:pPr marL="580136" lvl="1" indent="-342900" algn="l" rtl="0" eaLnBrk="1" fontAlgn="auto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tx1">
                  <a:lumMod val="65000"/>
                  <a:lumOff val="35000"/>
                </a:schemeClr>
              </a:buClr>
              <a:defRPr/>
            </a:pPr>
            <a:endParaRPr lang="ru-RU" sz="1600" b="0" dirty="0" smtClean="0">
              <a:solidFill>
                <a:srgbClr val="53565A"/>
              </a:solidFill>
            </a:endParaRPr>
          </a:p>
          <a:p>
            <a:pPr marL="580136" lvl="1" indent="-342900" algn="l" rtl="0" eaLnBrk="1" fontAlgn="auto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tx1">
                  <a:lumMod val="65000"/>
                  <a:lumOff val="35000"/>
                </a:schemeClr>
              </a:buClr>
              <a:defRPr/>
            </a:pPr>
            <a:r>
              <a:rPr lang="ru-RU" sz="1600" b="0" i="0" u="none" baseline="0">
                <a:solidFill>
                  <a:srgbClr val="53565A"/>
                </a:solidFill>
              </a:rPr>
              <a:t>В реальном времени:</a:t>
            </a:r>
          </a:p>
          <a:p>
            <a:pPr marL="716661" lvl="2" indent="-342900" algn="l" rtl="0" eaLnBrk="1" fontAlgn="auto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tx1">
                  <a:lumMod val="65000"/>
                  <a:lumOff val="35000"/>
                </a:schemeClr>
              </a:buClr>
              <a:defRPr/>
            </a:pPr>
            <a:r>
              <a:rPr lang="ru-RU" sz="1400" b="0" i="0" u="none" baseline="0">
                <a:solidFill>
                  <a:srgbClr val="53565A"/>
                </a:solidFill>
              </a:rPr>
              <a:t>DRAFTTABLE.DLL</a:t>
            </a:r>
          </a:p>
          <a:p>
            <a:pPr marL="580136" lvl="1" indent="-342900" algn="l" rtl="0" eaLnBrk="1" fontAlgn="auto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tx1">
                  <a:lumMod val="65000"/>
                  <a:lumOff val="35000"/>
                </a:schemeClr>
              </a:buClr>
              <a:defRPr/>
            </a:pPr>
            <a:endParaRPr lang="ru-RU" sz="1600" b="0" dirty="0" smtClean="0">
              <a:solidFill>
                <a:srgbClr val="53565A"/>
              </a:solidFill>
            </a:endParaRPr>
          </a:p>
          <a:p>
            <a:pPr marL="580136" lvl="1" indent="-342900" algn="l" rtl="0" eaLnBrk="1" fontAlgn="auto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tx1">
                  <a:lumMod val="65000"/>
                  <a:lumOff val="35000"/>
                </a:schemeClr>
              </a:buClr>
              <a:defRPr/>
            </a:pPr>
            <a:r>
              <a:rPr lang="ru-RU" sz="1600" b="0" i="0" u="none" baseline="0">
                <a:solidFill>
                  <a:srgbClr val="53565A"/>
                </a:solidFill>
              </a:rPr>
              <a:t>При обработке:</a:t>
            </a:r>
            <a:endParaRPr lang="ru-RU" sz="1600" b="0" dirty="0" smtClean="0">
              <a:solidFill>
                <a:srgbClr val="53565A"/>
              </a:solidFill>
            </a:endParaRPr>
          </a:p>
          <a:p>
            <a:pPr marL="716661" lvl="2" indent="-342900" algn="l" rtl="0" eaLnBrk="1" fontAlgn="auto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tx1">
                  <a:lumMod val="65000"/>
                  <a:lumOff val="35000"/>
                </a:schemeClr>
              </a:buClr>
              <a:defRPr/>
            </a:pPr>
            <a:r>
              <a:rPr lang="ru-RU" sz="1600" b="0" i="0" u="none" baseline="0">
                <a:solidFill>
                  <a:srgbClr val="53565A"/>
                </a:solidFill>
              </a:rPr>
              <a:t>Ввод поправки вручную в SURVEY</a:t>
            </a:r>
          </a:p>
          <a:p>
            <a:pPr marL="716661" lvl="2" indent="-342900" algn="l" rtl="0" eaLnBrk="1" fontAlgn="auto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tx1">
                  <a:lumMod val="65000"/>
                  <a:lumOff val="35000"/>
                </a:schemeClr>
              </a:buClr>
              <a:defRPr/>
            </a:pPr>
            <a:r>
              <a:rPr lang="ru-RU" sz="1600" b="0" i="0" u="none" baseline="0">
                <a:solidFill>
                  <a:srgbClr val="53565A"/>
                </a:solidFill>
              </a:rPr>
              <a:t>Tools – Draft Correction Table в SBMAX и MBMAX</a:t>
            </a:r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4800600" y="1676400"/>
            <a:ext cx="4191000" cy="365760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 w="1270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l" rtl="0">
              <a:defRPr/>
            </a:pPr>
            <a:endParaRPr lang="ru-RU">
              <a:latin typeface="Arial" charset="0"/>
            </a:endParaRPr>
          </a:p>
        </p:txBody>
      </p:sp>
      <p:sp>
        <p:nvSpPr>
          <p:cNvPr id="38917" name="Rectangle 5"/>
          <p:cNvSpPr>
            <a:spLocks noChangeArrowheads="1"/>
          </p:cNvSpPr>
          <p:nvPr/>
        </p:nvSpPr>
        <p:spPr bwMode="auto">
          <a:xfrm>
            <a:off x="4800600" y="4648200"/>
            <a:ext cx="4191000" cy="685800"/>
          </a:xfrm>
          <a:prstGeom prst="rect">
            <a:avLst/>
          </a:prstGeom>
          <a:solidFill>
            <a:srgbClr val="CC9900"/>
          </a:solidFill>
          <a:ln>
            <a:noFill/>
          </a:ln>
          <a:extLst>
            <a:ext uri="{91240B29-F687-4F45-9708-019B960494DF}">
              <a14:hiddenLine xmlns:a14="http://schemas.microsoft.com/office/drawing/2010/main" w="38100">
                <a:solidFill>
                  <a:srgbClr val="000000"/>
                </a:solidFill>
                <a:prstDash val="dash"/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endParaRPr lang="ru-RU" altLang="en-US"/>
          </a:p>
        </p:txBody>
      </p:sp>
      <p:sp>
        <p:nvSpPr>
          <p:cNvPr id="38918" name="Rectangle 6"/>
          <p:cNvSpPr>
            <a:spLocks noChangeArrowheads="1"/>
          </p:cNvSpPr>
          <p:nvPr/>
        </p:nvSpPr>
        <p:spPr bwMode="auto">
          <a:xfrm>
            <a:off x="4800600" y="3733800"/>
            <a:ext cx="4191000" cy="914400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38100">
                <a:solidFill>
                  <a:srgbClr val="000000"/>
                </a:solidFill>
                <a:prstDash val="dash"/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endParaRPr lang="ru-RU" altLang="en-US"/>
          </a:p>
        </p:txBody>
      </p:sp>
      <p:grpSp>
        <p:nvGrpSpPr>
          <p:cNvPr id="8" name="Group 7"/>
          <p:cNvGrpSpPr>
            <a:grpSpLocks/>
          </p:cNvGrpSpPr>
          <p:nvPr/>
        </p:nvGrpSpPr>
        <p:grpSpPr bwMode="auto">
          <a:xfrm>
            <a:off x="5638800" y="3200400"/>
            <a:ext cx="2514600" cy="685800"/>
            <a:chOff x="384" y="1488"/>
            <a:chExt cx="1584" cy="432"/>
          </a:xfrm>
        </p:grpSpPr>
        <p:sp>
          <p:nvSpPr>
            <p:cNvPr id="38939" name="Line 8"/>
            <p:cNvSpPr>
              <a:spLocks noChangeShapeType="1"/>
            </p:cNvSpPr>
            <p:nvPr/>
          </p:nvSpPr>
          <p:spPr bwMode="auto">
            <a:xfrm flipH="1">
              <a:off x="624" y="1920"/>
              <a:ext cx="1344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8940" name="Line 9"/>
            <p:cNvSpPr>
              <a:spLocks noChangeShapeType="1"/>
            </p:cNvSpPr>
            <p:nvPr/>
          </p:nvSpPr>
          <p:spPr bwMode="auto">
            <a:xfrm flipH="1" flipV="1">
              <a:off x="384" y="1680"/>
              <a:ext cx="240" cy="24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8941" name="Line 10"/>
            <p:cNvSpPr>
              <a:spLocks noChangeShapeType="1"/>
            </p:cNvSpPr>
            <p:nvPr/>
          </p:nvSpPr>
          <p:spPr bwMode="auto">
            <a:xfrm>
              <a:off x="384" y="1680"/>
              <a:ext cx="1584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8942" name="Line 11"/>
            <p:cNvSpPr>
              <a:spLocks noChangeShapeType="1"/>
            </p:cNvSpPr>
            <p:nvPr/>
          </p:nvSpPr>
          <p:spPr bwMode="auto">
            <a:xfrm>
              <a:off x="1968" y="1680"/>
              <a:ext cx="0" cy="24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8943" name="Line 12"/>
            <p:cNvSpPr>
              <a:spLocks noChangeShapeType="1"/>
            </p:cNvSpPr>
            <p:nvPr/>
          </p:nvSpPr>
          <p:spPr bwMode="auto">
            <a:xfrm flipV="1">
              <a:off x="720" y="1488"/>
              <a:ext cx="144" cy="192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8944" name="Line 13"/>
            <p:cNvSpPr>
              <a:spLocks noChangeShapeType="1"/>
            </p:cNvSpPr>
            <p:nvPr/>
          </p:nvSpPr>
          <p:spPr bwMode="auto">
            <a:xfrm>
              <a:off x="864" y="1488"/>
              <a:ext cx="480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8945" name="Line 14"/>
            <p:cNvSpPr>
              <a:spLocks noChangeShapeType="1"/>
            </p:cNvSpPr>
            <p:nvPr/>
          </p:nvSpPr>
          <p:spPr bwMode="auto">
            <a:xfrm>
              <a:off x="1344" y="1488"/>
              <a:ext cx="0" cy="192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8946" name="Rectangle 15"/>
            <p:cNvSpPr>
              <a:spLocks noChangeArrowheads="1"/>
            </p:cNvSpPr>
            <p:nvPr/>
          </p:nvSpPr>
          <p:spPr bwMode="auto">
            <a:xfrm>
              <a:off x="672" y="1824"/>
              <a:ext cx="96" cy="96"/>
            </a:xfrm>
            <a:prstGeom prst="rect">
              <a:avLst/>
            </a:prstGeom>
            <a:solidFill>
              <a:srgbClr val="FF0000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 sz="1400" b="1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endParaRPr lang="ru-RU" altLang="en-US"/>
            </a:p>
          </p:txBody>
        </p:sp>
      </p:grpSp>
      <p:sp>
        <p:nvSpPr>
          <p:cNvPr id="17" name="AutoShape 16"/>
          <p:cNvSpPr>
            <a:spLocks noChangeArrowheads="1"/>
          </p:cNvSpPr>
          <p:nvPr/>
        </p:nvSpPr>
        <p:spPr bwMode="auto">
          <a:xfrm>
            <a:off x="4800600" y="5486400"/>
            <a:ext cx="1371600" cy="609600"/>
          </a:xfrm>
          <a:prstGeom prst="bevel">
            <a:avLst>
              <a:gd name="adj" fmla="val 12500"/>
            </a:avLst>
          </a:prstGeom>
          <a:solidFill>
            <a:srgbClr val="0091BB"/>
          </a:solidFill>
          <a:ln w="12700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rtl="0">
              <a:defRPr/>
            </a:pPr>
            <a:r>
              <a:rPr lang="ru-RU" sz="2000" b="0" i="0" u="none" baseline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Squat:</a:t>
            </a:r>
          </a:p>
        </p:txBody>
      </p:sp>
      <p:sp>
        <p:nvSpPr>
          <p:cNvPr id="18" name="AutoShape 17"/>
          <p:cNvSpPr>
            <a:spLocks noChangeArrowheads="1"/>
          </p:cNvSpPr>
          <p:nvPr/>
        </p:nvSpPr>
        <p:spPr bwMode="auto">
          <a:xfrm>
            <a:off x="6324600" y="5486400"/>
            <a:ext cx="2590800" cy="609600"/>
          </a:xfrm>
          <a:prstGeom prst="bevel">
            <a:avLst>
              <a:gd name="adj" fmla="val 12500"/>
            </a:avLst>
          </a:prstGeom>
          <a:solidFill>
            <a:srgbClr val="0091BB"/>
          </a:solidFill>
          <a:ln w="12700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rtl="0">
              <a:defRPr/>
            </a:pPr>
            <a:r>
              <a:rPr lang="ru-RU" sz="2000" b="0" i="0" u="none" baseline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Settlement</a:t>
            </a:r>
          </a:p>
        </p:txBody>
      </p:sp>
      <p:sp>
        <p:nvSpPr>
          <p:cNvPr id="38922" name="Line 18"/>
          <p:cNvSpPr>
            <a:spLocks noChangeShapeType="1"/>
          </p:cNvSpPr>
          <p:nvPr/>
        </p:nvSpPr>
        <p:spPr bwMode="auto">
          <a:xfrm>
            <a:off x="5029200" y="3886200"/>
            <a:ext cx="1447800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8923" name="Line 19"/>
          <p:cNvSpPr>
            <a:spLocks noChangeShapeType="1"/>
          </p:cNvSpPr>
          <p:nvPr/>
        </p:nvSpPr>
        <p:spPr bwMode="auto">
          <a:xfrm>
            <a:off x="5029200" y="3733800"/>
            <a:ext cx="685800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8924" name="Line 20"/>
          <p:cNvSpPr>
            <a:spLocks noChangeShapeType="1"/>
          </p:cNvSpPr>
          <p:nvPr/>
        </p:nvSpPr>
        <p:spPr bwMode="auto">
          <a:xfrm>
            <a:off x="5029200" y="3505200"/>
            <a:ext cx="0" cy="22860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8925" name="Line 21"/>
          <p:cNvSpPr>
            <a:spLocks noChangeShapeType="1"/>
          </p:cNvSpPr>
          <p:nvPr/>
        </p:nvSpPr>
        <p:spPr bwMode="auto">
          <a:xfrm flipV="1">
            <a:off x="5029200" y="3886200"/>
            <a:ext cx="0" cy="15240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8926" name="Text Box 22"/>
          <p:cNvSpPr txBox="1">
            <a:spLocks noChangeArrowheads="1"/>
          </p:cNvSpPr>
          <p:nvPr/>
        </p:nvSpPr>
        <p:spPr bwMode="auto">
          <a:xfrm>
            <a:off x="4800600" y="3054234"/>
            <a:ext cx="12192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rtl="0">
              <a:spcBef>
                <a:spcPct val="50000"/>
              </a:spcBef>
            </a:pPr>
            <a:r>
              <a:rPr lang="ru-RU" sz="1200" b="1" i="0" u="none" baseline="0" dirty="0">
                <a:solidFill>
                  <a:srgbClr val="000000"/>
                </a:solidFill>
              </a:rPr>
              <a:t>Статическая Осадка</a:t>
            </a:r>
          </a:p>
        </p:txBody>
      </p:sp>
      <p:sp>
        <p:nvSpPr>
          <p:cNvPr id="38927" name="Text Box 23"/>
          <p:cNvSpPr txBox="1">
            <a:spLocks noChangeArrowheads="1"/>
          </p:cNvSpPr>
          <p:nvPr/>
        </p:nvSpPr>
        <p:spPr bwMode="auto">
          <a:xfrm>
            <a:off x="6019800" y="3505200"/>
            <a:ext cx="2133600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rtl="0">
              <a:spcBef>
                <a:spcPct val="50000"/>
              </a:spcBef>
            </a:pPr>
            <a:r>
              <a:rPr lang="ru-RU" sz="1200" b="1" i="0" u="none" baseline="0" dirty="0">
                <a:solidFill>
                  <a:srgbClr val="FF0000"/>
                </a:solidFill>
              </a:rPr>
              <a:t>Антенна эхолота</a:t>
            </a:r>
          </a:p>
        </p:txBody>
      </p:sp>
      <p:sp>
        <p:nvSpPr>
          <p:cNvPr id="38928" name="Line 24"/>
          <p:cNvSpPr>
            <a:spLocks noChangeShapeType="1"/>
          </p:cNvSpPr>
          <p:nvPr/>
        </p:nvSpPr>
        <p:spPr bwMode="auto">
          <a:xfrm>
            <a:off x="4495800" y="3276600"/>
            <a:ext cx="0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grpSp>
        <p:nvGrpSpPr>
          <p:cNvPr id="26" name="Group 25"/>
          <p:cNvGrpSpPr>
            <a:grpSpLocks/>
          </p:cNvGrpSpPr>
          <p:nvPr/>
        </p:nvGrpSpPr>
        <p:grpSpPr bwMode="auto">
          <a:xfrm>
            <a:off x="4876800" y="2438400"/>
            <a:ext cx="331788" cy="304800"/>
            <a:chOff x="2640" y="2016"/>
            <a:chExt cx="209" cy="192"/>
          </a:xfrm>
        </p:grpSpPr>
        <p:sp>
          <p:nvSpPr>
            <p:cNvPr id="38930" name="Oval 26"/>
            <p:cNvSpPr>
              <a:spLocks noChangeArrowheads="1"/>
            </p:cNvSpPr>
            <p:nvPr/>
          </p:nvSpPr>
          <p:spPr bwMode="auto">
            <a:xfrm>
              <a:off x="2640" y="2064"/>
              <a:ext cx="192" cy="96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defRPr sz="1400" b="1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endParaRPr lang="ru-RU" altLang="en-US"/>
            </a:p>
          </p:txBody>
        </p:sp>
        <p:sp>
          <p:nvSpPr>
            <p:cNvPr id="38931" name="Oval 27"/>
            <p:cNvSpPr>
              <a:spLocks noChangeArrowheads="1"/>
            </p:cNvSpPr>
            <p:nvPr/>
          </p:nvSpPr>
          <p:spPr bwMode="auto">
            <a:xfrm>
              <a:off x="2784" y="2016"/>
              <a:ext cx="48" cy="64"/>
            </a:xfrm>
            <a:prstGeom prst="ellipse">
              <a:avLst/>
            </a:prstGeom>
            <a:solidFill>
              <a:schemeClr val="tx1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defRPr sz="1400" b="1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endParaRPr lang="ru-RU" altLang="en-US"/>
            </a:p>
          </p:txBody>
        </p:sp>
        <p:sp>
          <p:nvSpPr>
            <p:cNvPr id="38932" name="Oval 28"/>
            <p:cNvSpPr>
              <a:spLocks noChangeArrowheads="1"/>
            </p:cNvSpPr>
            <p:nvPr/>
          </p:nvSpPr>
          <p:spPr bwMode="auto">
            <a:xfrm>
              <a:off x="2804" y="2032"/>
              <a:ext cx="17" cy="17"/>
            </a:xfrm>
            <a:prstGeom prst="ellipse">
              <a:avLst/>
            </a:prstGeom>
            <a:solidFill>
              <a:schemeClr val="tx1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defRPr sz="1400" b="1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endParaRPr lang="ru-RU" altLang="en-US"/>
            </a:p>
          </p:txBody>
        </p:sp>
        <p:sp>
          <p:nvSpPr>
            <p:cNvPr id="38933" name="Line 29"/>
            <p:cNvSpPr>
              <a:spLocks noChangeShapeType="1"/>
            </p:cNvSpPr>
            <p:nvPr/>
          </p:nvSpPr>
          <p:spPr bwMode="auto">
            <a:xfrm flipH="1" flipV="1">
              <a:off x="2688" y="2016"/>
              <a:ext cx="48" cy="48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8934" name="Line 30"/>
            <p:cNvSpPr>
              <a:spLocks noChangeShapeType="1"/>
            </p:cNvSpPr>
            <p:nvPr/>
          </p:nvSpPr>
          <p:spPr bwMode="auto">
            <a:xfrm>
              <a:off x="2688" y="2016"/>
              <a:ext cx="0" cy="48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8935" name="Line 31"/>
            <p:cNvSpPr>
              <a:spLocks noChangeShapeType="1"/>
            </p:cNvSpPr>
            <p:nvPr/>
          </p:nvSpPr>
          <p:spPr bwMode="auto">
            <a:xfrm flipH="1">
              <a:off x="2688" y="2112"/>
              <a:ext cx="48" cy="96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8936" name="Line 32"/>
            <p:cNvSpPr>
              <a:spLocks noChangeShapeType="1"/>
            </p:cNvSpPr>
            <p:nvPr/>
          </p:nvSpPr>
          <p:spPr bwMode="auto">
            <a:xfrm flipV="1">
              <a:off x="2688" y="2112"/>
              <a:ext cx="0" cy="96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8937" name="Line 33"/>
            <p:cNvSpPr>
              <a:spLocks noChangeShapeType="1"/>
            </p:cNvSpPr>
            <p:nvPr/>
          </p:nvSpPr>
          <p:spPr bwMode="auto">
            <a:xfrm>
              <a:off x="2832" y="2049"/>
              <a:ext cx="17" cy="35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8938" name="Line 34"/>
            <p:cNvSpPr>
              <a:spLocks noChangeShapeType="1"/>
            </p:cNvSpPr>
            <p:nvPr/>
          </p:nvSpPr>
          <p:spPr bwMode="auto">
            <a:xfrm rot="1200000" flipH="1">
              <a:off x="2827" y="2078"/>
              <a:ext cx="17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</p:grpSp>
    </p:spTree>
    <p:extLst>
      <p:ext uri="{BB962C8B-B14F-4D97-AF65-F5344CB8AC3E}">
        <p14:creationId xmlns:p14="http://schemas.microsoft.com/office/powerpoint/2010/main" val="2007444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80000">
                                      <p:cBhvr>
                                        <p:cTn id="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 nodeType="clickPar">
                      <p:stCondLst>
                        <p:cond delay="0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1.11111E-6 L -0.00417 0.01667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800" y="833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6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2.22222E-6 L 0.425 2.22222E-6 " pathEditMode="relative" ptsTypes="AA">
                                      <p:cBhvr>
                                        <p:cTn id="17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19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</p:childTnLst>
        </p:cTn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Rot="1" noChangeArrowheads="1"/>
          </p:cNvSpPr>
          <p:nvPr/>
        </p:nvSpPr>
        <p:spPr bwMode="auto">
          <a:xfrm>
            <a:off x="215900" y="30480"/>
            <a:ext cx="9144000" cy="1003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l" rtl="0" eaLnBrk="1" hangingPunct="1">
              <a:defRPr/>
            </a:pPr>
            <a:r>
              <a:rPr lang="ru-RU" sz="3600" b="0" i="0" u="none" baseline="0">
                <a:solidFill>
                  <a:schemeClr val="bg1"/>
                </a:solidFill>
                <a:latin typeface="+mn-lt"/>
              </a:rPr>
              <a:t>POSPac Adjustments</a:t>
            </a:r>
          </a:p>
        </p:txBody>
      </p:sp>
      <p:sp>
        <p:nvSpPr>
          <p:cNvPr id="68611" name="Text Box 11"/>
          <p:cNvSpPr txBox="1">
            <a:spLocks noChangeArrowheads="1"/>
          </p:cNvSpPr>
          <p:nvPr/>
        </p:nvSpPr>
        <p:spPr bwMode="auto">
          <a:xfrm>
            <a:off x="144780" y="1060132"/>
            <a:ext cx="8474075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spcBef>
                <a:spcPts val="600"/>
              </a:spcBef>
              <a:defRPr/>
            </a:pPr>
            <a:r>
              <a:rPr lang="ru-RU" sz="1600" b="0" i="0" u="none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Меню Tools – POSPac Adjustments.</a:t>
            </a:r>
          </a:p>
        </p:txBody>
      </p:sp>
      <p:sp>
        <p:nvSpPr>
          <p:cNvPr id="68612" name="Text Box 11"/>
          <p:cNvSpPr txBox="1">
            <a:spLocks noChangeArrowheads="1"/>
          </p:cNvSpPr>
          <p:nvPr/>
        </p:nvSpPr>
        <p:spPr bwMode="auto">
          <a:xfrm>
            <a:off x="4502468" y="1503680"/>
            <a:ext cx="4525962" cy="28084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857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spcBef>
                <a:spcPts val="300"/>
              </a:spcBef>
              <a:buFontTx/>
              <a:buChar char="•"/>
              <a:defRPr/>
            </a:pPr>
            <a:r>
              <a:rPr lang="ru-RU" sz="1400" b="0" i="0" u="none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Проверьте правильность параметров геодезии.</a:t>
            </a:r>
          </a:p>
          <a:p>
            <a:pPr algn="l" rtl="0">
              <a:spcBef>
                <a:spcPts val="300"/>
              </a:spcBef>
              <a:buFontTx/>
              <a:buChar char="•"/>
              <a:defRPr/>
            </a:pPr>
            <a:r>
              <a:rPr lang="ru-RU" sz="1400" b="0" i="0" u="none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Откройте файл POSPac: *.OUT.</a:t>
            </a:r>
          </a:p>
          <a:p>
            <a:pPr algn="l" rtl="0">
              <a:spcBef>
                <a:spcPts val="300"/>
              </a:spcBef>
              <a:buFontTx/>
              <a:buChar char="•"/>
              <a:defRPr/>
            </a:pPr>
            <a:r>
              <a:rPr lang="ru-RU" sz="1400" b="0" i="0" u="none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Выберите данные для исправления</a:t>
            </a:r>
          </a:p>
          <a:p>
            <a:pPr lvl="1" algn="l" rtl="0">
              <a:spcBef>
                <a:spcPts val="300"/>
              </a:spcBef>
              <a:buFont typeface="Arial" panose="020B0604020202020204" pitchFamily="34" charset="0"/>
              <a:buChar char="•"/>
              <a:defRPr/>
            </a:pPr>
            <a:r>
              <a:rPr lang="ru-RU" sz="14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Positions - Позиционирование</a:t>
            </a:r>
          </a:p>
          <a:p>
            <a:pPr lvl="1" algn="l" rtl="0">
              <a:spcBef>
                <a:spcPts val="300"/>
              </a:spcBef>
              <a:buFont typeface="Arial" panose="020B0604020202020204" pitchFamily="34" charset="0"/>
              <a:buChar char="•"/>
              <a:defRPr/>
            </a:pPr>
            <a:r>
              <a:rPr lang="ru-RU" sz="14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Уровни RTK.</a:t>
            </a:r>
          </a:p>
          <a:p>
            <a:pPr lvl="1" algn="l" rtl="0">
              <a:spcBef>
                <a:spcPts val="300"/>
              </a:spcBef>
              <a:buFont typeface="Arial" panose="020B0604020202020204" pitchFamily="34" charset="0"/>
              <a:buChar char="•"/>
              <a:defRPr/>
            </a:pPr>
            <a:r>
              <a:rPr lang="ru-RU" sz="14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Курс.</a:t>
            </a:r>
          </a:p>
          <a:p>
            <a:pPr lvl="1" algn="l" rtl="0">
              <a:spcBef>
                <a:spcPts val="300"/>
              </a:spcBef>
              <a:buFont typeface="Arial" panose="020B0604020202020204" pitchFamily="34" charset="0"/>
              <a:buChar char="•"/>
              <a:defRPr/>
            </a:pPr>
            <a:r>
              <a:rPr lang="ru-RU" sz="14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Крен и дифферент.</a:t>
            </a:r>
          </a:p>
          <a:p>
            <a:pPr algn="l" rtl="0">
              <a:spcBef>
                <a:spcPts val="300"/>
              </a:spcBef>
              <a:buFontTx/>
              <a:buChar char="•"/>
              <a:defRPr/>
            </a:pPr>
            <a:r>
              <a:rPr lang="ru-RU" sz="1400" b="0" i="0" u="none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POSPac </a:t>
            </a:r>
            <a:r>
              <a:rPr lang="ru-RU" sz="1400" b="0" i="1" u="none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не замещает вертикальную качку.</a:t>
            </a:r>
          </a:p>
          <a:p>
            <a:pPr algn="l" rtl="0">
              <a:spcBef>
                <a:spcPts val="300"/>
              </a:spcBef>
              <a:buFontTx/>
              <a:buChar char="•"/>
              <a:defRPr/>
            </a:pPr>
            <a:r>
              <a:rPr lang="ru-RU" sz="1400" b="0" i="0" u="none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Проверьте офсеты датчика = расположение инерционного датчика или Датчика 1.</a:t>
            </a:r>
          </a:p>
          <a:p>
            <a:pPr algn="l" rtl="0">
              <a:spcBef>
                <a:spcPts val="300"/>
              </a:spcBef>
              <a:buFontTx/>
              <a:buChar char="•"/>
              <a:defRPr/>
            </a:pPr>
            <a:r>
              <a:rPr lang="ru-RU" sz="1400" b="0" i="0" u="none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Кнопка Adjust для замены данных.</a:t>
            </a:r>
          </a:p>
        </p:txBody>
      </p:sp>
      <p:pic>
        <p:nvPicPr>
          <p:cNvPr id="58373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4851400"/>
            <a:ext cx="3352800" cy="1400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8614" name="Text Box 11"/>
          <p:cNvSpPr txBox="1">
            <a:spLocks noChangeArrowheads="1"/>
          </p:cNvSpPr>
          <p:nvPr/>
        </p:nvSpPr>
        <p:spPr bwMode="auto">
          <a:xfrm>
            <a:off x="323850" y="5907194"/>
            <a:ext cx="3652838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ctr" rtl="0">
              <a:spcBef>
                <a:spcPts val="300"/>
              </a:spcBef>
              <a:defRPr/>
            </a:pPr>
            <a:r>
              <a:rPr lang="ru-RU" b="0" i="0" u="none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Устройства навигации и уровня замещены данными “POSPAC”.</a:t>
            </a:r>
          </a:p>
        </p:txBody>
      </p:sp>
      <p:pic>
        <p:nvPicPr>
          <p:cNvPr id="58375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900" y="1450975"/>
            <a:ext cx="4097338" cy="4205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4" name="Straight Arrow Connector 3"/>
          <p:cNvCxnSpPr/>
          <p:nvPr/>
        </p:nvCxnSpPr>
        <p:spPr>
          <a:xfrm flipV="1">
            <a:off x="3976688" y="5045075"/>
            <a:ext cx="1381019" cy="1057275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  <a:effectLst/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6" name="Straight Arrow Connector 5"/>
          <p:cNvCxnSpPr/>
          <p:nvPr/>
        </p:nvCxnSpPr>
        <p:spPr>
          <a:xfrm>
            <a:off x="4908550" y="5398347"/>
            <a:ext cx="476250" cy="257916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679129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Rot="1" noChangeArrowheads="1"/>
          </p:cNvSpPr>
          <p:nvPr/>
        </p:nvSpPr>
        <p:spPr bwMode="auto">
          <a:xfrm>
            <a:off x="328613" y="0"/>
            <a:ext cx="9144000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l" rtl="0" eaLnBrk="1" hangingPunct="1">
              <a:defRPr/>
            </a:pPr>
            <a:r>
              <a:rPr lang="ru-RU" sz="3600" b="0" i="0" u="none" baseline="0">
                <a:solidFill>
                  <a:schemeClr val="bg1"/>
                </a:solidFill>
                <a:latin typeface="+mn-lt"/>
              </a:rPr>
              <a:t>Редактор SBET</a:t>
            </a:r>
          </a:p>
        </p:txBody>
      </p:sp>
      <p:sp>
        <p:nvSpPr>
          <p:cNvPr id="59395" name="Text Box 11"/>
          <p:cNvSpPr txBox="1">
            <a:spLocks noChangeArrowheads="1"/>
          </p:cNvSpPr>
          <p:nvPr/>
        </p:nvSpPr>
        <p:spPr bwMode="auto">
          <a:xfrm>
            <a:off x="328613" y="1320800"/>
            <a:ext cx="8161337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l" rtl="0">
              <a:spcBef>
                <a:spcPts val="600"/>
              </a:spcBef>
              <a:defRPr/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Меню Tools – SBET Editor</a:t>
            </a:r>
          </a:p>
        </p:txBody>
      </p:sp>
      <p:sp>
        <p:nvSpPr>
          <p:cNvPr id="59396" name="Text Box 11"/>
          <p:cNvSpPr txBox="1">
            <a:spLocks noChangeArrowheads="1"/>
          </p:cNvSpPr>
          <p:nvPr/>
        </p:nvSpPr>
        <p:spPr bwMode="auto">
          <a:xfrm>
            <a:off x="266700" y="5714259"/>
            <a:ext cx="7165975" cy="9387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l" rtl="0">
              <a:spcBef>
                <a:spcPts val="300"/>
              </a:spcBef>
              <a:defRPr/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Отредактируйте и сохраните файлы SBET</a:t>
            </a:r>
          </a:p>
          <a:p>
            <a:pPr algn="l" rtl="0">
              <a:spcBef>
                <a:spcPts val="300"/>
              </a:spcBef>
              <a:defRPr/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True Heave заполняет пробелы между интерполяциями</a:t>
            </a:r>
          </a:p>
          <a:p>
            <a:pPr algn="l" rtl="0">
              <a:spcBef>
                <a:spcPts val="300"/>
              </a:spcBef>
              <a:defRPr/>
            </a:pPr>
            <a:r>
              <a:rPr lang="ru-RU" b="0" i="0" u="none" baseline="0">
                <a:solidFill>
                  <a:schemeClr val="tx1"/>
                </a:solidFill>
                <a:latin typeface="Verdana" pitchFamily="34" charset="0"/>
              </a:rPr>
              <a:t> </a:t>
            </a:r>
          </a:p>
        </p:txBody>
      </p:sp>
      <p:pic>
        <p:nvPicPr>
          <p:cNvPr id="59397" name="Picture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613" y="1881188"/>
            <a:ext cx="8585200" cy="3600450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559774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Text Box 1"/>
          <p:cNvSpPr txBox="1">
            <a:spLocks noChangeArrowheads="1"/>
          </p:cNvSpPr>
          <p:nvPr/>
        </p:nvSpPr>
        <p:spPr bwMode="auto">
          <a:xfrm>
            <a:off x="313267" y="0"/>
            <a:ext cx="8661400" cy="989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marL="53975"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itchFamily="34" charset="0"/>
                <a:ea typeface="Microsoft YaHei" pitchFamily="34" charset="-122"/>
              </a:defRPr>
            </a:lvl1pPr>
            <a:lvl2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itchFamily="34" charset="0"/>
                <a:ea typeface="Microsoft YaHei" pitchFamily="34" charset="-122"/>
              </a:defRPr>
            </a:lvl2pPr>
            <a:lvl3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itchFamily="34" charset="0"/>
                <a:ea typeface="Microsoft YaHei" pitchFamily="34" charset="-122"/>
              </a:defRPr>
            </a:lvl3pPr>
            <a:lvl4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itchFamily="34" charset="0"/>
                <a:ea typeface="Microsoft YaHei" pitchFamily="34" charset="-122"/>
              </a:defRPr>
            </a:lvl4pPr>
            <a:lvl5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itchFamily="34" charset="0"/>
                <a:ea typeface="Microsoft YaHei" pitchFamily="34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itchFamily="34" charset="0"/>
                <a:ea typeface="Microsoft YaHei" pitchFamily="34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itchFamily="34" charset="0"/>
                <a:ea typeface="Microsoft YaHei" pitchFamily="34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itchFamily="34" charset="0"/>
                <a:ea typeface="Microsoft YaHei" pitchFamily="34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itchFamily="34" charset="0"/>
                <a:ea typeface="Microsoft YaHei" pitchFamily="34" charset="-122"/>
              </a:defRPr>
            </a:lvl9pPr>
          </a:lstStyle>
          <a:p>
            <a:pPr algn="l" rtl="0" eaLnBrk="1" hangingPunct="1">
              <a:buSzPct val="100000"/>
            </a:pPr>
            <a:r>
              <a:rPr lang="ru-RU" sz="2800" b="0" i="0" u="none" baseline="0" dirty="0" err="1"/>
              <a:t>Post-Processed</a:t>
            </a:r>
            <a:r>
              <a:rPr lang="ru-RU" sz="2800" b="0" i="0" u="none" baseline="0" dirty="0"/>
              <a:t> GPS </a:t>
            </a:r>
            <a:r>
              <a:rPr lang="ru-RU" sz="2800" b="0" i="0" u="none" baseline="0" dirty="0" err="1"/>
              <a:t>Corrections</a:t>
            </a:r>
            <a:r>
              <a:rPr lang="ru-RU" sz="2800" b="0" i="0" u="none" baseline="0" dirty="0"/>
              <a:t> (Использование поправок GPS в постобработке)</a:t>
            </a:r>
          </a:p>
        </p:txBody>
      </p:sp>
      <p:sp>
        <p:nvSpPr>
          <p:cNvPr id="60419" name="Text Box 2"/>
          <p:cNvSpPr txBox="1">
            <a:spLocks noChangeArrowheads="1"/>
          </p:cNvSpPr>
          <p:nvPr/>
        </p:nvSpPr>
        <p:spPr bwMode="auto">
          <a:xfrm>
            <a:off x="313267" y="1964403"/>
            <a:ext cx="3581400" cy="1296247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1400" b="1">
                <a:solidFill>
                  <a:schemeClr val="bg1"/>
                </a:solidFill>
                <a:latin typeface="Arial" pitchFamily="34" charset="0"/>
                <a:ea typeface="Microsoft YaHei" pitchFamily="34" charset="-122"/>
              </a:defRPr>
            </a:lvl1pPr>
            <a:lvl2pPr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1400" b="1">
                <a:solidFill>
                  <a:schemeClr val="bg1"/>
                </a:solidFill>
                <a:latin typeface="Arial" pitchFamily="34" charset="0"/>
                <a:ea typeface="Microsoft YaHei" pitchFamily="34" charset="-122"/>
              </a:defRPr>
            </a:lvl2pPr>
            <a:lvl3pPr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1400" b="1">
                <a:solidFill>
                  <a:schemeClr val="bg1"/>
                </a:solidFill>
                <a:latin typeface="Arial" pitchFamily="34" charset="0"/>
                <a:ea typeface="Microsoft YaHei" pitchFamily="34" charset="-122"/>
              </a:defRPr>
            </a:lvl3pPr>
            <a:lvl4pPr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1400" b="1">
                <a:solidFill>
                  <a:schemeClr val="bg1"/>
                </a:solidFill>
                <a:latin typeface="Arial" pitchFamily="34" charset="0"/>
                <a:ea typeface="Microsoft YaHei" pitchFamily="34" charset="-122"/>
              </a:defRPr>
            </a:lvl4pPr>
            <a:lvl5pPr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1400" b="1">
                <a:solidFill>
                  <a:schemeClr val="bg1"/>
                </a:solidFill>
                <a:latin typeface="Arial" pitchFamily="34" charset="0"/>
                <a:ea typeface="Microsoft YaHei" pitchFamily="34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1400" b="1">
                <a:solidFill>
                  <a:schemeClr val="bg1"/>
                </a:solidFill>
                <a:latin typeface="Arial" pitchFamily="34" charset="0"/>
                <a:ea typeface="Microsoft YaHei" pitchFamily="34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1400" b="1">
                <a:solidFill>
                  <a:schemeClr val="bg1"/>
                </a:solidFill>
                <a:latin typeface="Arial" pitchFamily="34" charset="0"/>
                <a:ea typeface="Microsoft YaHei" pitchFamily="34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1400" b="1">
                <a:solidFill>
                  <a:schemeClr val="bg1"/>
                </a:solidFill>
                <a:latin typeface="Arial" pitchFamily="34" charset="0"/>
                <a:ea typeface="Microsoft YaHei" pitchFamily="34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1400" b="1">
                <a:solidFill>
                  <a:schemeClr val="bg1"/>
                </a:solidFill>
                <a:latin typeface="Arial" pitchFamily="34" charset="0"/>
                <a:ea typeface="Microsoft YaHei" pitchFamily="34" charset="-122"/>
              </a:defRPr>
            </a:lvl9pPr>
          </a:lstStyle>
          <a:p>
            <a:pPr algn="l" rtl="0" eaLnBrk="1" hangingPunct="1">
              <a:buSzPct val="100000"/>
              <a:buFont typeface="Times New Roman" pitchFamily="18" charset="0"/>
              <a:buNone/>
            </a:pPr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Можно улучшить позиции, уровни и данные качки из файла POSPac ( от датчика APPLANIX POS/MV).</a:t>
            </a:r>
          </a:p>
        </p:txBody>
      </p:sp>
      <p:pic>
        <p:nvPicPr>
          <p:cNvPr id="60420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520" y="4116387"/>
            <a:ext cx="3990975" cy="18383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0421" name="Picture 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99840" y="1520385"/>
            <a:ext cx="4388908" cy="42781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0943719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Rot="1" noChangeArrowheads="1"/>
          </p:cNvSpPr>
          <p:nvPr/>
        </p:nvSpPr>
        <p:spPr bwMode="auto">
          <a:xfrm>
            <a:off x="228600" y="60810"/>
            <a:ext cx="9144000" cy="949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l" rtl="0" eaLnBrk="1" hangingPunct="1">
              <a:defRPr/>
            </a:pPr>
            <a:r>
              <a:rPr lang="ru-RU" sz="3600" b="0" i="0" u="none" baseline="0">
                <a:solidFill>
                  <a:schemeClr val="bg1"/>
                </a:solidFill>
                <a:latin typeface="+mn-lt"/>
              </a:rPr>
              <a:t>Сохранение файлов</a:t>
            </a:r>
          </a:p>
        </p:txBody>
      </p:sp>
      <p:cxnSp>
        <p:nvCxnSpPr>
          <p:cNvPr id="8" name="Straight Arrow Connector 7"/>
          <p:cNvCxnSpPr/>
          <p:nvPr/>
        </p:nvCxnSpPr>
        <p:spPr>
          <a:xfrm flipH="1">
            <a:off x="5589588" y="2147888"/>
            <a:ext cx="360362" cy="0"/>
          </a:xfrm>
          <a:prstGeom prst="straightConnector1">
            <a:avLst/>
          </a:prstGeom>
          <a:ln w="28575">
            <a:noFill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/>
          <p:nvPr/>
        </p:nvCxnSpPr>
        <p:spPr>
          <a:xfrm flipH="1">
            <a:off x="6094413" y="3227388"/>
            <a:ext cx="452437" cy="142875"/>
          </a:xfrm>
          <a:prstGeom prst="straightConnector1">
            <a:avLst/>
          </a:prstGeom>
          <a:ln w="28575">
            <a:noFill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/>
          <p:cNvCxnSpPr/>
          <p:nvPr/>
        </p:nvCxnSpPr>
        <p:spPr>
          <a:xfrm>
            <a:off x="2276475" y="2122488"/>
            <a:ext cx="690563" cy="0"/>
          </a:xfrm>
          <a:prstGeom prst="straightConnector1">
            <a:avLst/>
          </a:prstGeom>
          <a:ln w="28575">
            <a:noFill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/>
          <p:nvPr/>
        </p:nvCxnSpPr>
        <p:spPr>
          <a:xfrm>
            <a:off x="2025650" y="3695700"/>
            <a:ext cx="941388" cy="498475"/>
          </a:xfrm>
          <a:prstGeom prst="straightConnector1">
            <a:avLst/>
          </a:prstGeom>
          <a:ln w="28575">
            <a:noFill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/>
          <p:cNvCxnSpPr/>
          <p:nvPr/>
        </p:nvCxnSpPr>
        <p:spPr>
          <a:xfrm>
            <a:off x="2312988" y="5062538"/>
            <a:ext cx="690562" cy="0"/>
          </a:xfrm>
          <a:prstGeom prst="straightConnector1">
            <a:avLst/>
          </a:prstGeom>
          <a:ln w="28575">
            <a:noFill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/>
          <p:cNvCxnSpPr/>
          <p:nvPr/>
        </p:nvCxnSpPr>
        <p:spPr>
          <a:xfrm flipV="1">
            <a:off x="3789363" y="6107113"/>
            <a:ext cx="0" cy="271462"/>
          </a:xfrm>
          <a:prstGeom prst="straightConnector1">
            <a:avLst/>
          </a:prstGeom>
          <a:ln w="28575">
            <a:noFill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/>
          <p:cNvCxnSpPr/>
          <p:nvPr/>
        </p:nvCxnSpPr>
        <p:spPr>
          <a:xfrm flipH="1" flipV="1">
            <a:off x="5586413" y="4729163"/>
            <a:ext cx="1090612" cy="169862"/>
          </a:xfrm>
          <a:prstGeom prst="straightConnector1">
            <a:avLst/>
          </a:prstGeom>
          <a:ln w="28575">
            <a:noFill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Arrow Connector 34"/>
          <p:cNvCxnSpPr/>
          <p:nvPr/>
        </p:nvCxnSpPr>
        <p:spPr>
          <a:xfrm flipH="1">
            <a:off x="4797425" y="5459413"/>
            <a:ext cx="1924050" cy="3175"/>
          </a:xfrm>
          <a:prstGeom prst="straightConnector1">
            <a:avLst/>
          </a:prstGeom>
          <a:ln w="28575">
            <a:noFill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1451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1540162"/>
            <a:ext cx="7140787" cy="22565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Text Box 11"/>
          <p:cNvSpPr txBox="1">
            <a:spLocks noChangeArrowheads="1"/>
          </p:cNvSpPr>
          <p:nvPr/>
        </p:nvSpPr>
        <p:spPr bwMode="auto">
          <a:xfrm>
            <a:off x="228600" y="3943350"/>
            <a:ext cx="8475133" cy="2554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marL="285750" indent="-285750" algn="l" rtl="0">
              <a:buFont typeface="Arial" panose="020B0604020202020204" pitchFamily="34" charset="0"/>
              <a:buChar char="•"/>
              <a:defRPr/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HS2x – HYSWEEP Редактирование 64 bit:  Формат сохранения по умолчанию.  Сохранение всех сырых данных для подстройки или замены при повторном редактировании.</a:t>
            </a:r>
          </a:p>
          <a:p>
            <a:pPr marL="285750" indent="-285750" algn="l" rtl="0">
              <a:buFont typeface="Arial" panose="020B0604020202020204" pitchFamily="34" charset="0"/>
              <a:buChar char="•"/>
              <a:defRPr/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XYZ:  Глубины можно сохранить в формат XYZ.</a:t>
            </a:r>
          </a:p>
          <a:p>
            <a:pPr marL="285750" indent="-285750" algn="l" rtl="0">
              <a:buFont typeface="Arial" panose="020B0604020202020204" pitchFamily="34" charset="0"/>
              <a:buChar char="•"/>
              <a:defRPr/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Экспорт:  Сохранение в формате HYPACK ALL для совместимости с некоторыми старыми программами.</a:t>
            </a:r>
          </a:p>
          <a:p>
            <a:pPr marL="285750" indent="-285750" algn="l" rtl="0">
              <a:buFont typeface="Arial" panose="020B0604020202020204" pitchFamily="34" charset="0"/>
              <a:buChar char="•"/>
              <a:defRPr/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One File Per Survey Line:  Сохранить один файл для отдельного галса - опция для XYZ.</a:t>
            </a:r>
          </a:p>
          <a:p>
            <a:pPr marL="285750" indent="-285750" algn="l" rtl="0">
              <a:buFont typeface="Arial" panose="020B0604020202020204" pitchFamily="34" charset="0"/>
              <a:buChar char="•"/>
              <a:defRPr/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Append to File Names:  Добавить к имени файлов - опция для файлов HS2x и XYZ.  Можно создать файлы с уникальными названиями.</a:t>
            </a:r>
          </a:p>
        </p:txBody>
      </p:sp>
    </p:spTree>
    <p:extLst>
      <p:ext uri="{BB962C8B-B14F-4D97-AF65-F5344CB8AC3E}">
        <p14:creationId xmlns:p14="http://schemas.microsoft.com/office/powerpoint/2010/main" val="17269801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2"/>
          <p:cNvSpPr>
            <a:spLocks noRot="1" noChangeArrowheads="1"/>
          </p:cNvSpPr>
          <p:nvPr/>
        </p:nvSpPr>
        <p:spPr bwMode="auto">
          <a:xfrm>
            <a:off x="222779" y="27385"/>
            <a:ext cx="9144000" cy="949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l" rtl="0" eaLnBrk="1" hangingPunct="1">
              <a:buSzPct val="100000"/>
            </a:pPr>
            <a:r>
              <a:rPr lang="ru-RU" sz="3600" b="0" i="0" u="none" baseline="0">
                <a:solidFill>
                  <a:schemeClr val="bg1"/>
                </a:solidFill>
              </a:rPr>
              <a:t>Опции экспорта (формат ALL2)</a:t>
            </a:r>
          </a:p>
        </p:txBody>
      </p:sp>
      <p:cxnSp>
        <p:nvCxnSpPr>
          <p:cNvPr id="8" name="Straight Arrow Connector 7"/>
          <p:cNvCxnSpPr/>
          <p:nvPr/>
        </p:nvCxnSpPr>
        <p:spPr>
          <a:xfrm flipH="1">
            <a:off x="5589588" y="2147888"/>
            <a:ext cx="360362" cy="0"/>
          </a:xfrm>
          <a:prstGeom prst="straightConnector1">
            <a:avLst/>
          </a:prstGeom>
          <a:ln w="28575">
            <a:noFill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/>
          <p:nvPr/>
        </p:nvCxnSpPr>
        <p:spPr>
          <a:xfrm flipH="1">
            <a:off x="6094413" y="3227388"/>
            <a:ext cx="452437" cy="142875"/>
          </a:xfrm>
          <a:prstGeom prst="straightConnector1">
            <a:avLst/>
          </a:prstGeom>
          <a:ln w="28575">
            <a:noFill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/>
          <p:cNvCxnSpPr/>
          <p:nvPr/>
        </p:nvCxnSpPr>
        <p:spPr>
          <a:xfrm>
            <a:off x="2276475" y="2122488"/>
            <a:ext cx="690563" cy="0"/>
          </a:xfrm>
          <a:prstGeom prst="straightConnector1">
            <a:avLst/>
          </a:prstGeom>
          <a:ln w="28575">
            <a:noFill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/>
          <p:nvPr/>
        </p:nvCxnSpPr>
        <p:spPr>
          <a:xfrm>
            <a:off x="2025650" y="3695700"/>
            <a:ext cx="941388" cy="498475"/>
          </a:xfrm>
          <a:prstGeom prst="straightConnector1">
            <a:avLst/>
          </a:prstGeom>
          <a:ln w="28575">
            <a:noFill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/>
          <p:cNvCxnSpPr/>
          <p:nvPr/>
        </p:nvCxnSpPr>
        <p:spPr>
          <a:xfrm>
            <a:off x="2312988" y="5062538"/>
            <a:ext cx="690562" cy="0"/>
          </a:xfrm>
          <a:prstGeom prst="straightConnector1">
            <a:avLst/>
          </a:prstGeom>
          <a:ln w="28575">
            <a:noFill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/>
          <p:cNvCxnSpPr/>
          <p:nvPr/>
        </p:nvCxnSpPr>
        <p:spPr>
          <a:xfrm flipV="1">
            <a:off x="3789363" y="6107113"/>
            <a:ext cx="0" cy="271462"/>
          </a:xfrm>
          <a:prstGeom prst="straightConnector1">
            <a:avLst/>
          </a:prstGeom>
          <a:ln w="28575">
            <a:noFill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/>
          <p:cNvCxnSpPr/>
          <p:nvPr/>
        </p:nvCxnSpPr>
        <p:spPr>
          <a:xfrm flipH="1" flipV="1">
            <a:off x="5586413" y="4729163"/>
            <a:ext cx="1090612" cy="169862"/>
          </a:xfrm>
          <a:prstGeom prst="straightConnector1">
            <a:avLst/>
          </a:prstGeom>
          <a:ln w="28575">
            <a:noFill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Arrow Connector 34"/>
          <p:cNvCxnSpPr/>
          <p:nvPr/>
        </p:nvCxnSpPr>
        <p:spPr>
          <a:xfrm flipH="1">
            <a:off x="4797425" y="5459413"/>
            <a:ext cx="1924050" cy="3175"/>
          </a:xfrm>
          <a:prstGeom prst="straightConnector1">
            <a:avLst/>
          </a:prstGeom>
          <a:ln w="28575">
            <a:noFill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475" name="Text Box 2"/>
          <p:cNvSpPr txBox="1">
            <a:spLocks noChangeArrowheads="1"/>
          </p:cNvSpPr>
          <p:nvPr/>
        </p:nvSpPr>
        <p:spPr bwMode="auto">
          <a:xfrm>
            <a:off x="222779" y="1638301"/>
            <a:ext cx="4281488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Aft>
                <a:spcPts val="600"/>
              </a:spcAft>
              <a:buClr>
                <a:schemeClr val="bg2"/>
              </a:buClr>
              <a:buFont typeface="Arial" pitchFamily="34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695325" indent="-342900">
              <a:spcAft>
                <a:spcPts val="400"/>
              </a:spcAft>
              <a:buClr>
                <a:schemeClr val="tx1"/>
              </a:buClr>
              <a:buSzPct val="100000"/>
              <a:buFont typeface="Arial" pitchFamily="34" charset="0"/>
              <a:buChar char="•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877888" indent="-285750">
              <a:spcAft>
                <a:spcPts val="400"/>
              </a:spcAft>
              <a:buFont typeface="Lucida Grande"/>
              <a:buChar char="-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411163" indent="-136525">
              <a:spcAft>
                <a:spcPts val="400"/>
              </a:spcAft>
              <a:buFont typeface="Arial" pitchFamily="34" charset="0"/>
              <a:buChar char="•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547688" indent="-136525">
              <a:spcAft>
                <a:spcPts val="400"/>
              </a:spcAft>
              <a:buFont typeface="Lucida Grande"/>
              <a:buChar char="-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1004888" indent="-136525" defTabSz="457200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1462088" indent="-136525" defTabSz="457200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1919288" indent="-136525" defTabSz="457200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2376488" indent="-136525" defTabSz="457200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l" rtl="0" eaLnBrk="1" hangingPunct="1">
              <a:lnSpc>
                <a:spcPct val="70000"/>
              </a:lnSpc>
              <a:spcBef>
                <a:spcPts val="600"/>
              </a:spcBef>
              <a:buClr>
                <a:schemeClr val="tx1">
                  <a:lumMod val="65000"/>
                  <a:lumOff val="35000"/>
                </a:schemeClr>
              </a:buClr>
              <a:buFont typeface="Arial" pitchFamily="34" charset="0"/>
              <a:buChar char="•"/>
            </a:pPr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Файлы сохраняются в папку «Edit» или указанную в настройках папку.</a:t>
            </a:r>
          </a:p>
          <a:p>
            <a:pPr algn="l" rtl="0" eaLnBrk="1" hangingPunct="1">
              <a:lnSpc>
                <a:spcPct val="70000"/>
              </a:lnSpc>
              <a:spcBef>
                <a:spcPts val="600"/>
              </a:spcBef>
              <a:buClr>
                <a:schemeClr val="tx1">
                  <a:lumMod val="65000"/>
                  <a:lumOff val="35000"/>
                </a:schemeClr>
              </a:buClr>
              <a:buFont typeface="Arial" pitchFamily="34" charset="0"/>
              <a:buChar char="•"/>
            </a:pPr>
            <a:endParaRPr lang="ru-RU" altLang="en-US" sz="1800" b="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l" rtl="0" eaLnBrk="1" hangingPunct="1">
              <a:lnSpc>
                <a:spcPct val="70000"/>
              </a:lnSpc>
              <a:spcBef>
                <a:spcPts val="600"/>
              </a:spcBef>
              <a:buClr>
                <a:schemeClr val="tx1">
                  <a:lumMod val="65000"/>
                  <a:lumOff val="35000"/>
                </a:schemeClr>
              </a:buClr>
              <a:buFont typeface="Arial" pitchFamily="34" charset="0"/>
              <a:buChar char="•"/>
            </a:pPr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Исходные файлы не изменяются.</a:t>
            </a:r>
          </a:p>
          <a:p>
            <a:pPr algn="l" rtl="0" eaLnBrk="1" hangingPunct="1">
              <a:lnSpc>
                <a:spcPct val="70000"/>
              </a:lnSpc>
              <a:spcBef>
                <a:spcPts val="600"/>
              </a:spcBef>
              <a:buClr>
                <a:schemeClr val="tx1">
                  <a:lumMod val="65000"/>
                  <a:lumOff val="35000"/>
                </a:schemeClr>
              </a:buClr>
              <a:buFont typeface="Arial" pitchFamily="34" charset="0"/>
              <a:buChar char="•"/>
            </a:pPr>
            <a:endParaRPr lang="ru-RU" altLang="en-US" sz="1800" b="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l" rtl="0" eaLnBrk="1" hangingPunct="1">
              <a:lnSpc>
                <a:spcPct val="70000"/>
              </a:lnSpc>
              <a:spcBef>
                <a:spcPts val="600"/>
              </a:spcBef>
              <a:buClr>
                <a:schemeClr val="tx1">
                  <a:lumMod val="65000"/>
                  <a:lumOff val="35000"/>
                </a:schemeClr>
              </a:buClr>
              <a:buFont typeface="Arial" pitchFamily="34" charset="0"/>
              <a:buChar char="•"/>
            </a:pPr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Опции расширения файлов:</a:t>
            </a:r>
          </a:p>
          <a:p>
            <a:pPr lvl="1" algn="l" rtl="0" eaLnBrk="1" hangingPunct="1">
              <a:lnSpc>
                <a:spcPct val="70000"/>
              </a:lnSpc>
              <a:spcBef>
                <a:spcPts val="600"/>
              </a:spcBef>
              <a:spcAft>
                <a:spcPts val="600"/>
              </a:spcAft>
              <a:buClr>
                <a:schemeClr val="tx1">
                  <a:lumMod val="65000"/>
                  <a:lumOff val="35000"/>
                </a:schemeClr>
              </a:buClr>
            </a:pPr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*.EDT (по умолчанию)</a:t>
            </a:r>
          </a:p>
          <a:p>
            <a:pPr lvl="1" algn="l" rtl="0" eaLnBrk="1" hangingPunct="1">
              <a:lnSpc>
                <a:spcPct val="70000"/>
              </a:lnSpc>
              <a:spcBef>
                <a:spcPts val="600"/>
              </a:spcBef>
              <a:spcAft>
                <a:spcPts val="600"/>
              </a:spcAft>
              <a:buClr>
                <a:schemeClr val="tx1">
                  <a:lumMod val="65000"/>
                  <a:lumOff val="35000"/>
                </a:schemeClr>
              </a:buClr>
            </a:pPr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User Defined - задаются пользователем</a:t>
            </a:r>
          </a:p>
          <a:p>
            <a:pPr lvl="2" algn="l" rtl="0" eaLnBrk="1" hangingPunct="1">
              <a:lnSpc>
                <a:spcPct val="70000"/>
              </a:lnSpc>
              <a:spcBef>
                <a:spcPts val="600"/>
              </a:spcBef>
              <a:spcAft>
                <a:spcPts val="600"/>
              </a:spcAft>
              <a:buClr>
                <a:schemeClr val="tx1">
                  <a:lumMod val="65000"/>
                  <a:lumOff val="35000"/>
                </a:schemeClr>
              </a:buClr>
              <a:buFont typeface="Arial" pitchFamily="34" charset="0"/>
              <a:buChar char="•"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Удобно при обработке данных предварительной и исполнительной съемок) Данные исполнительной съемки</a:t>
            </a:r>
            <a:endParaRPr lang="ru-RU" altLang="en-US" b="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lvl="2" algn="l" rtl="0" eaLnBrk="1" hangingPunct="1">
              <a:lnSpc>
                <a:spcPct val="70000"/>
              </a:lnSpc>
              <a:spcBef>
                <a:spcPts val="600"/>
              </a:spcBef>
              <a:spcAft>
                <a:spcPts val="600"/>
              </a:spcAft>
              <a:buClr>
                <a:schemeClr val="tx1">
                  <a:lumMod val="65000"/>
                  <a:lumOff val="35000"/>
                </a:schemeClr>
              </a:buClr>
              <a:buFont typeface="Arial" pitchFamily="34" charset="0"/>
              <a:buChar char="•"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Теперь можно задать расширение с любым числом знаков.</a:t>
            </a:r>
          </a:p>
        </p:txBody>
      </p:sp>
      <p:pic>
        <p:nvPicPr>
          <p:cNvPr id="62476" name="Picture 1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793" y="2122488"/>
            <a:ext cx="4208463" cy="2852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02037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499703" y="1874702"/>
            <a:ext cx="8554481" cy="1470025"/>
          </a:xfrm>
        </p:spPr>
        <p:txBody>
          <a:bodyPr/>
          <a:lstStyle/>
          <a:p>
            <a:pPr algn="l" rtl="0"/>
            <a:r>
              <a:rPr lang="ru-RU" b="0" i="0" u="none" baseline="0"/>
              <a:t>Спасибо!</a:t>
            </a:r>
            <a:endParaRPr lang="ru-RU" sz="2400" dirty="0"/>
          </a:p>
        </p:txBody>
      </p:sp>
      <p:sp>
        <p:nvSpPr>
          <p:cNvPr id="7" name="Content Placeholder 6"/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pPr algn="l" rtl="0"/>
            <a:r>
              <a:rPr lang="ru-RU" b="0" i="0" u="none" baseline="0"/>
              <a:t>Январь 2019</a:t>
            </a:r>
            <a:endParaRPr lang="ru-RU" dirty="0"/>
          </a:p>
        </p:txBody>
      </p:sp>
      <p:sp>
        <p:nvSpPr>
          <p:cNvPr id="6" name="Rectangle 5"/>
          <p:cNvSpPr/>
          <p:nvPr/>
        </p:nvSpPr>
        <p:spPr>
          <a:xfrm>
            <a:off x="511657" y="4756957"/>
            <a:ext cx="8142645" cy="15388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rtl="0">
              <a:buClr>
                <a:schemeClr val="tx1">
                  <a:lumMod val="65000"/>
                  <a:lumOff val="35000"/>
                </a:schemeClr>
              </a:buClr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hlinkClick r:id="rId2"/>
              </a:rPr>
              <a:t>HYPACK на Youtube.com</a:t>
            </a: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  ( Исторические Сессии )		</a:t>
            </a: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hlinkClick r:id="rId3"/>
              </a:rPr>
              <a:t>Живой Чат HYPACK</a:t>
            </a: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endParaRPr lang="ru-RU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l" rtl="0">
              <a:buClr>
                <a:schemeClr val="tx1">
                  <a:lumMod val="65000"/>
                  <a:lumOff val="35000"/>
                </a:schemeClr>
              </a:buClr>
            </a:pPr>
            <a:endParaRPr lang="ru-RU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l" rtl="0">
              <a:buClr>
                <a:schemeClr val="tx1">
                  <a:lumMod val="65000"/>
                  <a:lumOff val="35000"/>
                </a:schemeClr>
              </a:buClr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hlinkClick r:id="rId4"/>
              </a:rPr>
              <a:t>HYPACK на Youtube.com </a:t>
            </a: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  ( Новые Сессии ) 		</a:t>
            </a: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hlinkClick r:id="rId5"/>
              </a:rPr>
              <a:t>HYPACK Ustream</a:t>
            </a:r>
            <a:endParaRPr lang="ru-RU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l" rtl="0">
              <a:buClr>
                <a:schemeClr val="tx1">
                  <a:lumMod val="65000"/>
                  <a:lumOff val="35000"/>
                </a:schemeClr>
              </a:buClr>
            </a:pPr>
            <a:endParaRPr lang="ru-RU" sz="1600" dirty="0">
              <a:solidFill>
                <a:schemeClr val="tx1">
                  <a:lumMod val="65000"/>
                  <a:lumOff val="35000"/>
                </a:schemeClr>
              </a:solidFill>
              <a:hlinkClick r:id="rId6"/>
            </a:endParaRPr>
          </a:p>
          <a:p>
            <a:pPr algn="l" rtl="0">
              <a:buClr>
                <a:schemeClr val="tx1">
                  <a:lumMod val="65000"/>
                  <a:lumOff val="35000"/>
                </a:schemeClr>
              </a:buClr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hlinkClick r:id="rId6"/>
              </a:rPr>
              <a:t>Сайт поддержки HYPACK </a:t>
            </a: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						</a:t>
            </a: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hlinkClick r:id="rId7"/>
              </a:rPr>
              <a:t>Сайт HYPACK</a:t>
            </a: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		</a:t>
            </a:r>
            <a:endParaRPr lang="ru-RU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l" rtl="0">
              <a:buClr>
                <a:schemeClr val="tx1">
                  <a:lumMod val="65000"/>
                  <a:lumOff val="35000"/>
                </a:schemeClr>
              </a:buClr>
            </a:pPr>
            <a:endParaRPr lang="ru-RU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99703" y="4319514"/>
            <a:ext cx="31085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rtl="0"/>
            <a:r>
              <a:rPr lang="ru-RU" b="1" i="0" u="none" baseline="0">
                <a:solidFill>
                  <a:schemeClr val="bg2"/>
                </a:solidFill>
              </a:rPr>
              <a:t>Ссылки на дополнительную информацию:</a:t>
            </a:r>
            <a:endParaRPr lang="ru-RU" b="1" dirty="0">
              <a:solidFill>
                <a:schemeClr val="bg2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981700" y="1737360"/>
            <a:ext cx="2427781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rtl="0"/>
            <a:r>
              <a:rPr lang="ru-RU" b="1" i="0" u="sng" baseline="0">
                <a:solidFill>
                  <a:schemeClr val="bg1"/>
                </a:solidFill>
              </a:rPr>
              <a:t>Свяжитесь с нами:</a:t>
            </a:r>
          </a:p>
          <a:p>
            <a:endParaRPr lang="ru-RU" dirty="0" smtClean="0"/>
          </a:p>
          <a:p>
            <a:pPr algn="l" rtl="0"/>
            <a:r>
              <a:rPr lang="ru-RU" b="0" i="0" u="none" baseline="0">
                <a:solidFill>
                  <a:schemeClr val="bg1"/>
                </a:solidFill>
              </a:rPr>
              <a:t>Sales@HYPACK.com</a:t>
            </a:r>
          </a:p>
          <a:p>
            <a:endParaRPr lang="ru-RU" dirty="0" smtClean="0">
              <a:solidFill>
                <a:schemeClr val="bg1"/>
              </a:solidFill>
            </a:endParaRPr>
          </a:p>
          <a:p>
            <a:pPr algn="l" rtl="0"/>
            <a:r>
              <a:rPr lang="ru-RU" b="0" i="0" u="none" baseline="0">
                <a:solidFill>
                  <a:schemeClr val="bg1"/>
                </a:solidFill>
              </a:rPr>
              <a:t>Help@HYPACK.com</a:t>
            </a:r>
          </a:p>
          <a:p>
            <a:endParaRPr lang="ru-RU" dirty="0" smtClean="0">
              <a:solidFill>
                <a:schemeClr val="bg1"/>
              </a:solidFill>
            </a:endParaRPr>
          </a:p>
          <a:p>
            <a:pPr algn="l" rtl="0"/>
            <a:r>
              <a:rPr lang="ru-RU" b="0" i="0" u="none" baseline="0">
                <a:solidFill>
                  <a:schemeClr val="bg1"/>
                </a:solidFill>
              </a:rPr>
              <a:t>+1(860) 635 - 1500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381877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347663" y="0"/>
            <a:ext cx="8796337" cy="989013"/>
          </a:xfrm>
        </p:spPr>
        <p:txBody>
          <a:bodyPr/>
          <a:lstStyle/>
          <a:p>
            <a:pPr marL="53975" algn="l" rtl="0" eaLnBrk="1" hangingPunct="1"/>
            <a:r>
              <a:rPr lang="ru-RU" sz="3600" b="0" i="0" u="none" baseline="0">
                <a:latin typeface="Arial" pitchFamily="34" charset="0"/>
                <a:cs typeface="Arial" pitchFamily="34" charset="0"/>
              </a:rPr>
              <a:t>Определение динамической осадки:</a:t>
            </a:r>
          </a:p>
        </p:txBody>
      </p:sp>
      <p:sp>
        <p:nvSpPr>
          <p:cNvPr id="25603" name="Rectangle 3"/>
          <p:cNvSpPr>
            <a:spLocks noGrp="1" noChangeArrowheads="1"/>
          </p:cNvSpPr>
          <p:nvPr>
            <p:ph idx="4294967295"/>
          </p:nvPr>
        </p:nvSpPr>
        <p:spPr>
          <a:xfrm>
            <a:off x="304800" y="4267199"/>
            <a:ext cx="5159375" cy="2018242"/>
          </a:xfrm>
        </p:spPr>
        <p:txBody>
          <a:bodyPr rtlCol="0">
            <a:normAutofit fontScale="92500" lnSpcReduction="20000"/>
          </a:bodyPr>
          <a:lstStyle/>
          <a:p>
            <a:pPr marL="754063" indent="-342900" algn="l" rtl="0" eaLnBrk="1" fontAlgn="auto" hangingPunct="1"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Используйте нивелир для определения изменений высоты антенны эхолота при разных скоростях движения (оборотах).</a:t>
            </a:r>
          </a:p>
          <a:p>
            <a:pPr marL="754063" indent="-342900" algn="l" rtl="0" eaLnBrk="1" fontAlgn="auto" hangingPunct="1"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  <a:defRPr/>
            </a:pPr>
            <a:endParaRPr lang="ru-RU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754063" indent="-342900" algn="l" rtl="0" eaLnBrk="1" fontAlgn="auto" hangingPunct="1"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Выполните тест при стабильном уровне и без течений.</a:t>
            </a:r>
          </a:p>
        </p:txBody>
      </p:sp>
      <p:sp>
        <p:nvSpPr>
          <p:cNvPr id="16391" name="Rectangle 4"/>
          <p:cNvSpPr>
            <a:spLocks noChangeArrowheads="1"/>
          </p:cNvSpPr>
          <p:nvPr/>
        </p:nvSpPr>
        <p:spPr bwMode="auto">
          <a:xfrm>
            <a:off x="304800" y="1676400"/>
            <a:ext cx="8610600" cy="22860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l" rtl="0">
              <a:defRPr/>
            </a:pPr>
            <a:endParaRPr lang="ru-RU">
              <a:latin typeface="Arial" charset="0"/>
            </a:endParaRPr>
          </a:p>
        </p:txBody>
      </p:sp>
      <p:sp>
        <p:nvSpPr>
          <p:cNvPr id="39941" name="Rectangle 5"/>
          <p:cNvSpPr>
            <a:spLocks noChangeArrowheads="1"/>
          </p:cNvSpPr>
          <p:nvPr/>
        </p:nvSpPr>
        <p:spPr bwMode="auto">
          <a:xfrm>
            <a:off x="304800" y="3048000"/>
            <a:ext cx="1295400" cy="76200"/>
          </a:xfrm>
          <a:prstGeom prst="rect">
            <a:avLst/>
          </a:prstGeom>
          <a:solidFill>
            <a:schemeClr val="tx1"/>
          </a:solidFill>
          <a:ln w="1270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endParaRPr lang="ru-RU" altLang="en-US"/>
          </a:p>
        </p:txBody>
      </p:sp>
      <p:sp>
        <p:nvSpPr>
          <p:cNvPr id="39942" name="Rectangle 6"/>
          <p:cNvSpPr>
            <a:spLocks noChangeArrowheads="1"/>
          </p:cNvSpPr>
          <p:nvPr/>
        </p:nvSpPr>
        <p:spPr bwMode="auto">
          <a:xfrm>
            <a:off x="1295400" y="3124200"/>
            <a:ext cx="152400" cy="457200"/>
          </a:xfrm>
          <a:prstGeom prst="rect">
            <a:avLst/>
          </a:prstGeom>
          <a:solidFill>
            <a:schemeClr val="tx1"/>
          </a:solidFill>
          <a:ln w="1270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endParaRPr lang="ru-RU" altLang="en-US"/>
          </a:p>
        </p:txBody>
      </p:sp>
      <p:sp>
        <p:nvSpPr>
          <p:cNvPr id="39943" name="Rectangle 7"/>
          <p:cNvSpPr>
            <a:spLocks noChangeArrowheads="1"/>
          </p:cNvSpPr>
          <p:nvPr/>
        </p:nvSpPr>
        <p:spPr bwMode="auto">
          <a:xfrm>
            <a:off x="304800" y="3276600"/>
            <a:ext cx="8610600" cy="685800"/>
          </a:xfrm>
          <a:prstGeom prst="rect">
            <a:avLst/>
          </a:prstGeom>
          <a:solidFill>
            <a:schemeClr val="accent1"/>
          </a:solidFill>
          <a:ln w="1270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endParaRPr lang="ru-RU" altLang="en-US"/>
          </a:p>
        </p:txBody>
      </p:sp>
      <p:sp>
        <p:nvSpPr>
          <p:cNvPr id="39944" name="Line 8"/>
          <p:cNvSpPr>
            <a:spLocks noChangeShapeType="1"/>
          </p:cNvSpPr>
          <p:nvPr/>
        </p:nvSpPr>
        <p:spPr bwMode="auto">
          <a:xfrm flipV="1">
            <a:off x="1143000" y="2743200"/>
            <a:ext cx="152400" cy="30480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9945" name="Line 9"/>
          <p:cNvSpPr>
            <a:spLocks noChangeShapeType="1"/>
          </p:cNvSpPr>
          <p:nvPr/>
        </p:nvSpPr>
        <p:spPr bwMode="auto">
          <a:xfrm>
            <a:off x="1295400" y="2743200"/>
            <a:ext cx="152400" cy="30480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9946" name="Line 10"/>
          <p:cNvSpPr>
            <a:spLocks noChangeShapeType="1"/>
          </p:cNvSpPr>
          <p:nvPr/>
        </p:nvSpPr>
        <p:spPr bwMode="auto">
          <a:xfrm>
            <a:off x="1295400" y="2743200"/>
            <a:ext cx="0" cy="30480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9947" name="Rectangle 11"/>
          <p:cNvSpPr>
            <a:spLocks noChangeArrowheads="1"/>
          </p:cNvSpPr>
          <p:nvPr/>
        </p:nvSpPr>
        <p:spPr bwMode="auto">
          <a:xfrm>
            <a:off x="1219200" y="2667000"/>
            <a:ext cx="152400" cy="76200"/>
          </a:xfrm>
          <a:prstGeom prst="rect">
            <a:avLst/>
          </a:prstGeom>
          <a:solidFill>
            <a:srgbClr val="FFFF00"/>
          </a:solidFill>
          <a:ln w="1270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endParaRPr lang="ru-RU" altLang="en-US"/>
          </a:p>
        </p:txBody>
      </p:sp>
      <p:sp>
        <p:nvSpPr>
          <p:cNvPr id="39948" name="Line 12"/>
          <p:cNvSpPr>
            <a:spLocks noChangeShapeType="1"/>
          </p:cNvSpPr>
          <p:nvPr/>
        </p:nvSpPr>
        <p:spPr bwMode="auto">
          <a:xfrm>
            <a:off x="5181600" y="3048000"/>
            <a:ext cx="381000" cy="38100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9949" name="Line 13"/>
          <p:cNvSpPr>
            <a:spLocks noChangeShapeType="1"/>
          </p:cNvSpPr>
          <p:nvPr/>
        </p:nvSpPr>
        <p:spPr bwMode="auto">
          <a:xfrm>
            <a:off x="5181600" y="3048000"/>
            <a:ext cx="1905000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9950" name="Line 14"/>
          <p:cNvSpPr>
            <a:spLocks noChangeShapeType="1"/>
          </p:cNvSpPr>
          <p:nvPr/>
        </p:nvSpPr>
        <p:spPr bwMode="auto">
          <a:xfrm>
            <a:off x="5562600" y="3429000"/>
            <a:ext cx="1524000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9951" name="Line 15"/>
          <p:cNvSpPr>
            <a:spLocks noChangeShapeType="1"/>
          </p:cNvSpPr>
          <p:nvPr/>
        </p:nvSpPr>
        <p:spPr bwMode="auto">
          <a:xfrm flipV="1">
            <a:off x="7086600" y="3048000"/>
            <a:ext cx="0" cy="38100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9952" name="Line 16"/>
          <p:cNvSpPr>
            <a:spLocks noChangeShapeType="1"/>
          </p:cNvSpPr>
          <p:nvPr/>
        </p:nvSpPr>
        <p:spPr bwMode="auto">
          <a:xfrm flipV="1">
            <a:off x="5638800" y="2743200"/>
            <a:ext cx="228600" cy="30480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9953" name="Line 17"/>
          <p:cNvSpPr>
            <a:spLocks noChangeShapeType="1"/>
          </p:cNvSpPr>
          <p:nvPr/>
        </p:nvSpPr>
        <p:spPr bwMode="auto">
          <a:xfrm>
            <a:off x="5867400" y="2743200"/>
            <a:ext cx="457200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9954" name="Line 18"/>
          <p:cNvSpPr>
            <a:spLocks noChangeShapeType="1"/>
          </p:cNvSpPr>
          <p:nvPr/>
        </p:nvSpPr>
        <p:spPr bwMode="auto">
          <a:xfrm>
            <a:off x="6324600" y="2743200"/>
            <a:ext cx="0" cy="30480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9955" name="Rectangle 19"/>
          <p:cNvSpPr>
            <a:spLocks noChangeArrowheads="1"/>
          </p:cNvSpPr>
          <p:nvPr/>
        </p:nvSpPr>
        <p:spPr bwMode="auto">
          <a:xfrm>
            <a:off x="6781800" y="3352800"/>
            <a:ext cx="152400" cy="76200"/>
          </a:xfrm>
          <a:prstGeom prst="rect">
            <a:avLst/>
          </a:prstGeom>
          <a:solidFill>
            <a:srgbClr val="FF0000"/>
          </a:solidFill>
          <a:ln w="1270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endParaRPr lang="ru-RU" altLang="en-US"/>
          </a:p>
        </p:txBody>
      </p:sp>
      <p:sp>
        <p:nvSpPr>
          <p:cNvPr id="39956" name="Rectangle 20"/>
          <p:cNvSpPr>
            <a:spLocks noChangeArrowheads="1"/>
          </p:cNvSpPr>
          <p:nvPr/>
        </p:nvSpPr>
        <p:spPr bwMode="auto">
          <a:xfrm>
            <a:off x="6781800" y="2133600"/>
            <a:ext cx="76200" cy="1143000"/>
          </a:xfrm>
          <a:prstGeom prst="rect">
            <a:avLst/>
          </a:prstGeom>
          <a:solidFill>
            <a:srgbClr val="FFFF00"/>
          </a:solidFill>
          <a:ln w="1270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endParaRPr lang="ru-RU" altLang="en-US"/>
          </a:p>
        </p:txBody>
      </p:sp>
      <p:sp>
        <p:nvSpPr>
          <p:cNvPr id="39957" name="Line 21"/>
          <p:cNvSpPr>
            <a:spLocks noChangeShapeType="1"/>
          </p:cNvSpPr>
          <p:nvPr/>
        </p:nvSpPr>
        <p:spPr bwMode="auto">
          <a:xfrm>
            <a:off x="1371600" y="2667000"/>
            <a:ext cx="5410200" cy="0"/>
          </a:xfrm>
          <a:prstGeom prst="line">
            <a:avLst/>
          </a:prstGeom>
          <a:noFill/>
          <a:ln w="12700">
            <a:solidFill>
              <a:srgbClr val="00000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5622" name="AutoShape 22"/>
          <p:cNvSpPr>
            <a:spLocks noChangeArrowheads="1"/>
          </p:cNvSpPr>
          <p:nvPr/>
        </p:nvSpPr>
        <p:spPr bwMode="auto">
          <a:xfrm>
            <a:off x="5867400" y="2819400"/>
            <a:ext cx="304800" cy="152400"/>
          </a:xfrm>
          <a:prstGeom prst="roundRect">
            <a:avLst>
              <a:gd name="adj" fmla="val 16667"/>
            </a:avLst>
          </a:prstGeom>
          <a:solidFill>
            <a:schemeClr val="bg2">
              <a:lumMod val="40000"/>
              <a:lumOff val="60000"/>
            </a:schemeClr>
          </a:solidFill>
          <a:ln w="12700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pPr algn="l" rtl="0">
              <a:defRPr/>
            </a:pPr>
            <a:endParaRPr lang="ru-RU"/>
          </a:p>
        </p:txBody>
      </p:sp>
      <p:sp>
        <p:nvSpPr>
          <p:cNvPr id="39959" name="Line 23"/>
          <p:cNvSpPr>
            <a:spLocks noChangeShapeType="1"/>
          </p:cNvSpPr>
          <p:nvPr/>
        </p:nvSpPr>
        <p:spPr bwMode="auto">
          <a:xfrm>
            <a:off x="6781800" y="2590800"/>
            <a:ext cx="76200" cy="0"/>
          </a:xfrm>
          <a:prstGeom prst="line">
            <a:avLst/>
          </a:prstGeom>
          <a:noFill/>
          <a:ln w="31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9960" name="Line 24"/>
          <p:cNvSpPr>
            <a:spLocks noChangeShapeType="1"/>
          </p:cNvSpPr>
          <p:nvPr/>
        </p:nvSpPr>
        <p:spPr bwMode="auto">
          <a:xfrm>
            <a:off x="6781800" y="2743200"/>
            <a:ext cx="76200" cy="0"/>
          </a:xfrm>
          <a:prstGeom prst="line">
            <a:avLst/>
          </a:prstGeom>
          <a:noFill/>
          <a:ln w="31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9961" name="Line 25"/>
          <p:cNvSpPr>
            <a:spLocks noChangeShapeType="1"/>
          </p:cNvSpPr>
          <p:nvPr/>
        </p:nvSpPr>
        <p:spPr bwMode="auto">
          <a:xfrm>
            <a:off x="6781800" y="2895600"/>
            <a:ext cx="76200" cy="0"/>
          </a:xfrm>
          <a:prstGeom prst="line">
            <a:avLst/>
          </a:prstGeom>
          <a:noFill/>
          <a:ln w="31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9962" name="Line 26"/>
          <p:cNvSpPr>
            <a:spLocks noChangeShapeType="1"/>
          </p:cNvSpPr>
          <p:nvPr/>
        </p:nvSpPr>
        <p:spPr bwMode="auto">
          <a:xfrm>
            <a:off x="6781800" y="3048000"/>
            <a:ext cx="76200" cy="0"/>
          </a:xfrm>
          <a:prstGeom prst="line">
            <a:avLst/>
          </a:prstGeom>
          <a:noFill/>
          <a:ln w="31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9963" name="Line 27"/>
          <p:cNvSpPr>
            <a:spLocks noChangeShapeType="1"/>
          </p:cNvSpPr>
          <p:nvPr/>
        </p:nvSpPr>
        <p:spPr bwMode="auto">
          <a:xfrm>
            <a:off x="6781800" y="3200400"/>
            <a:ext cx="76200" cy="0"/>
          </a:xfrm>
          <a:prstGeom prst="line">
            <a:avLst/>
          </a:prstGeom>
          <a:noFill/>
          <a:ln w="31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9964" name="Line 28"/>
          <p:cNvSpPr>
            <a:spLocks noChangeShapeType="1"/>
          </p:cNvSpPr>
          <p:nvPr/>
        </p:nvSpPr>
        <p:spPr bwMode="auto">
          <a:xfrm>
            <a:off x="6781800" y="2438400"/>
            <a:ext cx="76200" cy="0"/>
          </a:xfrm>
          <a:prstGeom prst="line">
            <a:avLst/>
          </a:prstGeom>
          <a:noFill/>
          <a:ln w="31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9965" name="Line 29"/>
          <p:cNvSpPr>
            <a:spLocks noChangeShapeType="1"/>
          </p:cNvSpPr>
          <p:nvPr/>
        </p:nvSpPr>
        <p:spPr bwMode="auto">
          <a:xfrm>
            <a:off x="6781800" y="2286000"/>
            <a:ext cx="76200" cy="0"/>
          </a:xfrm>
          <a:prstGeom prst="line">
            <a:avLst/>
          </a:prstGeom>
          <a:noFill/>
          <a:ln w="31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graphicFrame>
        <p:nvGraphicFramePr>
          <p:cNvPr id="131102" name="Group 3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52565006"/>
              </p:ext>
            </p:extLst>
          </p:nvPr>
        </p:nvGraphicFramePr>
        <p:xfrm>
          <a:off x="5703888" y="4122738"/>
          <a:ext cx="2971800" cy="1899286"/>
        </p:xfrm>
        <a:graphic>
          <a:graphicData uri="http://schemas.openxmlformats.org/drawingml/2006/table">
            <a:tbl>
              <a:tblPr/>
              <a:tblGrid>
                <a:gridCol w="990600"/>
                <a:gridCol w="990600"/>
                <a:gridCol w="990600"/>
              </a:tblGrid>
              <a:tr h="4572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53565A"/>
                          </a:solidFill>
                          <a:effectLst/>
                          <a:latin typeface="Arial" charset="0"/>
                        </a:rPr>
                        <a:t>RPM (об/мин)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53565A"/>
                          </a:solidFill>
                          <a:effectLst/>
                          <a:latin typeface="Arial" charset="0"/>
                        </a:rPr>
                        <a:t>Скорость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53565A"/>
                          </a:solidFill>
                          <a:effectLst/>
                          <a:latin typeface="Arial" charset="0"/>
                        </a:rPr>
                        <a:t>Изменение осадки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</a:tr>
              <a:tr h="3444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53565A"/>
                          </a:solidFill>
                          <a:effectLst/>
                          <a:latin typeface="Arial" charset="0"/>
                        </a:rPr>
                        <a:t>0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53565A"/>
                          </a:solidFill>
                          <a:effectLst/>
                          <a:latin typeface="Arial" charset="0"/>
                        </a:rPr>
                        <a:t>0 узлов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53565A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53565A"/>
                          </a:solidFill>
                          <a:effectLst/>
                          <a:latin typeface="Arial" charset="0"/>
                        </a:rPr>
                        <a:t>0.00m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3460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53565A"/>
                          </a:solidFill>
                          <a:effectLst/>
                          <a:latin typeface="Arial" charset="0"/>
                        </a:rPr>
                        <a:t>500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53565A"/>
                          </a:solidFill>
                          <a:effectLst/>
                          <a:latin typeface="Arial" charset="0"/>
                        </a:rPr>
                        <a:t>2.5 узла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53565A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53565A"/>
                          </a:solidFill>
                          <a:effectLst/>
                          <a:latin typeface="Arial" charset="0"/>
                        </a:rPr>
                        <a:t>-0.25m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3444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53565A"/>
                          </a:solidFill>
                          <a:effectLst/>
                          <a:latin typeface="Arial" charset="0"/>
                        </a:rPr>
                        <a:t>1000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53565A"/>
                          </a:solidFill>
                          <a:effectLst/>
                          <a:latin typeface="Arial" charset="0"/>
                        </a:rPr>
                        <a:t>4.5 узла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53565A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53565A"/>
                          </a:solidFill>
                          <a:effectLst/>
                          <a:latin typeface="Arial" charset="0"/>
                        </a:rPr>
                        <a:t>-0.30m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3460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53565A"/>
                          </a:solidFill>
                          <a:effectLst/>
                          <a:latin typeface="Arial" charset="0"/>
                        </a:rPr>
                        <a:t>2500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53565A"/>
                          </a:solidFill>
                          <a:effectLst/>
                          <a:latin typeface="Arial" charset="0"/>
                        </a:rPr>
                        <a:t>7.0 узла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53565A"/>
                          </a:solidFill>
                          <a:effectLst/>
                          <a:latin typeface="Arial" charset="0"/>
                        </a:rPr>
                        <a:t>-0.10m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201199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ell Gossett Eco">
  <a:themeElements>
    <a:clrScheme name="Xylem 1">
      <a:dk1>
        <a:sysClr val="windowText" lastClr="000000"/>
      </a:dk1>
      <a:lt1>
        <a:sysClr val="window" lastClr="FFFFFF"/>
      </a:lt1>
      <a:dk2>
        <a:srgbClr val="008C95"/>
      </a:dk2>
      <a:lt2>
        <a:srgbClr val="0085AD"/>
      </a:lt2>
      <a:accent1>
        <a:srgbClr val="00966C"/>
      </a:accent1>
      <a:accent2>
        <a:srgbClr val="0072CE"/>
      </a:accent2>
      <a:accent3>
        <a:srgbClr val="615E9B"/>
      </a:accent3>
      <a:accent4>
        <a:srgbClr val="E57200"/>
      </a:accent4>
      <a:accent5>
        <a:srgbClr val="BF0D3E"/>
      </a:accent5>
      <a:accent6>
        <a:srgbClr val="001A70"/>
      </a:accent6>
      <a:hlink>
        <a:srgbClr val="7A6855"/>
      </a:hlink>
      <a:folHlink>
        <a:srgbClr val="0085AD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Bell Gossett">
  <a:themeElements>
    <a:clrScheme name="Xylem 1">
      <a:dk1>
        <a:sysClr val="windowText" lastClr="000000"/>
      </a:dk1>
      <a:lt1>
        <a:sysClr val="window" lastClr="FFFFFF"/>
      </a:lt1>
      <a:dk2>
        <a:srgbClr val="008C95"/>
      </a:dk2>
      <a:lt2>
        <a:srgbClr val="0085AD"/>
      </a:lt2>
      <a:accent1>
        <a:srgbClr val="00966C"/>
      </a:accent1>
      <a:accent2>
        <a:srgbClr val="0072CE"/>
      </a:accent2>
      <a:accent3>
        <a:srgbClr val="615E9B"/>
      </a:accent3>
      <a:accent4>
        <a:srgbClr val="E57200"/>
      </a:accent4>
      <a:accent5>
        <a:srgbClr val="BF0D3E"/>
      </a:accent5>
      <a:accent6>
        <a:srgbClr val="001A70"/>
      </a:accent6>
      <a:hlink>
        <a:srgbClr val="7A6855"/>
      </a:hlink>
      <a:folHlink>
        <a:srgbClr val="0085AD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Xylem_Template.potx</Template>
  <TotalTime>4897</TotalTime>
  <Words>4333</Words>
  <Application>Microsoft Office PowerPoint</Application>
  <PresentationFormat>Экран (4:3)</PresentationFormat>
  <Paragraphs>808</Paragraphs>
  <Slides>85</Slides>
  <Notes>73</Notes>
  <HiddenSlides>0</HiddenSlides>
  <MMClips>1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85</vt:i4>
      </vt:variant>
    </vt:vector>
  </HeadingPairs>
  <TitlesOfParts>
    <vt:vector size="87" baseType="lpstr">
      <vt:lpstr>Bell Gossett Eco</vt:lpstr>
      <vt:lpstr>Bell Gossett</vt:lpstr>
      <vt:lpstr>ОЛЭС - Обработка Данных</vt:lpstr>
      <vt:lpstr>Индекс</vt:lpstr>
      <vt:lpstr>Презентация PowerPoint</vt:lpstr>
      <vt:lpstr>РЕДАКТОР ДАННЫХ ОЛЭ (SBMAX)</vt:lpstr>
      <vt:lpstr>Поправки в измеренные глубины</vt:lpstr>
      <vt:lpstr>Поправка за Осадку</vt:lpstr>
      <vt:lpstr>Статическая Осадка</vt:lpstr>
      <vt:lpstr>Динамическая осадка</vt:lpstr>
      <vt:lpstr>Определение динамической осадки:</vt:lpstr>
      <vt:lpstr>Исправление динамического проседания в SURVEY</vt:lpstr>
      <vt:lpstr>Датчики качки</vt:lpstr>
      <vt:lpstr>ДАТЧИКИ КАЧКИ (MRU)</vt:lpstr>
      <vt:lpstr>Нужен ли датчик качки?</vt:lpstr>
      <vt:lpstr>Подключение датчика качки</vt:lpstr>
      <vt:lpstr>Исправление дрейфа нуля качки Heave Drift</vt:lpstr>
      <vt:lpstr>Исправление обработанными поправками качки</vt:lpstr>
      <vt:lpstr>Исправление данных ОЛЭ данными POSPac</vt:lpstr>
      <vt:lpstr>Исправление данных ОЛЭ данными POSPac</vt:lpstr>
      <vt:lpstr>Тарирование</vt:lpstr>
      <vt:lpstr>Скорость Звука и данные ОЛЭ</vt:lpstr>
      <vt:lpstr>Поправки за скорость звука</vt:lpstr>
      <vt:lpstr>Проблемы при тарировании</vt:lpstr>
      <vt:lpstr>Использование измерителя ПСЗ</vt:lpstr>
      <vt:lpstr>Почему Скорость Звука так важна?</vt:lpstr>
      <vt:lpstr>ТАРИРОВОЧНАЯ ТАБЛИЦА</vt:lpstr>
      <vt:lpstr>SOUNDING ADJUSTMENTS</vt:lpstr>
      <vt:lpstr>Поправки за уровни</vt:lpstr>
      <vt:lpstr>Поправки за уровни</vt:lpstr>
      <vt:lpstr>Поправки за уровни</vt:lpstr>
      <vt:lpstr>Дистанционные уровенные посты</vt:lpstr>
      <vt:lpstr>Ввод поправок вручную в SURVEY</vt:lpstr>
      <vt:lpstr>Уровни RTK</vt:lpstr>
      <vt:lpstr>Ввод поправок вручную при обработке</vt:lpstr>
      <vt:lpstr>Импорт поправок за уровень NOAA (Национальная Администрация по Океанам и Атмосфере США) (Только на территории США)</vt:lpstr>
      <vt:lpstr>Прогноз гармонических составляющих прилива</vt:lpstr>
      <vt:lpstr>Tide Adjustments - Подстройка поправок за колебания уровней</vt:lpstr>
      <vt:lpstr>ЗОНИРОВЩИК УРОВНЕЙ</vt:lpstr>
      <vt:lpstr>Редактирование данных однолучевой съемки – 64 разр.</vt:lpstr>
      <vt:lpstr>РЕДАКТОР ДАННЫХ ОЛЭ (SBMAX64)</vt:lpstr>
      <vt:lpstr>Особенности редактора SBMAX64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Плавающая панель инструментов</vt:lpstr>
      <vt:lpstr>Презентация PowerPoint</vt:lpstr>
      <vt:lpstr>Презентация PowerPoint</vt:lpstr>
      <vt:lpstr>Презентация PowerPoint</vt:lpstr>
      <vt:lpstr>Презентация PowerPoint</vt:lpstr>
      <vt:lpstr>Окно Профиля - глубина по расстоянию или по времени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Спасибо!</vt:lpstr>
    </vt:vector>
  </TitlesOfParts>
  <Company>McDill Design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Headline goes here Second line</dc:title>
  <dc:creator>Kori Zangl Holsten</dc:creator>
  <cp:lastModifiedBy>Иван Изаак</cp:lastModifiedBy>
  <cp:revision>187</cp:revision>
  <dcterms:created xsi:type="dcterms:W3CDTF">2014-07-07T18:31:44Z</dcterms:created>
  <dcterms:modified xsi:type="dcterms:W3CDTF">2020-01-22T10:11:44Z</dcterms:modified>
</cp:coreProperties>
</file>