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5"/>
  </p:notesMasterIdLst>
  <p:sldIdLst>
    <p:sldId id="293" r:id="rId5"/>
    <p:sldId id="508" r:id="rId6"/>
    <p:sldId id="695" r:id="rId7"/>
    <p:sldId id="672" r:id="rId8"/>
    <p:sldId id="673" r:id="rId9"/>
    <p:sldId id="681" r:id="rId10"/>
    <p:sldId id="688" r:id="rId11"/>
    <p:sldId id="689" r:id="rId12"/>
    <p:sldId id="671" r:id="rId13"/>
    <p:sldId id="682" r:id="rId14"/>
    <p:sldId id="684" r:id="rId15"/>
    <p:sldId id="669" r:id="rId16"/>
    <p:sldId id="683" r:id="rId17"/>
    <p:sldId id="685" r:id="rId18"/>
    <p:sldId id="679" r:id="rId19"/>
    <p:sldId id="668" r:id="rId20"/>
    <p:sldId id="687" r:id="rId21"/>
    <p:sldId id="700" r:id="rId22"/>
    <p:sldId id="699" r:id="rId23"/>
    <p:sldId id="667" r:id="rId24"/>
    <p:sldId id="686" r:id="rId25"/>
    <p:sldId id="666" r:id="rId26"/>
    <p:sldId id="680" r:id="rId27"/>
    <p:sldId id="674" r:id="rId28"/>
    <p:sldId id="696" r:id="rId29"/>
    <p:sldId id="702" r:id="rId30"/>
    <p:sldId id="675" r:id="rId31"/>
    <p:sldId id="690" r:id="rId32"/>
    <p:sldId id="698" r:id="rId33"/>
    <p:sldId id="704" r:id="rId34"/>
    <p:sldId id="703" r:id="rId35"/>
    <p:sldId id="691" r:id="rId36"/>
    <p:sldId id="665" r:id="rId37"/>
    <p:sldId id="676" r:id="rId38"/>
    <p:sldId id="677" r:id="rId39"/>
    <p:sldId id="701" r:id="rId40"/>
    <p:sldId id="692" r:id="rId41"/>
    <p:sldId id="693" r:id="rId42"/>
    <p:sldId id="697" r:id="rId43"/>
    <p:sldId id="515" r:id="rId4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6638B8-23D0-4BFE-B79B-655EFEB11185}" v="4" dt="2021-12-08T16:42:31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berg, John - Xylem" userId="6cc3ce97-af90-41c9-9b3c-028ada52872a" providerId="ADAL" clId="{71BAEECC-161C-49B8-B9AC-88F471945FF4}"/>
    <pc:docChg chg="undo custSel addSld delSld modSld sldOrd">
      <pc:chgData name="Lindberg, John - Xylem" userId="6cc3ce97-af90-41c9-9b3c-028ada52872a" providerId="ADAL" clId="{71BAEECC-161C-49B8-B9AC-88F471945FF4}" dt="2021-12-07T21:08:44.969" v="4722" actId="1076"/>
      <pc:docMkLst>
        <pc:docMk/>
      </pc:docMkLst>
      <pc:sldChg chg="modSp">
        <pc:chgData name="Lindberg, John - Xylem" userId="6cc3ce97-af90-41c9-9b3c-028ada52872a" providerId="ADAL" clId="{71BAEECC-161C-49B8-B9AC-88F471945FF4}" dt="2021-12-03T19:57:58.299" v="2770" actId="14100"/>
        <pc:sldMkLst>
          <pc:docMk/>
          <pc:sldMk cId="907050733" sldId="293"/>
        </pc:sldMkLst>
        <pc:spChg chg="mod">
          <ac:chgData name="Lindberg, John - Xylem" userId="6cc3ce97-af90-41c9-9b3c-028ada52872a" providerId="ADAL" clId="{71BAEECC-161C-49B8-B9AC-88F471945FF4}" dt="2021-12-03T19:57:58.299" v="2770" actId="14100"/>
          <ac:spMkLst>
            <pc:docMk/>
            <pc:sldMk cId="907050733" sldId="293"/>
            <ac:spMk id="4" creationId="{00000000-0000-0000-0000-000000000000}"/>
          </ac:spMkLst>
        </pc:spChg>
      </pc:sldChg>
      <pc:sldChg chg="del">
        <pc:chgData name="Lindberg, John - Xylem" userId="6cc3ce97-af90-41c9-9b3c-028ada52872a" providerId="ADAL" clId="{71BAEECC-161C-49B8-B9AC-88F471945FF4}" dt="2021-12-01T20:39:57.838" v="1546" actId="2696"/>
        <pc:sldMkLst>
          <pc:docMk/>
          <pc:sldMk cId="236566187" sldId="507"/>
        </pc:sldMkLst>
      </pc:sldChg>
      <pc:sldChg chg="addSp delSp modSp">
        <pc:chgData name="Lindberg, John - Xylem" userId="6cc3ce97-af90-41c9-9b3c-028ada52872a" providerId="ADAL" clId="{71BAEECC-161C-49B8-B9AC-88F471945FF4}" dt="2021-12-02T18:40:22.534" v="2301" actId="20577"/>
        <pc:sldMkLst>
          <pc:docMk/>
          <pc:sldMk cId="683603457" sldId="508"/>
        </pc:sldMkLst>
        <pc:spChg chg="add mod">
          <ac:chgData name="Lindberg, John - Xylem" userId="6cc3ce97-af90-41c9-9b3c-028ada52872a" providerId="ADAL" clId="{71BAEECC-161C-49B8-B9AC-88F471945FF4}" dt="2021-12-02T18:40:22.534" v="2301" actId="20577"/>
          <ac:spMkLst>
            <pc:docMk/>
            <pc:sldMk cId="683603457" sldId="508"/>
            <ac:spMk id="3" creationId="{478486E7-931B-42A1-A35B-93EF8456A061}"/>
          </ac:spMkLst>
        </pc:spChg>
        <pc:spChg chg="mod">
          <ac:chgData name="Lindberg, John - Xylem" userId="6cc3ce97-af90-41c9-9b3c-028ada52872a" providerId="ADAL" clId="{71BAEECC-161C-49B8-B9AC-88F471945FF4}" dt="2021-12-02T18:31:50.838" v="2083" actId="20577"/>
          <ac:spMkLst>
            <pc:docMk/>
            <pc:sldMk cId="683603457" sldId="508"/>
            <ac:spMk id="4" creationId="{00000000-0000-0000-0000-000000000000}"/>
          </ac:spMkLst>
        </pc:spChg>
        <pc:picChg chg="add mod ord">
          <ac:chgData name="Lindberg, John - Xylem" userId="6cc3ce97-af90-41c9-9b3c-028ada52872a" providerId="ADAL" clId="{71BAEECC-161C-49B8-B9AC-88F471945FF4}" dt="2021-12-02T18:38:22.077" v="2188" actId="1076"/>
          <ac:picMkLst>
            <pc:docMk/>
            <pc:sldMk cId="683603457" sldId="508"/>
            <ac:picMk id="2" creationId="{C84E624D-3181-42D1-BCC9-2BEA39574735}"/>
          </ac:picMkLst>
        </pc:picChg>
        <pc:picChg chg="add del mod">
          <ac:chgData name="Lindberg, John - Xylem" userId="6cc3ce97-af90-41c9-9b3c-028ada52872a" providerId="ADAL" clId="{71BAEECC-161C-49B8-B9AC-88F471945FF4}" dt="2021-12-02T18:35:36.036" v="2174" actId="478"/>
          <ac:picMkLst>
            <pc:docMk/>
            <pc:sldMk cId="683603457" sldId="508"/>
            <ac:picMk id="5" creationId="{87463F2B-0AF5-459E-8F5E-5EEF27321FC8}"/>
          </ac:picMkLst>
        </pc:picChg>
        <pc:picChg chg="add mod">
          <ac:chgData name="Lindberg, John - Xylem" userId="6cc3ce97-af90-41c9-9b3c-028ada52872a" providerId="ADAL" clId="{71BAEECC-161C-49B8-B9AC-88F471945FF4}" dt="2021-12-02T18:38:15.085" v="2187" actId="1076"/>
          <ac:picMkLst>
            <pc:docMk/>
            <pc:sldMk cId="683603457" sldId="508"/>
            <ac:picMk id="6" creationId="{8A7C5A96-B7A7-4438-9616-B93F2767E4EF}"/>
          </ac:picMkLst>
        </pc:picChg>
        <pc:picChg chg="add mod">
          <ac:chgData name="Lindberg, John - Xylem" userId="6cc3ce97-af90-41c9-9b3c-028ada52872a" providerId="ADAL" clId="{71BAEECC-161C-49B8-B9AC-88F471945FF4}" dt="2021-12-02T18:38:30.581" v="2192" actId="1076"/>
          <ac:picMkLst>
            <pc:docMk/>
            <pc:sldMk cId="683603457" sldId="508"/>
            <ac:picMk id="7" creationId="{F5BC72EA-70DC-4398-A229-2018F466E9B6}"/>
          </ac:picMkLst>
        </pc:picChg>
      </pc:sldChg>
      <pc:sldChg chg="add">
        <pc:chgData name="Lindberg, John - Xylem" userId="6cc3ce97-af90-41c9-9b3c-028ada52872a" providerId="ADAL" clId="{71BAEECC-161C-49B8-B9AC-88F471945FF4}" dt="2021-12-03T14:34:36.091" v="2763"/>
        <pc:sldMkLst>
          <pc:docMk/>
          <pc:sldMk cId="2261479628" sldId="515"/>
        </pc:sldMkLst>
      </pc:sldChg>
      <pc:sldChg chg="del">
        <pc:chgData name="Lindberg, John - Xylem" userId="6cc3ce97-af90-41c9-9b3c-028ada52872a" providerId="ADAL" clId="{71BAEECC-161C-49B8-B9AC-88F471945FF4}" dt="2021-12-01T18:37:18.405" v="527" actId="2696"/>
        <pc:sldMkLst>
          <pc:docMk/>
          <pc:sldMk cId="1509544625" sldId="664"/>
        </pc:sldMkLst>
      </pc:sldChg>
      <pc:sldChg chg="addSp modSp">
        <pc:chgData name="Lindberg, John - Xylem" userId="6cc3ce97-af90-41c9-9b3c-028ada52872a" providerId="ADAL" clId="{71BAEECC-161C-49B8-B9AC-88F471945FF4}" dt="2021-12-07T21:08:44.969" v="4722" actId="1076"/>
        <pc:sldMkLst>
          <pc:docMk/>
          <pc:sldMk cId="4263781389" sldId="665"/>
        </pc:sldMkLst>
        <pc:spChg chg="mod">
          <ac:chgData name="Lindberg, John - Xylem" userId="6cc3ce97-af90-41c9-9b3c-028ada52872a" providerId="ADAL" clId="{71BAEECC-161C-49B8-B9AC-88F471945FF4}" dt="2021-12-07T21:08:44.969" v="4722" actId="1076"/>
          <ac:spMkLst>
            <pc:docMk/>
            <pc:sldMk cId="4263781389" sldId="665"/>
            <ac:spMk id="2" creationId="{434E942E-E595-481C-A5F5-D94A5D180FE2}"/>
          </ac:spMkLst>
        </pc:spChg>
        <pc:spChg chg="mod">
          <ac:chgData name="Lindberg, John - Xylem" userId="6cc3ce97-af90-41c9-9b3c-028ada52872a" providerId="ADAL" clId="{71BAEECC-161C-49B8-B9AC-88F471945FF4}" dt="2021-11-23T19:20:02.877" v="452" actId="20577"/>
          <ac:spMkLst>
            <pc:docMk/>
            <pc:sldMk cId="4263781389" sldId="665"/>
            <ac:spMk id="4" creationId="{00000000-0000-0000-0000-000000000000}"/>
          </ac:spMkLst>
        </pc:spChg>
        <pc:picChg chg="add mod">
          <ac:chgData name="Lindberg, John - Xylem" userId="6cc3ce97-af90-41c9-9b3c-028ada52872a" providerId="ADAL" clId="{71BAEECC-161C-49B8-B9AC-88F471945FF4}" dt="2021-12-07T21:01:32.273" v="4504" actId="1076"/>
          <ac:picMkLst>
            <pc:docMk/>
            <pc:sldMk cId="4263781389" sldId="665"/>
            <ac:picMk id="3" creationId="{ADB630D8-6463-48C7-81B8-22E53EBB0EF8}"/>
          </ac:picMkLst>
        </pc:picChg>
      </pc:sldChg>
      <pc:sldChg chg="addSp delSp modSp ord">
        <pc:chgData name="Lindberg, John - Xylem" userId="6cc3ce97-af90-41c9-9b3c-028ada52872a" providerId="ADAL" clId="{71BAEECC-161C-49B8-B9AC-88F471945FF4}" dt="2021-12-07T16:27:55.925" v="3936" actId="1076"/>
        <pc:sldMkLst>
          <pc:docMk/>
          <pc:sldMk cId="2697202521" sldId="666"/>
        </pc:sldMkLst>
        <pc:spChg chg="mod">
          <ac:chgData name="Lindberg, John - Xylem" userId="6cc3ce97-af90-41c9-9b3c-028ada52872a" providerId="ADAL" clId="{71BAEECC-161C-49B8-B9AC-88F471945FF4}" dt="2021-12-07T16:25:32.419" v="3924" actId="20577"/>
          <ac:spMkLst>
            <pc:docMk/>
            <pc:sldMk cId="2697202521" sldId="666"/>
            <ac:spMk id="2" creationId="{A6A2FE00-78B5-4643-8B9C-5130DD38C65F}"/>
          </ac:spMkLst>
        </pc:spChg>
        <pc:spChg chg="add del mod">
          <ac:chgData name="Lindberg, John - Xylem" userId="6cc3ce97-af90-41c9-9b3c-028ada52872a" providerId="ADAL" clId="{71BAEECC-161C-49B8-B9AC-88F471945FF4}" dt="2021-12-07T16:25:13.274" v="3919"/>
          <ac:spMkLst>
            <pc:docMk/>
            <pc:sldMk cId="2697202521" sldId="666"/>
            <ac:spMk id="5" creationId="{8CEF9EF9-77F9-4D06-8F73-558B27F79A02}"/>
          </ac:spMkLst>
        </pc:spChg>
        <pc:picChg chg="add mod">
          <ac:chgData name="Lindberg, John - Xylem" userId="6cc3ce97-af90-41c9-9b3c-028ada52872a" providerId="ADAL" clId="{71BAEECC-161C-49B8-B9AC-88F471945FF4}" dt="2021-12-07T16:26:56.284" v="3932" actId="1076"/>
          <ac:picMkLst>
            <pc:docMk/>
            <pc:sldMk cId="2697202521" sldId="666"/>
            <ac:picMk id="3" creationId="{8FBC17C0-5EA8-452C-96FD-D47C87A30FB5}"/>
          </ac:picMkLst>
        </pc:picChg>
        <pc:picChg chg="add mod">
          <ac:chgData name="Lindberg, John - Xylem" userId="6cc3ce97-af90-41c9-9b3c-028ada52872a" providerId="ADAL" clId="{71BAEECC-161C-49B8-B9AC-88F471945FF4}" dt="2021-12-07T16:26:50.924" v="3931" actId="1076"/>
          <ac:picMkLst>
            <pc:docMk/>
            <pc:sldMk cId="2697202521" sldId="666"/>
            <ac:picMk id="7" creationId="{F83AD0F1-BA76-41CC-8310-1225767EF412}"/>
          </ac:picMkLst>
        </pc:picChg>
        <pc:picChg chg="add mod">
          <ac:chgData name="Lindberg, John - Xylem" userId="6cc3ce97-af90-41c9-9b3c-028ada52872a" providerId="ADAL" clId="{71BAEECC-161C-49B8-B9AC-88F471945FF4}" dt="2021-12-07T16:27:55.925" v="3936" actId="1076"/>
          <ac:picMkLst>
            <pc:docMk/>
            <pc:sldMk cId="2697202521" sldId="666"/>
            <ac:picMk id="8" creationId="{87FA0810-42EF-4659-B204-5B508DAB59FE}"/>
          </ac:picMkLst>
        </pc:picChg>
      </pc:sldChg>
      <pc:sldChg chg="addSp delSp modSp">
        <pc:chgData name="Lindberg, John - Xylem" userId="6cc3ce97-af90-41c9-9b3c-028ada52872a" providerId="ADAL" clId="{71BAEECC-161C-49B8-B9AC-88F471945FF4}" dt="2021-12-07T16:22:25.413" v="3867" actId="20577"/>
        <pc:sldMkLst>
          <pc:docMk/>
          <pc:sldMk cId="2587018551" sldId="667"/>
        </pc:sldMkLst>
        <pc:spChg chg="del mod">
          <ac:chgData name="Lindberg, John - Xylem" userId="6cc3ce97-af90-41c9-9b3c-028ada52872a" providerId="ADAL" clId="{71BAEECC-161C-49B8-B9AC-88F471945FF4}" dt="2021-12-02T19:08:44.735" v="2651" actId="478"/>
          <ac:spMkLst>
            <pc:docMk/>
            <pc:sldMk cId="2587018551" sldId="667"/>
            <ac:spMk id="2" creationId="{ECB76894-FCAF-4E81-BC13-E430B3580FF2}"/>
          </ac:spMkLst>
        </pc:spChg>
        <pc:spChg chg="mod">
          <ac:chgData name="Lindberg, John - Xylem" userId="6cc3ce97-af90-41c9-9b3c-028ada52872a" providerId="ADAL" clId="{71BAEECC-161C-49B8-B9AC-88F471945FF4}" dt="2021-12-07T16:22:25.413" v="3867" actId="20577"/>
          <ac:spMkLst>
            <pc:docMk/>
            <pc:sldMk cId="2587018551" sldId="667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1T21:05:32.193" v="1809" actId="1036"/>
          <ac:spMkLst>
            <pc:docMk/>
            <pc:sldMk cId="2587018551" sldId="667"/>
            <ac:spMk id="6" creationId="{33C2A682-1326-4926-AC5B-09F8AC1FD785}"/>
          </ac:spMkLst>
        </pc:spChg>
        <pc:graphicFrameChg chg="add mod modGraphic">
          <ac:chgData name="Lindberg, John - Xylem" userId="6cc3ce97-af90-41c9-9b3c-028ada52872a" providerId="ADAL" clId="{71BAEECC-161C-49B8-B9AC-88F471945FF4}" dt="2021-12-01T21:08:51.989" v="1909" actId="20577"/>
          <ac:graphicFrameMkLst>
            <pc:docMk/>
            <pc:sldMk cId="2587018551" sldId="667"/>
            <ac:graphicFrameMk id="5" creationId="{38E404FD-D4C5-473C-A512-83DAEC4AC04D}"/>
          </ac:graphicFrameMkLst>
        </pc:graphicFrameChg>
      </pc:sldChg>
      <pc:sldChg chg="addSp delSp modSp">
        <pc:chgData name="Lindberg, John - Xylem" userId="6cc3ce97-af90-41c9-9b3c-028ada52872a" providerId="ADAL" clId="{71BAEECC-161C-49B8-B9AC-88F471945FF4}" dt="2021-12-02T19:08:14.530" v="2650" actId="692"/>
        <pc:sldMkLst>
          <pc:docMk/>
          <pc:sldMk cId="1773495095" sldId="668"/>
        </pc:sldMkLst>
        <pc:spChg chg="del mod">
          <ac:chgData name="Lindberg, John - Xylem" userId="6cc3ce97-af90-41c9-9b3c-028ada52872a" providerId="ADAL" clId="{71BAEECC-161C-49B8-B9AC-88F471945FF4}" dt="2021-12-01T21:01:51.321" v="1753" actId="478"/>
          <ac:spMkLst>
            <pc:docMk/>
            <pc:sldMk cId="1773495095" sldId="668"/>
            <ac:spMk id="2" creationId="{C3B91908-4BBB-44A6-BC6B-2B17AF216222}"/>
          </ac:spMkLst>
        </pc:spChg>
        <pc:spChg chg="add mod">
          <ac:chgData name="Lindberg, John - Xylem" userId="6cc3ce97-af90-41c9-9b3c-028ada52872a" providerId="ADAL" clId="{71BAEECC-161C-49B8-B9AC-88F471945FF4}" dt="2021-12-01T21:02:02.216" v="1756" actId="1076"/>
          <ac:spMkLst>
            <pc:docMk/>
            <pc:sldMk cId="1773495095" sldId="668"/>
            <ac:spMk id="6" creationId="{8F89B6B7-7ABD-48E0-8AB2-6A55A4934FEC}"/>
          </ac:spMkLst>
        </pc:spChg>
        <pc:picChg chg="add del mod">
          <ac:chgData name="Lindberg, John - Xylem" userId="6cc3ce97-af90-41c9-9b3c-028ada52872a" providerId="ADAL" clId="{71BAEECC-161C-49B8-B9AC-88F471945FF4}" dt="2021-12-01T21:01:51.321" v="1753" actId="478"/>
          <ac:picMkLst>
            <pc:docMk/>
            <pc:sldMk cId="1773495095" sldId="668"/>
            <ac:picMk id="5" creationId="{9BD58229-76A9-483B-8D2D-F1B43ACFB1CB}"/>
          </ac:picMkLst>
        </pc:picChg>
        <pc:picChg chg="add mod">
          <ac:chgData name="Lindberg, John - Xylem" userId="6cc3ce97-af90-41c9-9b3c-028ada52872a" providerId="ADAL" clId="{71BAEECC-161C-49B8-B9AC-88F471945FF4}" dt="2021-12-02T19:08:14.530" v="2650" actId="692"/>
          <ac:picMkLst>
            <pc:docMk/>
            <pc:sldMk cId="1773495095" sldId="668"/>
            <ac:picMk id="7" creationId="{87127A9E-4267-424F-AA43-810FAB7274A2}"/>
          </ac:picMkLst>
        </pc:picChg>
        <pc:picChg chg="add mod">
          <ac:chgData name="Lindberg, John - Xylem" userId="6cc3ce97-af90-41c9-9b3c-028ada52872a" providerId="ADAL" clId="{71BAEECC-161C-49B8-B9AC-88F471945FF4}" dt="2021-12-01T21:02:02.216" v="1756" actId="1076"/>
          <ac:picMkLst>
            <pc:docMk/>
            <pc:sldMk cId="1773495095" sldId="668"/>
            <ac:picMk id="8" creationId="{C78ED40D-86BA-4DED-A36E-6A96E02E37FC}"/>
          </ac:picMkLst>
        </pc:picChg>
      </pc:sldChg>
      <pc:sldChg chg="addSp modSp">
        <pc:chgData name="Lindberg, John - Xylem" userId="6cc3ce97-af90-41c9-9b3c-028ada52872a" providerId="ADAL" clId="{71BAEECC-161C-49B8-B9AC-88F471945FF4}" dt="2021-12-01T21:23:52.341" v="2074" actId="1076"/>
        <pc:sldMkLst>
          <pc:docMk/>
          <pc:sldMk cId="2836680705" sldId="669"/>
        </pc:sldMkLst>
        <pc:spChg chg="mod">
          <ac:chgData name="Lindberg, John - Xylem" userId="6cc3ce97-af90-41c9-9b3c-028ada52872a" providerId="ADAL" clId="{71BAEECC-161C-49B8-B9AC-88F471945FF4}" dt="2021-12-01T19:44:00.737" v="740" actId="20577"/>
          <ac:spMkLst>
            <pc:docMk/>
            <pc:sldMk cId="2836680705" sldId="669"/>
            <ac:spMk id="2" creationId="{8A503E07-2C64-481B-8001-D71A52182AD4}"/>
          </ac:spMkLst>
        </pc:spChg>
        <pc:picChg chg="add mod ord">
          <ac:chgData name="Lindberg, John - Xylem" userId="6cc3ce97-af90-41c9-9b3c-028ada52872a" providerId="ADAL" clId="{71BAEECC-161C-49B8-B9AC-88F471945FF4}" dt="2021-12-01T19:42:56.617" v="693" actId="167"/>
          <ac:picMkLst>
            <pc:docMk/>
            <pc:sldMk cId="2836680705" sldId="669"/>
            <ac:picMk id="3" creationId="{0AB530A8-45BD-4A16-9A28-2A91B8EE68E9}"/>
          </ac:picMkLst>
        </pc:picChg>
        <pc:picChg chg="add mod">
          <ac:chgData name="Lindberg, John - Xylem" userId="6cc3ce97-af90-41c9-9b3c-028ada52872a" providerId="ADAL" clId="{71BAEECC-161C-49B8-B9AC-88F471945FF4}" dt="2021-12-01T21:23:52.341" v="2074" actId="1076"/>
          <ac:picMkLst>
            <pc:docMk/>
            <pc:sldMk cId="2836680705" sldId="669"/>
            <ac:picMk id="5" creationId="{EE7F1A0D-753A-4ECA-A1DD-A150638476BB}"/>
          </ac:picMkLst>
        </pc:picChg>
      </pc:sldChg>
      <pc:sldChg chg="addSp modSp del">
        <pc:chgData name="Lindberg, John - Xylem" userId="6cc3ce97-af90-41c9-9b3c-028ada52872a" providerId="ADAL" clId="{71BAEECC-161C-49B8-B9AC-88F471945FF4}" dt="2021-12-01T19:34:59.014" v="667" actId="2696"/>
        <pc:sldMkLst>
          <pc:docMk/>
          <pc:sldMk cId="847932246" sldId="670"/>
        </pc:sldMkLst>
        <pc:spChg chg="mod">
          <ac:chgData name="Lindberg, John - Xylem" userId="6cc3ce97-af90-41c9-9b3c-028ada52872a" providerId="ADAL" clId="{71BAEECC-161C-49B8-B9AC-88F471945FF4}" dt="2021-11-23T19:14:21.437" v="354" actId="20577"/>
          <ac:spMkLst>
            <pc:docMk/>
            <pc:sldMk cId="847932246" sldId="670"/>
            <ac:spMk id="2" creationId="{45C07786-D7F8-42B8-B7B7-7D45357C21D5}"/>
          </ac:spMkLst>
        </pc:spChg>
        <pc:picChg chg="add mod">
          <ac:chgData name="Lindberg, John - Xylem" userId="6cc3ce97-af90-41c9-9b3c-028ada52872a" providerId="ADAL" clId="{71BAEECC-161C-49B8-B9AC-88F471945FF4}" dt="2021-11-23T19:16:42.680" v="357" actId="1076"/>
          <ac:picMkLst>
            <pc:docMk/>
            <pc:sldMk cId="847932246" sldId="670"/>
            <ac:picMk id="3" creationId="{69C0DEF2-B14B-473F-83AC-80877268DF23}"/>
          </ac:picMkLst>
        </pc:picChg>
      </pc:sldChg>
      <pc:sldChg chg="addSp delSp modSp">
        <pc:chgData name="Lindberg, John - Xylem" userId="6cc3ce97-af90-41c9-9b3c-028ada52872a" providerId="ADAL" clId="{71BAEECC-161C-49B8-B9AC-88F471945FF4}" dt="2021-12-01T21:00:55.248" v="1752" actId="1076"/>
        <pc:sldMkLst>
          <pc:docMk/>
          <pc:sldMk cId="1989296612" sldId="671"/>
        </pc:sldMkLst>
        <pc:spChg chg="mod">
          <ac:chgData name="Lindberg, John - Xylem" userId="6cc3ce97-af90-41c9-9b3c-028ada52872a" providerId="ADAL" clId="{71BAEECC-161C-49B8-B9AC-88F471945FF4}" dt="2021-12-01T20:59:42.343" v="1744" actId="1076"/>
          <ac:spMkLst>
            <pc:docMk/>
            <pc:sldMk cId="1989296612" sldId="671"/>
            <ac:spMk id="2" creationId="{A96F364C-1A10-4EF5-8DA8-940E8EF0953A}"/>
          </ac:spMkLst>
        </pc:spChg>
        <pc:spChg chg="mod">
          <ac:chgData name="Lindberg, John - Xylem" userId="6cc3ce97-af90-41c9-9b3c-028ada52872a" providerId="ADAL" clId="{71BAEECC-161C-49B8-B9AC-88F471945FF4}" dt="2021-11-23T19:11:14.345" v="307" actId="20577"/>
          <ac:spMkLst>
            <pc:docMk/>
            <pc:sldMk cId="1989296612" sldId="671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1T21:00:06.486" v="1746" actId="164"/>
          <ac:spMkLst>
            <pc:docMk/>
            <pc:sldMk cId="1989296612" sldId="671"/>
            <ac:spMk id="8" creationId="{7645F1E8-CA2C-4572-A8CE-9C0347EBA402}"/>
          </ac:spMkLst>
        </pc:spChg>
        <pc:spChg chg="add mod">
          <ac:chgData name="Lindberg, John - Xylem" userId="6cc3ce97-af90-41c9-9b3c-028ada52872a" providerId="ADAL" clId="{71BAEECC-161C-49B8-B9AC-88F471945FF4}" dt="2021-12-01T21:00:06.486" v="1746" actId="164"/>
          <ac:spMkLst>
            <pc:docMk/>
            <pc:sldMk cId="1989296612" sldId="671"/>
            <ac:spMk id="9" creationId="{80613334-2472-45C6-8615-CB4EE90FE589}"/>
          </ac:spMkLst>
        </pc:spChg>
        <pc:grpChg chg="add mod">
          <ac:chgData name="Lindberg, John - Xylem" userId="6cc3ce97-af90-41c9-9b3c-028ada52872a" providerId="ADAL" clId="{71BAEECC-161C-49B8-B9AC-88F471945FF4}" dt="2021-12-01T21:00:49.624" v="1751" actId="14100"/>
          <ac:grpSpMkLst>
            <pc:docMk/>
            <pc:sldMk cId="1989296612" sldId="671"/>
            <ac:grpSpMk id="5" creationId="{90FD03A7-F477-47D4-861E-85F28B7D49AA}"/>
          </ac:grpSpMkLst>
        </pc:grpChg>
        <pc:picChg chg="add mod">
          <ac:chgData name="Lindberg, John - Xylem" userId="6cc3ce97-af90-41c9-9b3c-028ada52872a" providerId="ADAL" clId="{71BAEECC-161C-49B8-B9AC-88F471945FF4}" dt="2021-12-01T21:00:06.486" v="1746" actId="164"/>
          <ac:picMkLst>
            <pc:docMk/>
            <pc:sldMk cId="1989296612" sldId="671"/>
            <ac:picMk id="3" creationId="{57EEDC36-A256-4E57-8D7B-B9175DB33C19}"/>
          </ac:picMkLst>
        </pc:picChg>
        <pc:picChg chg="del">
          <ac:chgData name="Lindberg, John - Xylem" userId="6cc3ce97-af90-41c9-9b3c-028ada52872a" providerId="ADAL" clId="{71BAEECC-161C-49B8-B9AC-88F471945FF4}" dt="2021-11-23T17:45:33.443" v="0" actId="478"/>
          <ac:picMkLst>
            <pc:docMk/>
            <pc:sldMk cId="1989296612" sldId="671"/>
            <ac:picMk id="5" creationId="{19A882B9-B745-423E-B164-727F931BA326}"/>
          </ac:picMkLst>
        </pc:picChg>
        <pc:picChg chg="add mod">
          <ac:chgData name="Lindberg, John - Xylem" userId="6cc3ce97-af90-41c9-9b3c-028ada52872a" providerId="ADAL" clId="{71BAEECC-161C-49B8-B9AC-88F471945FF4}" dt="2021-12-01T21:00:06.486" v="1746" actId="164"/>
          <ac:picMkLst>
            <pc:docMk/>
            <pc:sldMk cId="1989296612" sldId="671"/>
            <ac:picMk id="6" creationId="{DCBD9D3A-DD41-441B-90A1-2695F5F2BE99}"/>
          </ac:picMkLst>
        </pc:picChg>
        <pc:picChg chg="del">
          <ac:chgData name="Lindberg, John - Xylem" userId="6cc3ce97-af90-41c9-9b3c-028ada52872a" providerId="ADAL" clId="{71BAEECC-161C-49B8-B9AC-88F471945FF4}" dt="2021-11-23T17:45:35.662" v="1" actId="478"/>
          <ac:picMkLst>
            <pc:docMk/>
            <pc:sldMk cId="1989296612" sldId="671"/>
            <ac:picMk id="7" creationId="{FA595C65-94C7-40D4-82E4-E190F77AB829}"/>
          </ac:picMkLst>
        </pc:picChg>
        <pc:picChg chg="add mod">
          <ac:chgData name="Lindberg, John - Xylem" userId="6cc3ce97-af90-41c9-9b3c-028ada52872a" providerId="ADAL" clId="{71BAEECC-161C-49B8-B9AC-88F471945FF4}" dt="2021-12-01T21:00:55.248" v="1752" actId="1076"/>
          <ac:picMkLst>
            <pc:docMk/>
            <pc:sldMk cId="1989296612" sldId="671"/>
            <ac:picMk id="10" creationId="{081BE99E-923A-4A92-9260-820C0B815860}"/>
          </ac:picMkLst>
        </pc:picChg>
        <pc:cxnChg chg="add mod">
          <ac:chgData name="Lindberg, John - Xylem" userId="6cc3ce97-af90-41c9-9b3c-028ada52872a" providerId="ADAL" clId="{71BAEECC-161C-49B8-B9AC-88F471945FF4}" dt="2021-12-01T21:00:06.486" v="1746" actId="164"/>
          <ac:cxnSpMkLst>
            <pc:docMk/>
            <pc:sldMk cId="1989296612" sldId="671"/>
            <ac:cxnSpMk id="11" creationId="{18F95290-30A0-4CE7-B333-295EF88F20EC}"/>
          </ac:cxnSpMkLst>
        </pc:cxnChg>
      </pc:sldChg>
      <pc:sldChg chg="addSp delSp modSp">
        <pc:chgData name="Lindberg, John - Xylem" userId="6cc3ce97-af90-41c9-9b3c-028ada52872a" providerId="ADAL" clId="{71BAEECC-161C-49B8-B9AC-88F471945FF4}" dt="2021-11-23T18:04:21.092" v="33" actId="1076"/>
        <pc:sldMkLst>
          <pc:docMk/>
          <pc:sldMk cId="2120421838" sldId="672"/>
        </pc:sldMkLst>
        <pc:picChg chg="del">
          <ac:chgData name="Lindberg, John - Xylem" userId="6cc3ce97-af90-41c9-9b3c-028ada52872a" providerId="ADAL" clId="{71BAEECC-161C-49B8-B9AC-88F471945FF4}" dt="2021-11-23T17:59:24.440" v="17" actId="478"/>
          <ac:picMkLst>
            <pc:docMk/>
            <pc:sldMk cId="2120421838" sldId="672"/>
            <ac:picMk id="3" creationId="{04E9E2C2-32D0-436C-A2EC-6329D9149FED}"/>
          </ac:picMkLst>
        </pc:picChg>
        <pc:picChg chg="add mod">
          <ac:chgData name="Lindberg, John - Xylem" userId="6cc3ce97-af90-41c9-9b3c-028ada52872a" providerId="ADAL" clId="{71BAEECC-161C-49B8-B9AC-88F471945FF4}" dt="2021-11-23T18:01:16.563" v="22" actId="14100"/>
          <ac:picMkLst>
            <pc:docMk/>
            <pc:sldMk cId="2120421838" sldId="672"/>
            <ac:picMk id="6" creationId="{91D57D32-59A8-4206-852C-CB2578D1F5A2}"/>
          </ac:picMkLst>
        </pc:picChg>
        <pc:picChg chg="del">
          <ac:chgData name="Lindberg, John - Xylem" userId="6cc3ce97-af90-41c9-9b3c-028ada52872a" providerId="ADAL" clId="{71BAEECC-161C-49B8-B9AC-88F471945FF4}" dt="2021-11-23T18:02:33.345" v="28" actId="478"/>
          <ac:picMkLst>
            <pc:docMk/>
            <pc:sldMk cId="2120421838" sldId="672"/>
            <ac:picMk id="7" creationId="{2B86BEFB-C17D-4933-8600-8F8C4BB56143}"/>
          </ac:picMkLst>
        </pc:picChg>
        <pc:picChg chg="del">
          <ac:chgData name="Lindberg, John - Xylem" userId="6cc3ce97-af90-41c9-9b3c-028ada52872a" providerId="ADAL" clId="{71BAEECC-161C-49B8-B9AC-88F471945FF4}" dt="2021-11-23T17:59:25.959" v="18" actId="478"/>
          <ac:picMkLst>
            <pc:docMk/>
            <pc:sldMk cId="2120421838" sldId="672"/>
            <ac:picMk id="8" creationId="{2940CBAC-C1A6-465D-9344-595147DCF098}"/>
          </ac:picMkLst>
        </pc:picChg>
        <pc:picChg chg="add mod">
          <ac:chgData name="Lindberg, John - Xylem" userId="6cc3ce97-af90-41c9-9b3c-028ada52872a" providerId="ADAL" clId="{71BAEECC-161C-49B8-B9AC-88F471945FF4}" dt="2021-11-23T18:01:57.972" v="27" actId="1076"/>
          <ac:picMkLst>
            <pc:docMk/>
            <pc:sldMk cId="2120421838" sldId="672"/>
            <ac:picMk id="9" creationId="{23126D87-D0D7-4E06-AF25-319664075B11}"/>
          </ac:picMkLst>
        </pc:picChg>
        <pc:picChg chg="add del">
          <ac:chgData name="Lindberg, John - Xylem" userId="6cc3ce97-af90-41c9-9b3c-028ada52872a" providerId="ADAL" clId="{71BAEECC-161C-49B8-B9AC-88F471945FF4}" dt="2021-11-23T18:02:38.379" v="30" actId="478"/>
          <ac:picMkLst>
            <pc:docMk/>
            <pc:sldMk cId="2120421838" sldId="672"/>
            <ac:picMk id="11" creationId="{B0A87B06-6962-4722-B3FA-1EB6E2DBD18C}"/>
          </ac:picMkLst>
        </pc:picChg>
        <pc:picChg chg="add mod">
          <ac:chgData name="Lindberg, John - Xylem" userId="6cc3ce97-af90-41c9-9b3c-028ada52872a" providerId="ADAL" clId="{71BAEECC-161C-49B8-B9AC-88F471945FF4}" dt="2021-11-23T18:04:21.092" v="33" actId="1076"/>
          <ac:picMkLst>
            <pc:docMk/>
            <pc:sldMk cId="2120421838" sldId="672"/>
            <ac:picMk id="12" creationId="{3837AE6C-B842-42B7-A1E2-FCE61B0781B7}"/>
          </ac:picMkLst>
        </pc:picChg>
      </pc:sldChg>
      <pc:sldChg chg="addSp modSp">
        <pc:chgData name="Lindberg, John - Xylem" userId="6cc3ce97-af90-41c9-9b3c-028ada52872a" providerId="ADAL" clId="{71BAEECC-161C-49B8-B9AC-88F471945FF4}" dt="2021-11-23T19:04:01.718" v="167" actId="5793"/>
        <pc:sldMkLst>
          <pc:docMk/>
          <pc:sldMk cId="3878832265" sldId="673"/>
        </pc:sldMkLst>
        <pc:spChg chg="mod">
          <ac:chgData name="Lindberg, John - Xylem" userId="6cc3ce97-af90-41c9-9b3c-028ada52872a" providerId="ADAL" clId="{71BAEECC-161C-49B8-B9AC-88F471945FF4}" dt="2021-11-23T19:04:01.718" v="167" actId="5793"/>
          <ac:spMkLst>
            <pc:docMk/>
            <pc:sldMk cId="3878832265" sldId="673"/>
            <ac:spMk id="2" creationId="{3B4CBC71-2700-4EEE-89FE-E47EB9C78107}"/>
          </ac:spMkLst>
        </pc:spChg>
        <pc:spChg chg="mod">
          <ac:chgData name="Lindberg, John - Xylem" userId="6cc3ce97-af90-41c9-9b3c-028ada52872a" providerId="ADAL" clId="{71BAEECC-161C-49B8-B9AC-88F471945FF4}" dt="2021-11-23T18:59:42.694" v="48" actId="20577"/>
          <ac:spMkLst>
            <pc:docMk/>
            <pc:sldMk cId="3878832265" sldId="673"/>
            <ac:spMk id="4" creationId="{00000000-0000-0000-0000-000000000000}"/>
          </ac:spMkLst>
        </pc:spChg>
        <pc:picChg chg="add mod">
          <ac:chgData name="Lindberg, John - Xylem" userId="6cc3ce97-af90-41c9-9b3c-028ada52872a" providerId="ADAL" clId="{71BAEECC-161C-49B8-B9AC-88F471945FF4}" dt="2021-11-23T19:03:27.058" v="125" actId="1076"/>
          <ac:picMkLst>
            <pc:docMk/>
            <pc:sldMk cId="3878832265" sldId="673"/>
            <ac:picMk id="3" creationId="{BF50B1FD-CBAE-48AD-BDD2-5646D814D1D4}"/>
          </ac:picMkLst>
        </pc:picChg>
        <pc:picChg chg="add mod">
          <ac:chgData name="Lindberg, John - Xylem" userId="6cc3ce97-af90-41c9-9b3c-028ada52872a" providerId="ADAL" clId="{71BAEECC-161C-49B8-B9AC-88F471945FF4}" dt="2021-11-23T19:03:09.961" v="124" actId="1076"/>
          <ac:picMkLst>
            <pc:docMk/>
            <pc:sldMk cId="3878832265" sldId="673"/>
            <ac:picMk id="5" creationId="{8A5C7EDB-B48B-42DB-91BD-CCD47045F68D}"/>
          </ac:picMkLst>
        </pc:picChg>
      </pc:sldChg>
      <pc:sldChg chg="addSp delSp modSp ord">
        <pc:chgData name="Lindberg, John - Xylem" userId="6cc3ce97-af90-41c9-9b3c-028ada52872a" providerId="ADAL" clId="{71BAEECC-161C-49B8-B9AC-88F471945FF4}" dt="2021-12-07T16:24:03.605" v="3900"/>
        <pc:sldMkLst>
          <pc:docMk/>
          <pc:sldMk cId="3576153104" sldId="674"/>
        </pc:sldMkLst>
        <pc:spChg chg="del mod">
          <ac:chgData name="Lindberg, John - Xylem" userId="6cc3ce97-af90-41c9-9b3c-028ada52872a" providerId="ADAL" clId="{71BAEECC-161C-49B8-B9AC-88F471945FF4}" dt="2021-12-01T21:22:46.993" v="2068" actId="478"/>
          <ac:spMkLst>
            <pc:docMk/>
            <pc:sldMk cId="3576153104" sldId="674"/>
            <ac:spMk id="2" creationId="{87F6AA74-18E9-409A-B794-0A0D340FDB89}"/>
          </ac:spMkLst>
        </pc:spChg>
        <pc:spChg chg="mod">
          <ac:chgData name="Lindberg, John - Xylem" userId="6cc3ce97-af90-41c9-9b3c-028ada52872a" providerId="ADAL" clId="{71BAEECC-161C-49B8-B9AC-88F471945FF4}" dt="2021-12-02T18:55:49.820" v="2348" actId="20577"/>
          <ac:spMkLst>
            <pc:docMk/>
            <pc:sldMk cId="3576153104" sldId="674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2T19:06:08.244" v="2634" actId="207"/>
          <ac:spMkLst>
            <pc:docMk/>
            <pc:sldMk cId="3576153104" sldId="674"/>
            <ac:spMk id="5" creationId="{1CB41DF9-6FD2-4BE6-B558-AE0802B3B6A6}"/>
          </ac:spMkLst>
        </pc:spChg>
        <pc:picChg chg="add mod">
          <ac:chgData name="Lindberg, John - Xylem" userId="6cc3ce97-af90-41c9-9b3c-028ada52872a" providerId="ADAL" clId="{71BAEECC-161C-49B8-B9AC-88F471945FF4}" dt="2021-12-02T19:04:18.536" v="2602" actId="1076"/>
          <ac:picMkLst>
            <pc:docMk/>
            <pc:sldMk cId="3576153104" sldId="674"/>
            <ac:picMk id="2" creationId="{E7DCDEE0-A5B4-4AA5-9B48-55216AE8D1E2}"/>
          </ac:picMkLst>
        </pc:picChg>
        <pc:picChg chg="add mod">
          <ac:chgData name="Lindberg, John - Xylem" userId="6cc3ce97-af90-41c9-9b3c-028ada52872a" providerId="ADAL" clId="{71BAEECC-161C-49B8-B9AC-88F471945FF4}" dt="2021-12-02T19:04:51.896" v="2607" actId="1076"/>
          <ac:picMkLst>
            <pc:docMk/>
            <pc:sldMk cId="3576153104" sldId="674"/>
            <ac:picMk id="3" creationId="{83D9A658-F794-47C2-A2F9-D167A8773A3D}"/>
          </ac:picMkLst>
        </pc:picChg>
        <pc:picChg chg="add del mod">
          <ac:chgData name="Lindberg, John - Xylem" userId="6cc3ce97-af90-41c9-9b3c-028ada52872a" providerId="ADAL" clId="{71BAEECC-161C-49B8-B9AC-88F471945FF4}" dt="2021-12-02T19:04:12.359" v="2599" actId="478"/>
          <ac:picMkLst>
            <pc:docMk/>
            <pc:sldMk cId="3576153104" sldId="674"/>
            <ac:picMk id="6" creationId="{D370D4A9-9826-4E62-8C14-870D610868AB}"/>
          </ac:picMkLst>
        </pc:picChg>
        <pc:picChg chg="add mod">
          <ac:chgData name="Lindberg, John - Xylem" userId="6cc3ce97-af90-41c9-9b3c-028ada52872a" providerId="ADAL" clId="{71BAEECC-161C-49B8-B9AC-88F471945FF4}" dt="2021-12-02T19:04:25.007" v="2605" actId="1076"/>
          <ac:picMkLst>
            <pc:docMk/>
            <pc:sldMk cId="3576153104" sldId="674"/>
            <ac:picMk id="7" creationId="{ED0B3BC7-961C-496C-BB64-AB5BAF0F87B2}"/>
          </ac:picMkLst>
        </pc:picChg>
      </pc:sldChg>
      <pc:sldChg chg="addSp delSp modSp ord">
        <pc:chgData name="Lindberg, John - Xylem" userId="6cc3ce97-af90-41c9-9b3c-028ada52872a" providerId="ADAL" clId="{71BAEECC-161C-49B8-B9AC-88F471945FF4}" dt="2021-12-07T20:44:31.101" v="4358" actId="1076"/>
        <pc:sldMkLst>
          <pc:docMk/>
          <pc:sldMk cId="2434547589" sldId="675"/>
        </pc:sldMkLst>
        <pc:spChg chg="del mod">
          <ac:chgData name="Lindberg, John - Xylem" userId="6cc3ce97-af90-41c9-9b3c-028ada52872a" providerId="ADAL" clId="{71BAEECC-161C-49B8-B9AC-88F471945FF4}" dt="2021-12-01T21:16:50.774" v="1981"/>
          <ac:spMkLst>
            <pc:docMk/>
            <pc:sldMk cId="2434547589" sldId="675"/>
            <ac:spMk id="2" creationId="{4F19682C-5A8F-45D2-AFFD-A02D58AB4E6A}"/>
          </ac:spMkLst>
        </pc:spChg>
        <pc:spChg chg="mod">
          <ac:chgData name="Lindberg, John - Xylem" userId="6cc3ce97-af90-41c9-9b3c-028ada52872a" providerId="ADAL" clId="{71BAEECC-161C-49B8-B9AC-88F471945FF4}" dt="2021-12-07T20:36:29.778" v="4141" actId="20577"/>
          <ac:spMkLst>
            <pc:docMk/>
            <pc:sldMk cId="2434547589" sldId="675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7T20:44:31.101" v="4358" actId="1076"/>
          <ac:spMkLst>
            <pc:docMk/>
            <pc:sldMk cId="2434547589" sldId="675"/>
            <ac:spMk id="5" creationId="{228C43C1-DC6C-46D1-A72C-EDF0A011FF4F}"/>
          </ac:spMkLst>
        </pc:spChg>
        <pc:picChg chg="add mod ord">
          <ac:chgData name="Lindberg, John - Xylem" userId="6cc3ce97-af90-41c9-9b3c-028ada52872a" providerId="ADAL" clId="{71BAEECC-161C-49B8-B9AC-88F471945FF4}" dt="2021-12-02T21:29:35.782" v="2743" actId="167"/>
          <ac:picMkLst>
            <pc:docMk/>
            <pc:sldMk cId="2434547589" sldId="675"/>
            <ac:picMk id="2" creationId="{F51F1C90-38CA-469A-BC0B-990E3264AAD3}"/>
          </ac:picMkLst>
        </pc:picChg>
        <pc:picChg chg="add mod">
          <ac:chgData name="Lindberg, John - Xylem" userId="6cc3ce97-af90-41c9-9b3c-028ada52872a" providerId="ADAL" clId="{71BAEECC-161C-49B8-B9AC-88F471945FF4}" dt="2021-12-01T21:14:32.087" v="1937" actId="1076"/>
          <ac:picMkLst>
            <pc:docMk/>
            <pc:sldMk cId="2434547589" sldId="675"/>
            <ac:picMk id="6" creationId="{38839632-93DD-4E64-ADC6-F55BA2490AD1}"/>
          </ac:picMkLst>
        </pc:picChg>
        <pc:picChg chg="add del mod ord">
          <ac:chgData name="Lindberg, John - Xylem" userId="6cc3ce97-af90-41c9-9b3c-028ada52872a" providerId="ADAL" clId="{71BAEECC-161C-49B8-B9AC-88F471945FF4}" dt="2021-12-02T21:29:22.415" v="2737" actId="478"/>
          <ac:picMkLst>
            <pc:docMk/>
            <pc:sldMk cId="2434547589" sldId="675"/>
            <ac:picMk id="7" creationId="{6D8B4FD9-4D6B-4272-8DE8-587A8B87C6E3}"/>
          </ac:picMkLst>
        </pc:picChg>
        <pc:picChg chg="add mod">
          <ac:chgData name="Lindberg, John - Xylem" userId="6cc3ce97-af90-41c9-9b3c-028ada52872a" providerId="ADAL" clId="{71BAEECC-161C-49B8-B9AC-88F471945FF4}" dt="2021-12-01T21:14:44.150" v="1940" actId="1076"/>
          <ac:picMkLst>
            <pc:docMk/>
            <pc:sldMk cId="2434547589" sldId="675"/>
            <ac:picMk id="8" creationId="{396B240C-A73A-4432-9B69-8C04E8248926}"/>
          </ac:picMkLst>
        </pc:picChg>
      </pc:sldChg>
      <pc:sldChg chg="addSp modSp">
        <pc:chgData name="Lindberg, John - Xylem" userId="6cc3ce97-af90-41c9-9b3c-028ada52872a" providerId="ADAL" clId="{71BAEECC-161C-49B8-B9AC-88F471945FF4}" dt="2021-12-03T20:30:47.660" v="2953" actId="1076"/>
        <pc:sldMkLst>
          <pc:docMk/>
          <pc:sldMk cId="2448351628" sldId="676"/>
        </pc:sldMkLst>
        <pc:spChg chg="mod">
          <ac:chgData name="Lindberg, John - Xylem" userId="6cc3ce97-af90-41c9-9b3c-028ada52872a" providerId="ADAL" clId="{71BAEECC-161C-49B8-B9AC-88F471945FF4}" dt="2021-12-03T20:24:18.226" v="2941" actId="14100"/>
          <ac:spMkLst>
            <pc:docMk/>
            <pc:sldMk cId="2448351628" sldId="676"/>
            <ac:spMk id="2" creationId="{49323130-E656-47B7-A447-C4761DC27EE3}"/>
          </ac:spMkLst>
        </pc:spChg>
        <pc:spChg chg="mod">
          <ac:chgData name="Lindberg, John - Xylem" userId="6cc3ce97-af90-41c9-9b3c-028ada52872a" providerId="ADAL" clId="{71BAEECC-161C-49B8-B9AC-88F471945FF4}" dt="2021-12-01T20:24:03.912" v="1269" actId="20577"/>
          <ac:spMkLst>
            <pc:docMk/>
            <pc:sldMk cId="2448351628" sldId="676"/>
            <ac:spMk id="4" creationId="{00000000-0000-0000-0000-000000000000}"/>
          </ac:spMkLst>
        </pc:spChg>
        <pc:picChg chg="add mod">
          <ac:chgData name="Lindberg, John - Xylem" userId="6cc3ce97-af90-41c9-9b3c-028ada52872a" providerId="ADAL" clId="{71BAEECC-161C-49B8-B9AC-88F471945FF4}" dt="2021-12-03T20:27:32.572" v="2947" actId="1076"/>
          <ac:picMkLst>
            <pc:docMk/>
            <pc:sldMk cId="2448351628" sldId="676"/>
            <ac:picMk id="3" creationId="{8364EAF1-CC30-4CEF-BB80-99FEA737CC94}"/>
          </ac:picMkLst>
        </pc:picChg>
        <pc:picChg chg="add mod">
          <ac:chgData name="Lindberg, John - Xylem" userId="6cc3ce97-af90-41c9-9b3c-028ada52872a" providerId="ADAL" clId="{71BAEECC-161C-49B8-B9AC-88F471945FF4}" dt="2021-12-03T20:29:07.245" v="2950" actId="1076"/>
          <ac:picMkLst>
            <pc:docMk/>
            <pc:sldMk cId="2448351628" sldId="676"/>
            <ac:picMk id="5" creationId="{AF4FA77E-B07F-4188-BC71-3B8625D0E232}"/>
          </ac:picMkLst>
        </pc:picChg>
        <pc:picChg chg="add mod">
          <ac:chgData name="Lindberg, John - Xylem" userId="6cc3ce97-af90-41c9-9b3c-028ada52872a" providerId="ADAL" clId="{71BAEECC-161C-49B8-B9AC-88F471945FF4}" dt="2021-12-03T20:30:47.660" v="2953" actId="1076"/>
          <ac:picMkLst>
            <pc:docMk/>
            <pc:sldMk cId="2448351628" sldId="676"/>
            <ac:picMk id="6" creationId="{3C4C0D8C-B1EB-4DA6-A3B4-C6AA65CCBF02}"/>
          </ac:picMkLst>
        </pc:picChg>
      </pc:sldChg>
      <pc:sldChg chg="addSp delSp modSp">
        <pc:chgData name="Lindberg, John - Xylem" userId="6cc3ce97-af90-41c9-9b3c-028ada52872a" providerId="ADAL" clId="{71BAEECC-161C-49B8-B9AC-88F471945FF4}" dt="2021-12-07T16:24:34.432" v="3907" actId="20577"/>
        <pc:sldMkLst>
          <pc:docMk/>
          <pc:sldMk cId="4253692615" sldId="677"/>
        </pc:sldMkLst>
        <pc:spChg chg="mod">
          <ac:chgData name="Lindberg, John - Xylem" userId="6cc3ce97-af90-41c9-9b3c-028ada52872a" providerId="ADAL" clId="{71BAEECC-161C-49B8-B9AC-88F471945FF4}" dt="2021-12-03T21:27:51.785" v="3715" actId="1076"/>
          <ac:spMkLst>
            <pc:docMk/>
            <pc:sldMk cId="4253692615" sldId="677"/>
            <ac:spMk id="2" creationId="{F93BC8F6-2C54-4D59-AA92-2209B8F523F3}"/>
          </ac:spMkLst>
        </pc:spChg>
        <pc:spChg chg="mod">
          <ac:chgData name="Lindberg, John - Xylem" userId="6cc3ce97-af90-41c9-9b3c-028ada52872a" providerId="ADAL" clId="{71BAEECC-161C-49B8-B9AC-88F471945FF4}" dt="2021-12-07T16:24:34.432" v="3907" actId="20577"/>
          <ac:spMkLst>
            <pc:docMk/>
            <pc:sldMk cId="4253692615" sldId="677"/>
            <ac:spMk id="4" creationId="{00000000-0000-0000-0000-000000000000}"/>
          </ac:spMkLst>
        </pc:spChg>
        <pc:picChg chg="add del mod">
          <ac:chgData name="Lindberg, John - Xylem" userId="6cc3ce97-af90-41c9-9b3c-028ada52872a" providerId="ADAL" clId="{71BAEECC-161C-49B8-B9AC-88F471945FF4}" dt="2021-12-03T21:27:26.626" v="3712" actId="478"/>
          <ac:picMkLst>
            <pc:docMk/>
            <pc:sldMk cId="4253692615" sldId="677"/>
            <ac:picMk id="3" creationId="{40D52D29-320D-4E86-8E52-ADA53F677FE3}"/>
          </ac:picMkLst>
        </pc:picChg>
        <pc:picChg chg="add mod">
          <ac:chgData name="Lindberg, John - Xylem" userId="6cc3ce97-af90-41c9-9b3c-028ada52872a" providerId="ADAL" clId="{71BAEECC-161C-49B8-B9AC-88F471945FF4}" dt="2021-12-03T21:28:01.058" v="3717" actId="1076"/>
          <ac:picMkLst>
            <pc:docMk/>
            <pc:sldMk cId="4253692615" sldId="677"/>
            <ac:picMk id="5" creationId="{583EF113-F441-4965-89E0-CF8D08830C1A}"/>
          </ac:picMkLst>
        </pc:picChg>
        <pc:picChg chg="add mod">
          <ac:chgData name="Lindberg, John - Xylem" userId="6cc3ce97-af90-41c9-9b3c-028ada52872a" providerId="ADAL" clId="{71BAEECC-161C-49B8-B9AC-88F471945FF4}" dt="2021-12-03T21:38:33.511" v="3723" actId="1076"/>
          <ac:picMkLst>
            <pc:docMk/>
            <pc:sldMk cId="4253692615" sldId="677"/>
            <ac:picMk id="6" creationId="{71F69671-D037-440A-9294-EC7B85CE4739}"/>
          </ac:picMkLst>
        </pc:picChg>
      </pc:sldChg>
      <pc:sldChg chg="modSp del">
        <pc:chgData name="Lindberg, John - Xylem" userId="6cc3ce97-af90-41c9-9b3c-028ada52872a" providerId="ADAL" clId="{71BAEECC-161C-49B8-B9AC-88F471945FF4}" dt="2021-12-03T21:21:51.626" v="3648" actId="2696"/>
        <pc:sldMkLst>
          <pc:docMk/>
          <pc:sldMk cId="4168971088" sldId="678"/>
        </pc:sldMkLst>
        <pc:spChg chg="mod">
          <ac:chgData name="Lindberg, John - Xylem" userId="6cc3ce97-af90-41c9-9b3c-028ada52872a" providerId="ADAL" clId="{71BAEECC-161C-49B8-B9AC-88F471945FF4}" dt="2021-12-03T21:21:06.461" v="3621" actId="20577"/>
          <ac:spMkLst>
            <pc:docMk/>
            <pc:sldMk cId="4168971088" sldId="678"/>
            <ac:spMk id="2" creationId="{E6A190A7-4C7A-4AD4-91E2-C1CBF27BD576}"/>
          </ac:spMkLst>
        </pc:spChg>
        <pc:spChg chg="mod">
          <ac:chgData name="Lindberg, John - Xylem" userId="6cc3ce97-af90-41c9-9b3c-028ada52872a" providerId="ADAL" clId="{71BAEECC-161C-49B8-B9AC-88F471945FF4}" dt="2021-12-01T21:18:14.299" v="1997" actId="20577"/>
          <ac:spMkLst>
            <pc:docMk/>
            <pc:sldMk cId="4168971088" sldId="678"/>
            <ac:spMk id="4" creationId="{00000000-0000-0000-0000-000000000000}"/>
          </ac:spMkLst>
        </pc:spChg>
      </pc:sldChg>
      <pc:sldChg chg="addSp delSp modSp ord">
        <pc:chgData name="Lindberg, John - Xylem" userId="6cc3ce97-af90-41c9-9b3c-028ada52872a" providerId="ADAL" clId="{71BAEECC-161C-49B8-B9AC-88F471945FF4}" dt="2021-12-03T21:39:59.895" v="3755" actId="1076"/>
        <pc:sldMkLst>
          <pc:docMk/>
          <pc:sldMk cId="2399629364" sldId="679"/>
        </pc:sldMkLst>
        <pc:spChg chg="del">
          <ac:chgData name="Lindberg, John - Xylem" userId="6cc3ce97-af90-41c9-9b3c-028ada52872a" providerId="ADAL" clId="{71BAEECC-161C-49B8-B9AC-88F471945FF4}" dt="2021-12-01T21:13:10.696" v="1932" actId="478"/>
          <ac:spMkLst>
            <pc:docMk/>
            <pc:sldMk cId="2399629364" sldId="679"/>
            <ac:spMk id="2" creationId="{03D00094-A708-410F-B0EB-A6F98E443CBE}"/>
          </ac:spMkLst>
        </pc:spChg>
        <pc:spChg chg="mod">
          <ac:chgData name="Lindberg, John - Xylem" userId="6cc3ce97-af90-41c9-9b3c-028ada52872a" providerId="ADAL" clId="{71BAEECC-161C-49B8-B9AC-88F471945FF4}" dt="2021-12-01T20:25:56.446" v="1436" actId="20577"/>
          <ac:spMkLst>
            <pc:docMk/>
            <pc:sldMk cId="2399629364" sldId="679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3T21:39:51.527" v="3753" actId="1076"/>
          <ac:spMkLst>
            <pc:docMk/>
            <pc:sldMk cId="2399629364" sldId="679"/>
            <ac:spMk id="5" creationId="{767991E5-1367-4A17-AE03-5C0BE86C475A}"/>
          </ac:spMkLst>
        </pc:spChg>
        <pc:picChg chg="add mod">
          <ac:chgData name="Lindberg, John - Xylem" userId="6cc3ce97-af90-41c9-9b3c-028ada52872a" providerId="ADAL" clId="{71BAEECC-161C-49B8-B9AC-88F471945FF4}" dt="2021-12-03T21:16:14.833" v="3578" actId="1076"/>
          <ac:picMkLst>
            <pc:docMk/>
            <pc:sldMk cId="2399629364" sldId="679"/>
            <ac:picMk id="2" creationId="{236BB849-8B0A-4E74-841A-F7E0DC0BFF37}"/>
          </ac:picMkLst>
        </pc:picChg>
        <pc:picChg chg="add mod">
          <ac:chgData name="Lindberg, John - Xylem" userId="6cc3ce97-af90-41c9-9b3c-028ada52872a" providerId="ADAL" clId="{71BAEECC-161C-49B8-B9AC-88F471945FF4}" dt="2021-12-03T21:39:59.895" v="3755" actId="1076"/>
          <ac:picMkLst>
            <pc:docMk/>
            <pc:sldMk cId="2399629364" sldId="679"/>
            <ac:picMk id="3" creationId="{53C06E54-B0D3-41A8-AADB-EE0E98A67262}"/>
          </ac:picMkLst>
        </pc:picChg>
        <pc:picChg chg="add del mod">
          <ac:chgData name="Lindberg, John - Xylem" userId="6cc3ce97-af90-41c9-9b3c-028ada52872a" providerId="ADAL" clId="{71BAEECC-161C-49B8-B9AC-88F471945FF4}" dt="2021-12-03T21:13:08.176" v="3574" actId="478"/>
          <ac:picMkLst>
            <pc:docMk/>
            <pc:sldMk cId="2399629364" sldId="679"/>
            <ac:picMk id="6" creationId="{9FF8C763-CA10-46D6-BCDA-B0B809A46A80}"/>
          </ac:picMkLst>
        </pc:picChg>
      </pc:sldChg>
      <pc:sldChg chg="addSp delSp modSp ord">
        <pc:chgData name="Lindberg, John - Xylem" userId="6cc3ce97-af90-41c9-9b3c-028ada52872a" providerId="ADAL" clId="{71BAEECC-161C-49B8-B9AC-88F471945FF4}" dt="2021-12-07T16:23:43.567" v="3899" actId="20577"/>
        <pc:sldMkLst>
          <pc:docMk/>
          <pc:sldMk cId="1924692395" sldId="680"/>
        </pc:sldMkLst>
        <pc:spChg chg="mod">
          <ac:chgData name="Lindberg, John - Xylem" userId="6cc3ce97-af90-41c9-9b3c-028ada52872a" providerId="ADAL" clId="{71BAEECC-161C-49B8-B9AC-88F471945FF4}" dt="2021-12-02T21:25:29.539" v="2735" actId="20577"/>
          <ac:spMkLst>
            <pc:docMk/>
            <pc:sldMk cId="1924692395" sldId="680"/>
            <ac:spMk id="2" creationId="{E01F7304-30DC-44EE-A88E-2E10A7CB70EB}"/>
          </ac:spMkLst>
        </pc:spChg>
        <pc:spChg chg="mod">
          <ac:chgData name="Lindberg, John - Xylem" userId="6cc3ce97-af90-41c9-9b3c-028ada52872a" providerId="ADAL" clId="{71BAEECC-161C-49B8-B9AC-88F471945FF4}" dt="2021-12-07T16:23:43.567" v="3899" actId="20577"/>
          <ac:spMkLst>
            <pc:docMk/>
            <pc:sldMk cId="1924692395" sldId="680"/>
            <ac:spMk id="4" creationId="{00000000-0000-0000-0000-000000000000}"/>
          </ac:spMkLst>
        </pc:spChg>
        <pc:picChg chg="add mod">
          <ac:chgData name="Lindberg, John - Xylem" userId="6cc3ce97-af90-41c9-9b3c-028ada52872a" providerId="ADAL" clId="{71BAEECC-161C-49B8-B9AC-88F471945FF4}" dt="2021-12-02T21:25:19.882" v="2717" actId="1076"/>
          <ac:picMkLst>
            <pc:docMk/>
            <pc:sldMk cId="1924692395" sldId="680"/>
            <ac:picMk id="3" creationId="{1CD86301-D384-4C83-A2E5-E5275A0C47A3}"/>
          </ac:picMkLst>
        </pc:picChg>
        <pc:picChg chg="add mod">
          <ac:chgData name="Lindberg, John - Xylem" userId="6cc3ce97-af90-41c9-9b3c-028ada52872a" providerId="ADAL" clId="{71BAEECC-161C-49B8-B9AC-88F471945FF4}" dt="2021-12-01T20:30:23.496" v="1541" actId="1076"/>
          <ac:picMkLst>
            <pc:docMk/>
            <pc:sldMk cId="1924692395" sldId="680"/>
            <ac:picMk id="5" creationId="{528DF014-87D9-490D-B9BE-1F8C3E547556}"/>
          </ac:picMkLst>
        </pc:picChg>
        <pc:picChg chg="add del mod">
          <ac:chgData name="Lindberg, John - Xylem" userId="6cc3ce97-af90-41c9-9b3c-028ada52872a" providerId="ADAL" clId="{71BAEECC-161C-49B8-B9AC-88F471945FF4}" dt="2021-12-01T20:29:33.772" v="1536" actId="478"/>
          <ac:picMkLst>
            <pc:docMk/>
            <pc:sldMk cId="1924692395" sldId="680"/>
            <ac:picMk id="1026" creationId="{82728CC1-002F-4F52-90F5-9241264A9F48}"/>
          </ac:picMkLst>
        </pc:picChg>
      </pc:sldChg>
      <pc:sldChg chg="addSp delSp modSp add">
        <pc:chgData name="Lindberg, John - Xylem" userId="6cc3ce97-af90-41c9-9b3c-028ada52872a" providerId="ADAL" clId="{71BAEECC-161C-49B8-B9AC-88F471945FF4}" dt="2021-12-02T21:20:40.311" v="2711" actId="692"/>
        <pc:sldMkLst>
          <pc:docMk/>
          <pc:sldMk cId="2492896915" sldId="681"/>
        </pc:sldMkLst>
        <pc:spChg chg="del">
          <ac:chgData name="Lindberg, John - Xylem" userId="6cc3ce97-af90-41c9-9b3c-028ada52872a" providerId="ADAL" clId="{71BAEECC-161C-49B8-B9AC-88F471945FF4}" dt="2021-12-01T20:52:33.755" v="1691" actId="478"/>
          <ac:spMkLst>
            <pc:docMk/>
            <pc:sldMk cId="2492896915" sldId="681"/>
            <ac:spMk id="2" creationId="{3B4CBC71-2700-4EEE-89FE-E47EB9C78107}"/>
          </ac:spMkLst>
        </pc:spChg>
        <pc:spChg chg="mod">
          <ac:chgData name="Lindberg, John - Xylem" userId="6cc3ce97-af90-41c9-9b3c-028ada52872a" providerId="ADAL" clId="{71BAEECC-161C-49B8-B9AC-88F471945FF4}" dt="2021-12-01T20:52:23.808" v="1690"/>
          <ac:spMkLst>
            <pc:docMk/>
            <pc:sldMk cId="2492896915" sldId="681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2T19:06:27.693" v="2635" actId="207"/>
          <ac:spMkLst>
            <pc:docMk/>
            <pc:sldMk cId="2492896915" sldId="681"/>
            <ac:spMk id="5" creationId="{225E235E-8352-448A-B66F-B3F4F5FF1759}"/>
          </ac:spMkLst>
        </pc:spChg>
        <pc:picChg chg="add mod">
          <ac:chgData name="Lindberg, John - Xylem" userId="6cc3ce97-af90-41c9-9b3c-028ada52872a" providerId="ADAL" clId="{71BAEECC-161C-49B8-B9AC-88F471945FF4}" dt="2021-12-02T21:20:40.311" v="2711" actId="692"/>
          <ac:picMkLst>
            <pc:docMk/>
            <pc:sldMk cId="2492896915" sldId="681"/>
            <ac:picMk id="6" creationId="{666890F6-6F1C-4552-8028-2E20733D785C}"/>
          </ac:picMkLst>
        </pc:picChg>
        <pc:picChg chg="add mod ord">
          <ac:chgData name="Lindberg, John - Xylem" userId="6cc3ce97-af90-41c9-9b3c-028ada52872a" providerId="ADAL" clId="{71BAEECC-161C-49B8-B9AC-88F471945FF4}" dt="2021-12-01T20:53:08.879" v="1700" actId="166"/>
          <ac:picMkLst>
            <pc:docMk/>
            <pc:sldMk cId="2492896915" sldId="681"/>
            <ac:picMk id="7" creationId="{832A8722-AFDD-4467-A228-56FC9B8EEB6B}"/>
          </ac:picMkLst>
        </pc:picChg>
        <pc:picChg chg="add mod">
          <ac:chgData name="Lindberg, John - Xylem" userId="6cc3ce97-af90-41c9-9b3c-028ada52872a" providerId="ADAL" clId="{71BAEECC-161C-49B8-B9AC-88F471945FF4}" dt="2021-12-01T20:53:11.185" v="1701" actId="1076"/>
          <ac:picMkLst>
            <pc:docMk/>
            <pc:sldMk cId="2492896915" sldId="681"/>
            <ac:picMk id="8" creationId="{EF40662E-F9D0-47BF-9E58-66FD68E007A6}"/>
          </ac:picMkLst>
        </pc:picChg>
      </pc:sldChg>
      <pc:sldChg chg="addSp delSp modSp add">
        <pc:chgData name="Lindberg, John - Xylem" userId="6cc3ce97-af90-41c9-9b3c-028ada52872a" providerId="ADAL" clId="{71BAEECC-161C-49B8-B9AC-88F471945FF4}" dt="2021-11-23T19:11:28.509" v="323" actId="20577"/>
        <pc:sldMkLst>
          <pc:docMk/>
          <pc:sldMk cId="2680233760" sldId="682"/>
        </pc:sldMkLst>
        <pc:spChg chg="mod">
          <ac:chgData name="Lindberg, John - Xylem" userId="6cc3ce97-af90-41c9-9b3c-028ada52872a" providerId="ADAL" clId="{71BAEECC-161C-49B8-B9AC-88F471945FF4}" dt="2021-11-23T19:10:56.753" v="298" actId="5793"/>
          <ac:spMkLst>
            <pc:docMk/>
            <pc:sldMk cId="2680233760" sldId="682"/>
            <ac:spMk id="2" creationId="{A96F364C-1A10-4EF5-8DA8-940E8EF0953A}"/>
          </ac:spMkLst>
        </pc:spChg>
        <pc:spChg chg="mod">
          <ac:chgData name="Lindberg, John - Xylem" userId="6cc3ce97-af90-41c9-9b3c-028ada52872a" providerId="ADAL" clId="{71BAEECC-161C-49B8-B9AC-88F471945FF4}" dt="2021-11-23T19:11:28.509" v="323" actId="20577"/>
          <ac:spMkLst>
            <pc:docMk/>
            <pc:sldMk cId="2680233760" sldId="682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1-23T19:09:31.052" v="218" actId="692"/>
          <ac:spMkLst>
            <pc:docMk/>
            <pc:sldMk cId="2680233760" sldId="682"/>
            <ac:spMk id="7" creationId="{CD9F9994-6578-4787-BDCD-BB8C32C76DCA}"/>
          </ac:spMkLst>
        </pc:spChg>
        <pc:spChg chg="del">
          <ac:chgData name="Lindberg, John - Xylem" userId="6cc3ce97-af90-41c9-9b3c-028ada52872a" providerId="ADAL" clId="{71BAEECC-161C-49B8-B9AC-88F471945FF4}" dt="2021-11-23T19:04:38.449" v="169" actId="478"/>
          <ac:spMkLst>
            <pc:docMk/>
            <pc:sldMk cId="2680233760" sldId="682"/>
            <ac:spMk id="8" creationId="{7645F1E8-CA2C-4572-A8CE-9C0347EBA402}"/>
          </ac:spMkLst>
        </pc:spChg>
        <pc:spChg chg="del">
          <ac:chgData name="Lindberg, John - Xylem" userId="6cc3ce97-af90-41c9-9b3c-028ada52872a" providerId="ADAL" clId="{71BAEECC-161C-49B8-B9AC-88F471945FF4}" dt="2021-11-23T19:04:38.449" v="169" actId="478"/>
          <ac:spMkLst>
            <pc:docMk/>
            <pc:sldMk cId="2680233760" sldId="682"/>
            <ac:spMk id="9" creationId="{80613334-2472-45C6-8615-CB4EE90FE589}"/>
          </ac:spMkLst>
        </pc:spChg>
        <pc:picChg chg="del">
          <ac:chgData name="Lindberg, John - Xylem" userId="6cc3ce97-af90-41c9-9b3c-028ada52872a" providerId="ADAL" clId="{71BAEECC-161C-49B8-B9AC-88F471945FF4}" dt="2021-11-23T19:04:39.615" v="170" actId="478"/>
          <ac:picMkLst>
            <pc:docMk/>
            <pc:sldMk cId="2680233760" sldId="682"/>
            <ac:picMk id="3" creationId="{57EEDC36-A256-4E57-8D7B-B9175DB33C19}"/>
          </ac:picMkLst>
        </pc:picChg>
        <pc:picChg chg="add mod">
          <ac:chgData name="Lindberg, John - Xylem" userId="6cc3ce97-af90-41c9-9b3c-028ada52872a" providerId="ADAL" clId="{71BAEECC-161C-49B8-B9AC-88F471945FF4}" dt="2021-11-23T19:08:55.627" v="210" actId="14100"/>
          <ac:picMkLst>
            <pc:docMk/>
            <pc:sldMk cId="2680233760" sldId="682"/>
            <ac:picMk id="5" creationId="{0F4FFF08-EA4C-4860-951F-F47A9A48A3D0}"/>
          </ac:picMkLst>
        </pc:picChg>
        <pc:picChg chg="del">
          <ac:chgData name="Lindberg, John - Xylem" userId="6cc3ce97-af90-41c9-9b3c-028ada52872a" providerId="ADAL" clId="{71BAEECC-161C-49B8-B9AC-88F471945FF4}" dt="2021-11-23T19:04:38.449" v="169" actId="478"/>
          <ac:picMkLst>
            <pc:docMk/>
            <pc:sldMk cId="2680233760" sldId="682"/>
            <ac:picMk id="6" creationId="{DCBD9D3A-DD41-441B-90A1-2695F5F2BE99}"/>
          </ac:picMkLst>
        </pc:picChg>
        <pc:cxnChg chg="del mod">
          <ac:chgData name="Lindberg, John - Xylem" userId="6cc3ce97-af90-41c9-9b3c-028ada52872a" providerId="ADAL" clId="{71BAEECC-161C-49B8-B9AC-88F471945FF4}" dt="2021-11-23T19:04:38.449" v="169" actId="478"/>
          <ac:cxnSpMkLst>
            <pc:docMk/>
            <pc:sldMk cId="2680233760" sldId="682"/>
            <ac:cxnSpMk id="11" creationId="{18F95290-30A0-4CE7-B333-295EF88F20EC}"/>
          </ac:cxnSpMkLst>
        </pc:cxnChg>
      </pc:sldChg>
      <pc:sldChg chg="addSp modSp add ord">
        <pc:chgData name="Lindberg, John - Xylem" userId="6cc3ce97-af90-41c9-9b3c-028ada52872a" providerId="ADAL" clId="{71BAEECC-161C-49B8-B9AC-88F471945FF4}" dt="2021-12-02T19:07:14.888" v="2639" actId="1076"/>
        <pc:sldMkLst>
          <pc:docMk/>
          <pc:sldMk cId="1290806483" sldId="683"/>
        </pc:sldMkLst>
        <pc:spChg chg="mod">
          <ac:chgData name="Lindberg, John - Xylem" userId="6cc3ce97-af90-41c9-9b3c-028ada52872a" providerId="ADAL" clId="{71BAEECC-161C-49B8-B9AC-88F471945FF4}" dt="2021-12-02T19:07:14.888" v="2639" actId="1076"/>
          <ac:spMkLst>
            <pc:docMk/>
            <pc:sldMk cId="1290806483" sldId="683"/>
            <ac:spMk id="2" creationId="{8A503E07-2C64-481B-8001-D71A52182AD4}"/>
          </ac:spMkLst>
        </pc:spChg>
        <pc:spChg chg="mod">
          <ac:chgData name="Lindberg, John - Xylem" userId="6cc3ce97-af90-41c9-9b3c-028ada52872a" providerId="ADAL" clId="{71BAEECC-161C-49B8-B9AC-88F471945FF4}" dt="2021-12-01T19:44:09.194" v="741" actId="20577"/>
          <ac:spMkLst>
            <pc:docMk/>
            <pc:sldMk cId="1290806483" sldId="683"/>
            <ac:spMk id="4" creationId="{00000000-0000-0000-0000-000000000000}"/>
          </ac:spMkLst>
        </pc:spChg>
        <pc:picChg chg="add mod ord">
          <ac:chgData name="Lindberg, John - Xylem" userId="6cc3ce97-af90-41c9-9b3c-028ada52872a" providerId="ADAL" clId="{71BAEECC-161C-49B8-B9AC-88F471945FF4}" dt="2021-12-01T20:02:02.056" v="760" actId="1076"/>
          <ac:picMkLst>
            <pc:docMk/>
            <pc:sldMk cId="1290806483" sldId="683"/>
            <ac:picMk id="3" creationId="{74004A32-38B1-44A1-A0C5-86B1C0A02712}"/>
          </ac:picMkLst>
        </pc:picChg>
        <pc:picChg chg="add mod">
          <ac:chgData name="Lindberg, John - Xylem" userId="6cc3ce97-af90-41c9-9b3c-028ada52872a" providerId="ADAL" clId="{71BAEECC-161C-49B8-B9AC-88F471945FF4}" dt="2021-12-01T20:01:33.217" v="756" actId="1076"/>
          <ac:picMkLst>
            <pc:docMk/>
            <pc:sldMk cId="1290806483" sldId="683"/>
            <ac:picMk id="5" creationId="{9EF340A1-13AA-4677-95C3-A9D5BF335FB8}"/>
          </ac:picMkLst>
        </pc:picChg>
        <pc:picChg chg="add mod">
          <ac:chgData name="Lindberg, John - Xylem" userId="6cc3ce97-af90-41c9-9b3c-028ada52872a" providerId="ADAL" clId="{71BAEECC-161C-49B8-B9AC-88F471945FF4}" dt="2021-12-02T19:07:09.728" v="2638" actId="1076"/>
          <ac:picMkLst>
            <pc:docMk/>
            <pc:sldMk cId="1290806483" sldId="683"/>
            <ac:picMk id="6" creationId="{9FAD28CA-665A-47F2-AF17-31B70E061324}"/>
          </ac:picMkLst>
        </pc:picChg>
      </pc:sldChg>
      <pc:sldChg chg="addSp modSp add">
        <pc:chgData name="Lindberg, John - Xylem" userId="6cc3ce97-af90-41c9-9b3c-028ada52872a" providerId="ADAL" clId="{71BAEECC-161C-49B8-B9AC-88F471945FF4}" dt="2021-12-03T20:50:27.372" v="3142" actId="14100"/>
        <pc:sldMkLst>
          <pc:docMk/>
          <pc:sldMk cId="461439241" sldId="684"/>
        </pc:sldMkLst>
        <pc:spChg chg="add mod">
          <ac:chgData name="Lindberg, John - Xylem" userId="6cc3ce97-af90-41c9-9b3c-028ada52872a" providerId="ADAL" clId="{71BAEECC-161C-49B8-B9AC-88F471945FF4}" dt="2021-12-03T20:50:13.467" v="3139" actId="20577"/>
          <ac:spMkLst>
            <pc:docMk/>
            <pc:sldMk cId="461439241" sldId="684"/>
            <ac:spMk id="5" creationId="{15825032-341B-4FF0-B975-8B587A4CF25C}"/>
          </ac:spMkLst>
        </pc:spChg>
        <pc:picChg chg="mod">
          <ac:chgData name="Lindberg, John - Xylem" userId="6cc3ce97-af90-41c9-9b3c-028ada52872a" providerId="ADAL" clId="{71BAEECC-161C-49B8-B9AC-88F471945FF4}" dt="2021-12-01T19:33:52.863" v="646" actId="14100"/>
          <ac:picMkLst>
            <pc:docMk/>
            <pc:sldMk cId="461439241" sldId="684"/>
            <ac:picMk id="3" creationId="{69C0DEF2-B14B-473F-83AC-80877268DF23}"/>
          </ac:picMkLst>
        </pc:picChg>
        <pc:picChg chg="add mod">
          <ac:chgData name="Lindberg, John - Xylem" userId="6cc3ce97-af90-41c9-9b3c-028ada52872a" providerId="ADAL" clId="{71BAEECC-161C-49B8-B9AC-88F471945FF4}" dt="2021-12-03T20:50:27.372" v="3142" actId="14100"/>
          <ac:picMkLst>
            <pc:docMk/>
            <pc:sldMk cId="461439241" sldId="684"/>
            <ac:picMk id="6" creationId="{0D5A76B4-1A9A-49E8-8B04-DC80713A4935}"/>
          </ac:picMkLst>
        </pc:picChg>
      </pc:sldChg>
      <pc:sldChg chg="addSp delSp modSp add">
        <pc:chgData name="Lindberg, John - Xylem" userId="6cc3ce97-af90-41c9-9b3c-028ada52872a" providerId="ADAL" clId="{71BAEECC-161C-49B8-B9AC-88F471945FF4}" dt="2021-12-03T21:11:17.866" v="3548" actId="1076"/>
        <pc:sldMkLst>
          <pc:docMk/>
          <pc:sldMk cId="1000557656" sldId="685"/>
        </pc:sldMkLst>
        <pc:spChg chg="mod">
          <ac:chgData name="Lindberg, John - Xylem" userId="6cc3ce97-af90-41c9-9b3c-028ada52872a" providerId="ADAL" clId="{71BAEECC-161C-49B8-B9AC-88F471945FF4}" dt="2021-12-03T21:11:17.866" v="3548" actId="1076"/>
          <ac:spMkLst>
            <pc:docMk/>
            <pc:sldMk cId="1000557656" sldId="685"/>
            <ac:spMk id="2" creationId="{8A503E07-2C64-481B-8001-D71A52182AD4}"/>
          </ac:spMkLst>
        </pc:spChg>
        <pc:spChg chg="mod">
          <ac:chgData name="Lindberg, John - Xylem" userId="6cc3ce97-af90-41c9-9b3c-028ada52872a" providerId="ADAL" clId="{71BAEECC-161C-49B8-B9AC-88F471945FF4}" dt="2021-12-01T19:41:52.232" v="686" actId="20577"/>
          <ac:spMkLst>
            <pc:docMk/>
            <pc:sldMk cId="1000557656" sldId="685"/>
            <ac:spMk id="4" creationId="{00000000-0000-0000-0000-000000000000}"/>
          </ac:spMkLst>
        </pc:spChg>
        <pc:picChg chg="add mod">
          <ac:chgData name="Lindberg, John - Xylem" userId="6cc3ce97-af90-41c9-9b3c-028ada52872a" providerId="ADAL" clId="{71BAEECC-161C-49B8-B9AC-88F471945FF4}" dt="2021-12-03T21:09:25.379" v="3466" actId="1076"/>
          <ac:picMkLst>
            <pc:docMk/>
            <pc:sldMk cId="1000557656" sldId="685"/>
            <ac:picMk id="3" creationId="{47266B5D-2D7B-4E41-AC76-3770976562B3}"/>
          </ac:picMkLst>
        </pc:picChg>
        <pc:picChg chg="add del mod">
          <ac:chgData name="Lindberg, John - Xylem" userId="6cc3ce97-af90-41c9-9b3c-028ada52872a" providerId="ADAL" clId="{71BAEECC-161C-49B8-B9AC-88F471945FF4}" dt="2021-12-01T20:13:55.727" v="890" actId="478"/>
          <ac:picMkLst>
            <pc:docMk/>
            <pc:sldMk cId="1000557656" sldId="685"/>
            <ac:picMk id="3" creationId="{5096C7D4-D185-4DB3-8649-37C50EA36063}"/>
          </ac:picMkLst>
        </pc:picChg>
        <pc:picChg chg="add mod">
          <ac:chgData name="Lindberg, John - Xylem" userId="6cc3ce97-af90-41c9-9b3c-028ada52872a" providerId="ADAL" clId="{71BAEECC-161C-49B8-B9AC-88F471945FF4}" dt="2021-12-03T21:07:55.771" v="3391" actId="1076"/>
          <ac:picMkLst>
            <pc:docMk/>
            <pc:sldMk cId="1000557656" sldId="685"/>
            <ac:picMk id="5" creationId="{F458A0E6-B47B-4AD8-A2D4-DBFF774801E3}"/>
          </ac:picMkLst>
        </pc:picChg>
        <pc:picChg chg="add mod ord">
          <ac:chgData name="Lindberg, John - Xylem" userId="6cc3ce97-af90-41c9-9b3c-028ada52872a" providerId="ADAL" clId="{71BAEECC-161C-49B8-B9AC-88F471945FF4}" dt="2021-12-03T21:09:13.878" v="3462" actId="1076"/>
          <ac:picMkLst>
            <pc:docMk/>
            <pc:sldMk cId="1000557656" sldId="685"/>
            <ac:picMk id="6" creationId="{2BF90479-9138-4771-B999-A017207D043A}"/>
          </ac:picMkLst>
        </pc:picChg>
      </pc:sldChg>
      <pc:sldChg chg="addSp modSp add ord">
        <pc:chgData name="Lindberg, John - Xylem" userId="6cc3ce97-af90-41c9-9b3c-028ada52872a" providerId="ADAL" clId="{71BAEECC-161C-49B8-B9AC-88F471945FF4}" dt="2021-12-07T16:23:15.697" v="3883" actId="20577"/>
        <pc:sldMkLst>
          <pc:docMk/>
          <pc:sldMk cId="3490134316" sldId="686"/>
        </pc:sldMkLst>
        <pc:spChg chg="mod">
          <ac:chgData name="Lindberg, John - Xylem" userId="6cc3ce97-af90-41c9-9b3c-028ada52872a" providerId="ADAL" clId="{71BAEECC-161C-49B8-B9AC-88F471945FF4}" dt="2021-12-03T20:37:43.043" v="3006" actId="1076"/>
          <ac:spMkLst>
            <pc:docMk/>
            <pc:sldMk cId="3490134316" sldId="686"/>
            <ac:spMk id="2" creationId="{ECB76894-FCAF-4E81-BC13-E430B3580FF2}"/>
          </ac:spMkLst>
        </pc:spChg>
        <pc:spChg chg="mod">
          <ac:chgData name="Lindberg, John - Xylem" userId="6cc3ce97-af90-41c9-9b3c-028ada52872a" providerId="ADAL" clId="{71BAEECC-161C-49B8-B9AC-88F471945FF4}" dt="2021-12-07T16:23:15.697" v="3883" actId="20577"/>
          <ac:spMkLst>
            <pc:docMk/>
            <pc:sldMk cId="3490134316" sldId="686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3T20:34:41.809" v="2965" actId="692"/>
          <ac:spMkLst>
            <pc:docMk/>
            <pc:sldMk cId="3490134316" sldId="686"/>
            <ac:spMk id="5" creationId="{CB48BBAB-6162-47EB-99BB-11E130796233}"/>
          </ac:spMkLst>
        </pc:spChg>
        <pc:picChg chg="add mod">
          <ac:chgData name="Lindberg, John - Xylem" userId="6cc3ce97-af90-41c9-9b3c-028ada52872a" providerId="ADAL" clId="{71BAEECC-161C-49B8-B9AC-88F471945FF4}" dt="2021-12-03T20:34:05.940" v="2956" actId="1076"/>
          <ac:picMkLst>
            <pc:docMk/>
            <pc:sldMk cId="3490134316" sldId="686"/>
            <ac:picMk id="3" creationId="{C75D38CA-07E9-4489-A7A4-D84EFF08CC77}"/>
          </ac:picMkLst>
        </pc:picChg>
      </pc:sldChg>
      <pc:sldChg chg="addSp delSp modSp add">
        <pc:chgData name="Lindberg, John - Xylem" userId="6cc3ce97-af90-41c9-9b3c-028ada52872a" providerId="ADAL" clId="{71BAEECC-161C-49B8-B9AC-88F471945FF4}" dt="2021-12-02T21:23:41.919" v="2712" actId="113"/>
        <pc:sldMkLst>
          <pc:docMk/>
          <pc:sldMk cId="2167412660" sldId="687"/>
        </pc:sldMkLst>
        <pc:spChg chg="del mod">
          <ac:chgData name="Lindberg, John - Xylem" userId="6cc3ce97-af90-41c9-9b3c-028ada52872a" providerId="ADAL" clId="{71BAEECC-161C-49B8-B9AC-88F471945FF4}" dt="2021-12-01T21:02:44.801" v="1757" actId="478"/>
          <ac:spMkLst>
            <pc:docMk/>
            <pc:sldMk cId="2167412660" sldId="687"/>
            <ac:spMk id="2" creationId="{C3B91908-4BBB-44A6-BC6B-2B17AF216222}"/>
          </ac:spMkLst>
        </pc:spChg>
        <pc:spChg chg="del mod">
          <ac:chgData name="Lindberg, John - Xylem" userId="6cc3ce97-af90-41c9-9b3c-028ada52872a" providerId="ADAL" clId="{71BAEECC-161C-49B8-B9AC-88F471945FF4}" dt="2021-12-01T21:02:44.801" v="1757" actId="478"/>
          <ac:spMkLst>
            <pc:docMk/>
            <pc:sldMk cId="2167412660" sldId="687"/>
            <ac:spMk id="4" creationId="{00000000-0000-0000-0000-000000000000}"/>
          </ac:spMkLst>
        </pc:spChg>
        <pc:spChg chg="add del mod">
          <ac:chgData name="Lindberg, John - Xylem" userId="6cc3ce97-af90-41c9-9b3c-028ada52872a" providerId="ADAL" clId="{71BAEECC-161C-49B8-B9AC-88F471945FF4}" dt="2021-12-01T21:03:03.777" v="1759" actId="478"/>
          <ac:spMkLst>
            <pc:docMk/>
            <pc:sldMk cId="2167412660" sldId="687"/>
            <ac:spMk id="5" creationId="{DD1C8F36-343C-41ED-AA12-49CB6B23E36B}"/>
          </ac:spMkLst>
        </pc:spChg>
        <pc:spChg chg="add del mod">
          <ac:chgData name="Lindberg, John - Xylem" userId="6cc3ce97-af90-41c9-9b3c-028ada52872a" providerId="ADAL" clId="{71BAEECC-161C-49B8-B9AC-88F471945FF4}" dt="2021-12-01T21:03:13.974" v="1761" actId="478"/>
          <ac:spMkLst>
            <pc:docMk/>
            <pc:sldMk cId="2167412660" sldId="687"/>
            <ac:spMk id="6" creationId="{9CD0B885-8538-4ED7-A226-CC0CA0C9D49D}"/>
          </ac:spMkLst>
        </pc:spChg>
        <pc:spChg chg="add mod">
          <ac:chgData name="Lindberg, John - Xylem" userId="6cc3ce97-af90-41c9-9b3c-028ada52872a" providerId="ADAL" clId="{71BAEECC-161C-49B8-B9AC-88F471945FF4}" dt="2021-12-01T21:04:11.836" v="1784" actId="20577"/>
          <ac:spMkLst>
            <pc:docMk/>
            <pc:sldMk cId="2167412660" sldId="687"/>
            <ac:spMk id="8" creationId="{BEA83636-5F96-4FE5-8FDE-02A80FB48668}"/>
          </ac:spMkLst>
        </pc:spChg>
        <pc:graphicFrameChg chg="add mod modGraphic">
          <ac:chgData name="Lindberg, John - Xylem" userId="6cc3ce97-af90-41c9-9b3c-028ada52872a" providerId="ADAL" clId="{71BAEECC-161C-49B8-B9AC-88F471945FF4}" dt="2021-12-02T21:23:41.919" v="2712" actId="113"/>
          <ac:graphicFrameMkLst>
            <pc:docMk/>
            <pc:sldMk cId="2167412660" sldId="687"/>
            <ac:graphicFrameMk id="7" creationId="{733181B8-DED5-41E5-B60A-CD27E7492A0E}"/>
          </ac:graphicFrameMkLst>
        </pc:graphicFrameChg>
      </pc:sldChg>
      <pc:sldChg chg="addSp delSp modSp add">
        <pc:chgData name="Lindberg, John - Xylem" userId="6cc3ce97-af90-41c9-9b3c-028ada52872a" providerId="ADAL" clId="{71BAEECC-161C-49B8-B9AC-88F471945FF4}" dt="2021-12-02T19:06:33.768" v="2636" actId="207"/>
        <pc:sldMkLst>
          <pc:docMk/>
          <pc:sldMk cId="1921972153" sldId="688"/>
        </pc:sldMkLst>
        <pc:spChg chg="mod">
          <ac:chgData name="Lindberg, John - Xylem" userId="6cc3ce97-af90-41c9-9b3c-028ada52872a" providerId="ADAL" clId="{71BAEECC-161C-49B8-B9AC-88F471945FF4}" dt="2021-12-01T20:54:03.951" v="1715" actId="20577"/>
          <ac:spMkLst>
            <pc:docMk/>
            <pc:sldMk cId="1921972153" sldId="688"/>
            <ac:spMk id="4" creationId="{00000000-0000-0000-0000-000000000000}"/>
          </ac:spMkLst>
        </pc:spChg>
        <pc:spChg chg="del">
          <ac:chgData name="Lindberg, John - Xylem" userId="6cc3ce97-af90-41c9-9b3c-028ada52872a" providerId="ADAL" clId="{71BAEECC-161C-49B8-B9AC-88F471945FF4}" dt="2021-12-01T20:53:56.892" v="1706" actId="478"/>
          <ac:spMkLst>
            <pc:docMk/>
            <pc:sldMk cId="1921972153" sldId="688"/>
            <ac:spMk id="5" creationId="{225E235E-8352-448A-B66F-B3F4F5FF1759}"/>
          </ac:spMkLst>
        </pc:spChg>
        <pc:spChg chg="add mod">
          <ac:chgData name="Lindberg, John - Xylem" userId="6cc3ce97-af90-41c9-9b3c-028ada52872a" providerId="ADAL" clId="{71BAEECC-161C-49B8-B9AC-88F471945FF4}" dt="2021-12-02T19:06:33.768" v="2636" actId="207"/>
          <ac:spMkLst>
            <pc:docMk/>
            <pc:sldMk cId="1921972153" sldId="688"/>
            <ac:spMk id="9" creationId="{B66FFF92-2830-48B5-B44C-5E16112A9702}"/>
          </ac:spMkLst>
        </pc:spChg>
        <pc:grpChg chg="add mod">
          <ac:chgData name="Lindberg, John - Xylem" userId="6cc3ce97-af90-41c9-9b3c-028ada52872a" providerId="ADAL" clId="{71BAEECC-161C-49B8-B9AC-88F471945FF4}" dt="2021-12-02T18:53:30.315" v="2315" actId="14100"/>
          <ac:grpSpMkLst>
            <pc:docMk/>
            <pc:sldMk cId="1921972153" sldId="688"/>
            <ac:grpSpMk id="11" creationId="{08CB92B1-BF05-4972-8A0B-DEAE552F396D}"/>
          </ac:grpSpMkLst>
        </pc:grpChg>
        <pc:picChg chg="del">
          <ac:chgData name="Lindberg, John - Xylem" userId="6cc3ce97-af90-41c9-9b3c-028ada52872a" providerId="ADAL" clId="{71BAEECC-161C-49B8-B9AC-88F471945FF4}" dt="2021-12-01T20:53:53.487" v="1705" actId="478"/>
          <ac:picMkLst>
            <pc:docMk/>
            <pc:sldMk cId="1921972153" sldId="688"/>
            <ac:picMk id="6" creationId="{666890F6-6F1C-4552-8028-2E20733D785C}"/>
          </ac:picMkLst>
        </pc:picChg>
        <pc:picChg chg="del">
          <ac:chgData name="Lindberg, John - Xylem" userId="6cc3ce97-af90-41c9-9b3c-028ada52872a" providerId="ADAL" clId="{71BAEECC-161C-49B8-B9AC-88F471945FF4}" dt="2021-12-01T20:53:53.487" v="1705" actId="478"/>
          <ac:picMkLst>
            <pc:docMk/>
            <pc:sldMk cId="1921972153" sldId="688"/>
            <ac:picMk id="7" creationId="{832A8722-AFDD-4467-A228-56FC9B8EEB6B}"/>
          </ac:picMkLst>
        </pc:picChg>
        <pc:picChg chg="del">
          <ac:chgData name="Lindberg, John - Xylem" userId="6cc3ce97-af90-41c9-9b3c-028ada52872a" providerId="ADAL" clId="{71BAEECC-161C-49B8-B9AC-88F471945FF4}" dt="2021-12-01T20:53:53.487" v="1705" actId="478"/>
          <ac:picMkLst>
            <pc:docMk/>
            <pc:sldMk cId="1921972153" sldId="688"/>
            <ac:picMk id="8" creationId="{EF40662E-F9D0-47BF-9E58-66FD68E007A6}"/>
          </ac:picMkLst>
        </pc:picChg>
        <pc:picChg chg="add mod">
          <ac:chgData name="Lindberg, John - Xylem" userId="6cc3ce97-af90-41c9-9b3c-028ada52872a" providerId="ADAL" clId="{71BAEECC-161C-49B8-B9AC-88F471945FF4}" dt="2021-12-02T18:53:41.732" v="2319" actId="14100"/>
          <ac:picMkLst>
            <pc:docMk/>
            <pc:sldMk cId="1921972153" sldId="688"/>
            <ac:picMk id="10" creationId="{D57E9EC8-7431-4ED4-B1F8-EEF1452186C6}"/>
          </ac:picMkLst>
        </pc:picChg>
      </pc:sldChg>
      <pc:sldChg chg="addSp modSp add">
        <pc:chgData name="Lindberg, John - Xylem" userId="6cc3ce97-af90-41c9-9b3c-028ada52872a" providerId="ADAL" clId="{71BAEECC-161C-49B8-B9AC-88F471945FF4}" dt="2021-12-02T19:06:44.841" v="2637" actId="207"/>
        <pc:sldMkLst>
          <pc:docMk/>
          <pc:sldMk cId="814373611" sldId="689"/>
        </pc:sldMkLst>
        <pc:spChg chg="mod">
          <ac:chgData name="Lindberg, John - Xylem" userId="6cc3ce97-af90-41c9-9b3c-028ada52872a" providerId="ADAL" clId="{71BAEECC-161C-49B8-B9AC-88F471945FF4}" dt="2021-12-01T20:54:50.367" v="1732" actId="20577"/>
          <ac:spMkLst>
            <pc:docMk/>
            <pc:sldMk cId="814373611" sldId="689"/>
            <ac:spMk id="2" creationId="{955D465D-A416-4180-B9B8-661CA90B5173}"/>
          </ac:spMkLst>
        </pc:spChg>
        <pc:spChg chg="add mod">
          <ac:chgData name="Lindberg, John - Xylem" userId="6cc3ce97-af90-41c9-9b3c-028ada52872a" providerId="ADAL" clId="{71BAEECC-161C-49B8-B9AC-88F471945FF4}" dt="2021-12-02T19:06:44.841" v="2637" actId="207"/>
          <ac:spMkLst>
            <pc:docMk/>
            <pc:sldMk cId="814373611" sldId="689"/>
            <ac:spMk id="3" creationId="{EAAD8E3B-4C82-4D81-AB48-80F9D1C85002}"/>
          </ac:spMkLst>
        </pc:spChg>
        <pc:picChg chg="add mod">
          <ac:chgData name="Lindberg, John - Xylem" userId="6cc3ce97-af90-41c9-9b3c-028ada52872a" providerId="ADAL" clId="{71BAEECC-161C-49B8-B9AC-88F471945FF4}" dt="2021-12-01T20:58:39.601" v="1738" actId="1076"/>
          <ac:picMkLst>
            <pc:docMk/>
            <pc:sldMk cId="814373611" sldId="689"/>
            <ac:picMk id="4" creationId="{61035913-DC1A-4627-965A-75BF03DE13A7}"/>
          </ac:picMkLst>
        </pc:picChg>
        <pc:picChg chg="add mod">
          <ac:chgData name="Lindberg, John - Xylem" userId="6cc3ce97-af90-41c9-9b3c-028ada52872a" providerId="ADAL" clId="{71BAEECC-161C-49B8-B9AC-88F471945FF4}" dt="2021-12-01T20:55:20.592" v="1737" actId="1076"/>
          <ac:picMkLst>
            <pc:docMk/>
            <pc:sldMk cId="814373611" sldId="689"/>
            <ac:picMk id="5" creationId="{888488D5-04D1-4C18-AA22-1FBD0686A801}"/>
          </ac:picMkLst>
        </pc:picChg>
      </pc:sldChg>
      <pc:sldChg chg="addSp delSp modSp add">
        <pc:chgData name="Lindberg, John - Xylem" userId="6cc3ce97-af90-41c9-9b3c-028ada52872a" providerId="ADAL" clId="{71BAEECC-161C-49B8-B9AC-88F471945FF4}" dt="2021-12-07T20:36:42.514" v="4153" actId="20577"/>
        <pc:sldMkLst>
          <pc:docMk/>
          <pc:sldMk cId="3727890777" sldId="690"/>
        </pc:sldMkLst>
        <pc:spChg chg="mod">
          <ac:chgData name="Lindberg, John - Xylem" userId="6cc3ce97-af90-41c9-9b3c-028ada52872a" providerId="ADAL" clId="{71BAEECC-161C-49B8-B9AC-88F471945FF4}" dt="2021-12-03T20:44:50.626" v="3087" actId="1076"/>
          <ac:spMkLst>
            <pc:docMk/>
            <pc:sldMk cId="3727890777" sldId="690"/>
            <ac:spMk id="2" creationId="{ECB76894-FCAF-4E81-BC13-E430B3580FF2}"/>
          </ac:spMkLst>
        </pc:spChg>
        <pc:spChg chg="mod">
          <ac:chgData name="Lindberg, John - Xylem" userId="6cc3ce97-af90-41c9-9b3c-028ada52872a" providerId="ADAL" clId="{71BAEECC-161C-49B8-B9AC-88F471945FF4}" dt="2021-12-07T20:36:42.514" v="4153" actId="20577"/>
          <ac:spMkLst>
            <pc:docMk/>
            <pc:sldMk cId="3727890777" sldId="690"/>
            <ac:spMk id="4" creationId="{00000000-0000-0000-0000-000000000000}"/>
          </ac:spMkLst>
        </pc:spChg>
        <pc:spChg chg="del">
          <ac:chgData name="Lindberg, John - Xylem" userId="6cc3ce97-af90-41c9-9b3c-028ada52872a" providerId="ADAL" clId="{71BAEECC-161C-49B8-B9AC-88F471945FF4}" dt="2021-12-01T21:09:24.099" v="1911" actId="478"/>
          <ac:spMkLst>
            <pc:docMk/>
            <pc:sldMk cId="3727890777" sldId="690"/>
            <ac:spMk id="6" creationId="{33C2A682-1326-4926-AC5B-09F8AC1FD785}"/>
          </ac:spMkLst>
        </pc:spChg>
        <pc:graphicFrameChg chg="del">
          <ac:chgData name="Lindberg, John - Xylem" userId="6cc3ce97-af90-41c9-9b3c-028ada52872a" providerId="ADAL" clId="{71BAEECC-161C-49B8-B9AC-88F471945FF4}" dt="2021-12-01T21:09:24.099" v="1911" actId="478"/>
          <ac:graphicFrameMkLst>
            <pc:docMk/>
            <pc:sldMk cId="3727890777" sldId="690"/>
            <ac:graphicFrameMk id="5" creationId="{38E404FD-D4C5-473C-A512-83DAEC4AC04D}"/>
          </ac:graphicFrameMkLst>
        </pc:graphicFrameChg>
        <pc:picChg chg="add mod">
          <ac:chgData name="Lindberg, John - Xylem" userId="6cc3ce97-af90-41c9-9b3c-028ada52872a" providerId="ADAL" clId="{71BAEECC-161C-49B8-B9AC-88F471945FF4}" dt="2021-12-03T20:44:43.852" v="3085" actId="1076"/>
          <ac:picMkLst>
            <pc:docMk/>
            <pc:sldMk cId="3727890777" sldId="690"/>
            <ac:picMk id="3" creationId="{D3EA01CA-8510-47A4-8BF8-65BBDBD4DA62}"/>
          </ac:picMkLst>
        </pc:picChg>
      </pc:sldChg>
      <pc:sldChg chg="addSp delSp modSp add ord">
        <pc:chgData name="Lindberg, John - Xylem" userId="6cc3ce97-af90-41c9-9b3c-028ada52872a" providerId="ADAL" clId="{71BAEECC-161C-49B8-B9AC-88F471945FF4}" dt="2021-12-07T20:25:44.289" v="4064"/>
        <pc:sldMkLst>
          <pc:docMk/>
          <pc:sldMk cId="2989785045" sldId="691"/>
        </pc:sldMkLst>
        <pc:spChg chg="del">
          <ac:chgData name="Lindberg, John - Xylem" userId="6cc3ce97-af90-41c9-9b3c-028ada52872a" providerId="ADAL" clId="{71BAEECC-161C-49B8-B9AC-88F471945FF4}" dt="2021-12-01T21:17:00.586" v="1984" actId="478"/>
          <ac:spMkLst>
            <pc:docMk/>
            <pc:sldMk cId="2989785045" sldId="691"/>
            <ac:spMk id="2" creationId="{4F19682C-5A8F-45D2-AFFD-A02D58AB4E6A}"/>
          </ac:spMkLst>
        </pc:spChg>
        <pc:spChg chg="add mod">
          <ac:chgData name="Lindberg, John - Xylem" userId="6cc3ce97-af90-41c9-9b3c-028ada52872a" providerId="ADAL" clId="{71BAEECC-161C-49B8-B9AC-88F471945FF4}" dt="2021-12-07T16:37:41.388" v="3996" actId="1036"/>
          <ac:spMkLst>
            <pc:docMk/>
            <pc:sldMk cId="2989785045" sldId="691"/>
            <ac:spMk id="3" creationId="{C786B649-C1C9-4945-8520-B1C6B70879F3}"/>
          </ac:spMkLst>
        </pc:spChg>
        <pc:spChg chg="mod">
          <ac:chgData name="Lindberg, John - Xylem" userId="6cc3ce97-af90-41c9-9b3c-028ada52872a" providerId="ADAL" clId="{71BAEECC-161C-49B8-B9AC-88F471945FF4}" dt="2021-12-07T16:29:56.197" v="3975" actId="20577"/>
          <ac:spMkLst>
            <pc:docMk/>
            <pc:sldMk cId="2989785045" sldId="691"/>
            <ac:spMk id="4" creationId="{00000000-0000-0000-0000-000000000000}"/>
          </ac:spMkLst>
        </pc:spChg>
        <pc:spChg chg="del">
          <ac:chgData name="Lindberg, John - Xylem" userId="6cc3ce97-af90-41c9-9b3c-028ada52872a" providerId="ADAL" clId="{71BAEECC-161C-49B8-B9AC-88F471945FF4}" dt="2021-12-01T21:15:55.464" v="1947" actId="478"/>
          <ac:spMkLst>
            <pc:docMk/>
            <pc:sldMk cId="2989785045" sldId="691"/>
            <ac:spMk id="5" creationId="{228C43C1-DC6C-46D1-A72C-EDF0A011FF4F}"/>
          </ac:spMkLst>
        </pc:spChg>
        <pc:spChg chg="add mod">
          <ac:chgData name="Lindberg, John - Xylem" userId="6cc3ce97-af90-41c9-9b3c-028ada52872a" providerId="ADAL" clId="{71BAEECC-161C-49B8-B9AC-88F471945FF4}" dt="2021-12-07T16:37:35.321" v="3990" actId="1076"/>
          <ac:spMkLst>
            <pc:docMk/>
            <pc:sldMk cId="2989785045" sldId="691"/>
            <ac:spMk id="9" creationId="{90BC7BB8-331B-4477-ADF6-6A0BC4F99465}"/>
          </ac:spMkLst>
        </pc:spChg>
        <pc:picChg chg="add mod">
          <ac:chgData name="Lindberg, John - Xylem" userId="6cc3ce97-af90-41c9-9b3c-028ada52872a" providerId="ADAL" clId="{71BAEECC-161C-49B8-B9AC-88F471945FF4}" dt="2021-12-02T20:49:00.899" v="2688" actId="1076"/>
          <ac:picMkLst>
            <pc:docMk/>
            <pc:sldMk cId="2989785045" sldId="691"/>
            <ac:picMk id="2" creationId="{A2A54321-788A-41FC-BD8C-D118C6A98FEF}"/>
          </ac:picMkLst>
        </pc:picChg>
        <pc:picChg chg="add mod ord">
          <ac:chgData name="Lindberg, John - Xylem" userId="6cc3ce97-af90-41c9-9b3c-028ada52872a" providerId="ADAL" clId="{71BAEECC-161C-49B8-B9AC-88F471945FF4}" dt="2021-12-07T16:37:32.537" v="3989" actId="1076"/>
          <ac:picMkLst>
            <pc:docMk/>
            <pc:sldMk cId="2989785045" sldId="691"/>
            <ac:picMk id="6" creationId="{2C5B3CCF-2A08-41F8-8ADD-6965392B3534}"/>
          </ac:picMkLst>
        </pc:picChg>
        <pc:picChg chg="del">
          <ac:chgData name="Lindberg, John - Xylem" userId="6cc3ce97-af90-41c9-9b3c-028ada52872a" providerId="ADAL" clId="{71BAEECC-161C-49B8-B9AC-88F471945FF4}" dt="2021-12-01T21:15:57.216" v="1949" actId="478"/>
          <ac:picMkLst>
            <pc:docMk/>
            <pc:sldMk cId="2989785045" sldId="691"/>
            <ac:picMk id="6" creationId="{38839632-93DD-4E64-ADC6-F55BA2490AD1}"/>
          </ac:picMkLst>
        </pc:picChg>
        <pc:picChg chg="del">
          <ac:chgData name="Lindberg, John - Xylem" userId="6cc3ce97-af90-41c9-9b3c-028ada52872a" providerId="ADAL" clId="{71BAEECC-161C-49B8-B9AC-88F471945FF4}" dt="2021-12-01T21:15:57.923" v="1950" actId="478"/>
          <ac:picMkLst>
            <pc:docMk/>
            <pc:sldMk cId="2989785045" sldId="691"/>
            <ac:picMk id="7" creationId="{6D8B4FD9-4D6B-4272-8DE8-587A8B87C6E3}"/>
          </ac:picMkLst>
        </pc:picChg>
        <pc:picChg chg="del">
          <ac:chgData name="Lindberg, John - Xylem" userId="6cc3ce97-af90-41c9-9b3c-028ada52872a" providerId="ADAL" clId="{71BAEECC-161C-49B8-B9AC-88F471945FF4}" dt="2021-12-01T21:15:56.246" v="1948" actId="478"/>
          <ac:picMkLst>
            <pc:docMk/>
            <pc:sldMk cId="2989785045" sldId="691"/>
            <ac:picMk id="8" creationId="{396B240C-A73A-4432-9B69-8C04E8248926}"/>
          </ac:picMkLst>
        </pc:picChg>
      </pc:sldChg>
      <pc:sldChg chg="addSp delSp modSp add">
        <pc:chgData name="Lindberg, John - Xylem" userId="6cc3ce97-af90-41c9-9b3c-028ada52872a" providerId="ADAL" clId="{71BAEECC-161C-49B8-B9AC-88F471945FF4}" dt="2021-12-03T21:21:45.996" v="3647" actId="20577"/>
        <pc:sldMkLst>
          <pc:docMk/>
          <pc:sldMk cId="582326359" sldId="692"/>
        </pc:sldMkLst>
        <pc:spChg chg="del">
          <ac:chgData name="Lindberg, John - Xylem" userId="6cc3ce97-af90-41c9-9b3c-028ada52872a" providerId="ADAL" clId="{71BAEECC-161C-49B8-B9AC-88F471945FF4}" dt="2021-12-01T21:19:10.734" v="2021" actId="478"/>
          <ac:spMkLst>
            <pc:docMk/>
            <pc:sldMk cId="582326359" sldId="692"/>
            <ac:spMk id="2" creationId="{E6A190A7-4C7A-4AD4-91E2-C1CBF27BD576}"/>
          </ac:spMkLst>
        </pc:spChg>
        <pc:spChg chg="mod">
          <ac:chgData name="Lindberg, John - Xylem" userId="6cc3ce97-af90-41c9-9b3c-028ada52872a" providerId="ADAL" clId="{71BAEECC-161C-49B8-B9AC-88F471945FF4}" dt="2021-12-03T21:21:36.547" v="3640" actId="20577"/>
          <ac:spMkLst>
            <pc:docMk/>
            <pc:sldMk cId="582326359" sldId="692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3T21:21:45.996" v="3647" actId="20577"/>
          <ac:spMkLst>
            <pc:docMk/>
            <pc:sldMk cId="582326359" sldId="692"/>
            <ac:spMk id="5" creationId="{018B4D58-5F7C-4212-BABE-095EC6596749}"/>
          </ac:spMkLst>
        </pc:spChg>
        <pc:picChg chg="add mod">
          <ac:chgData name="Lindberg, John - Xylem" userId="6cc3ce97-af90-41c9-9b3c-028ada52872a" providerId="ADAL" clId="{71BAEECC-161C-49B8-B9AC-88F471945FF4}" dt="2021-12-01T21:19:38.957" v="2033" actId="1076"/>
          <ac:picMkLst>
            <pc:docMk/>
            <pc:sldMk cId="582326359" sldId="692"/>
            <ac:picMk id="6" creationId="{13F5DBF1-471A-4D17-859F-698CB8C08730}"/>
          </ac:picMkLst>
        </pc:picChg>
        <pc:picChg chg="add mod">
          <ac:chgData name="Lindberg, John - Xylem" userId="6cc3ce97-af90-41c9-9b3c-028ada52872a" providerId="ADAL" clId="{71BAEECC-161C-49B8-B9AC-88F471945FF4}" dt="2021-12-01T21:19:53.061" v="2037" actId="1076"/>
          <ac:picMkLst>
            <pc:docMk/>
            <pc:sldMk cId="582326359" sldId="692"/>
            <ac:picMk id="7" creationId="{DFDB0C76-C17C-485A-B92D-017EB97CBEEF}"/>
          </ac:picMkLst>
        </pc:picChg>
        <pc:picChg chg="add mod">
          <ac:chgData name="Lindberg, John - Xylem" userId="6cc3ce97-af90-41c9-9b3c-028ada52872a" providerId="ADAL" clId="{71BAEECC-161C-49B8-B9AC-88F471945FF4}" dt="2021-12-01T21:19:51.197" v="2036" actId="1076"/>
          <ac:picMkLst>
            <pc:docMk/>
            <pc:sldMk cId="582326359" sldId="692"/>
            <ac:picMk id="8" creationId="{30690DB3-A017-426D-B9B9-29801ED3024A}"/>
          </ac:picMkLst>
        </pc:picChg>
      </pc:sldChg>
      <pc:sldChg chg="addSp modSp add">
        <pc:chgData name="Lindberg, John - Xylem" userId="6cc3ce97-af90-41c9-9b3c-028ada52872a" providerId="ADAL" clId="{71BAEECC-161C-49B8-B9AC-88F471945FF4}" dt="2021-12-02T19:16:30.911" v="2657" actId="692"/>
        <pc:sldMkLst>
          <pc:docMk/>
          <pc:sldMk cId="3692858303" sldId="693"/>
        </pc:sldMkLst>
        <pc:spChg chg="mod">
          <ac:chgData name="Lindberg, John - Xylem" userId="6cc3ce97-af90-41c9-9b3c-028ada52872a" providerId="ADAL" clId="{71BAEECC-161C-49B8-B9AC-88F471945FF4}" dt="2021-12-01T21:20:20.903" v="2064" actId="20577"/>
          <ac:spMkLst>
            <pc:docMk/>
            <pc:sldMk cId="3692858303" sldId="693"/>
            <ac:spMk id="2" creationId="{CD3F93B9-81B0-492A-BE5C-5E8F815102AB}"/>
          </ac:spMkLst>
        </pc:spChg>
        <pc:spChg chg="add mod">
          <ac:chgData name="Lindberg, John - Xylem" userId="6cc3ce97-af90-41c9-9b3c-028ada52872a" providerId="ADAL" clId="{71BAEECC-161C-49B8-B9AC-88F471945FF4}" dt="2021-12-02T19:11:24.832" v="2653" actId="207"/>
          <ac:spMkLst>
            <pc:docMk/>
            <pc:sldMk cId="3692858303" sldId="693"/>
            <ac:spMk id="4" creationId="{1BA3C661-798D-455F-BCBF-C71508D6E53E}"/>
          </ac:spMkLst>
        </pc:spChg>
        <pc:picChg chg="add mod">
          <ac:chgData name="Lindberg, John - Xylem" userId="6cc3ce97-af90-41c9-9b3c-028ada52872a" providerId="ADAL" clId="{71BAEECC-161C-49B8-B9AC-88F471945FF4}" dt="2021-12-02T19:16:25.952" v="2655" actId="692"/>
          <ac:picMkLst>
            <pc:docMk/>
            <pc:sldMk cId="3692858303" sldId="693"/>
            <ac:picMk id="3" creationId="{C1A4385B-2BC5-4E63-8CEE-87996F4E5897}"/>
          </ac:picMkLst>
        </pc:picChg>
        <pc:picChg chg="add mod">
          <ac:chgData name="Lindberg, John - Xylem" userId="6cc3ce97-af90-41c9-9b3c-028ada52872a" providerId="ADAL" clId="{71BAEECC-161C-49B8-B9AC-88F471945FF4}" dt="2021-12-01T21:20:43.613" v="2066" actId="1076"/>
          <ac:picMkLst>
            <pc:docMk/>
            <pc:sldMk cId="3692858303" sldId="693"/>
            <ac:picMk id="5" creationId="{74AF0F56-C85D-4B9C-ADFD-12E4792CBBEE}"/>
          </ac:picMkLst>
        </pc:picChg>
        <pc:picChg chg="add mod">
          <ac:chgData name="Lindberg, John - Xylem" userId="6cc3ce97-af90-41c9-9b3c-028ada52872a" providerId="ADAL" clId="{71BAEECC-161C-49B8-B9AC-88F471945FF4}" dt="2021-12-02T19:16:30.911" v="2657" actId="692"/>
          <ac:picMkLst>
            <pc:docMk/>
            <pc:sldMk cId="3692858303" sldId="693"/>
            <ac:picMk id="6" creationId="{633A3A26-55CD-4798-9A6D-84DE5F7FF527}"/>
          </ac:picMkLst>
        </pc:picChg>
      </pc:sldChg>
      <pc:sldChg chg="add del">
        <pc:chgData name="Lindberg, John - Xylem" userId="6cc3ce97-af90-41c9-9b3c-028ada52872a" providerId="ADAL" clId="{71BAEECC-161C-49B8-B9AC-88F471945FF4}" dt="2021-12-02T19:09:18.870" v="2652" actId="2696"/>
        <pc:sldMkLst>
          <pc:docMk/>
          <pc:sldMk cId="3114021393" sldId="694"/>
        </pc:sldMkLst>
      </pc:sldChg>
      <pc:sldChg chg="modSp add">
        <pc:chgData name="Lindberg, John - Xylem" userId="6cc3ce97-af90-41c9-9b3c-028ada52872a" providerId="ADAL" clId="{71BAEECC-161C-49B8-B9AC-88F471945FF4}" dt="2021-12-02T21:17:47.808" v="2709" actId="20577"/>
        <pc:sldMkLst>
          <pc:docMk/>
          <pc:sldMk cId="170541220" sldId="695"/>
        </pc:sldMkLst>
        <pc:spChg chg="mod">
          <ac:chgData name="Lindberg, John - Xylem" userId="6cc3ce97-af90-41c9-9b3c-028ada52872a" providerId="ADAL" clId="{71BAEECC-161C-49B8-B9AC-88F471945FF4}" dt="2021-12-02T21:17:47.808" v="2709" actId="20577"/>
          <ac:spMkLst>
            <pc:docMk/>
            <pc:sldMk cId="170541220" sldId="695"/>
            <ac:spMk id="2" creationId="{8795DAB4-498A-456B-B08B-05415B2A18B5}"/>
          </ac:spMkLst>
        </pc:spChg>
      </pc:sldChg>
      <pc:sldChg chg="addSp delSp modSp add ord">
        <pc:chgData name="Lindberg, John - Xylem" userId="6cc3ce97-af90-41c9-9b3c-028ada52872a" providerId="ADAL" clId="{71BAEECC-161C-49B8-B9AC-88F471945FF4}" dt="2021-12-07T16:24:03.605" v="3900"/>
        <pc:sldMkLst>
          <pc:docMk/>
          <pc:sldMk cId="3998286455" sldId="696"/>
        </pc:sldMkLst>
        <pc:spChg chg="mod">
          <ac:chgData name="Lindberg, John - Xylem" userId="6cc3ce97-af90-41c9-9b3c-028ada52872a" providerId="ADAL" clId="{71BAEECC-161C-49B8-B9AC-88F471945FF4}" dt="2021-12-02T18:56:24.449" v="2384" actId="20577"/>
          <ac:spMkLst>
            <pc:docMk/>
            <pc:sldMk cId="3998286455" sldId="696"/>
            <ac:spMk id="4" creationId="{00000000-0000-0000-0000-000000000000}"/>
          </ac:spMkLst>
        </pc:spChg>
        <pc:spChg chg="mod">
          <ac:chgData name="Lindberg, John - Xylem" userId="6cc3ce97-af90-41c9-9b3c-028ada52872a" providerId="ADAL" clId="{71BAEECC-161C-49B8-B9AC-88F471945FF4}" dt="2021-12-02T18:59:07.858" v="2560" actId="1035"/>
          <ac:spMkLst>
            <pc:docMk/>
            <pc:sldMk cId="3998286455" sldId="696"/>
            <ac:spMk id="5" creationId="{1CB41DF9-6FD2-4BE6-B558-AE0802B3B6A6}"/>
          </ac:spMkLst>
        </pc:spChg>
        <pc:picChg chg="add mod">
          <ac:chgData name="Lindberg, John - Xylem" userId="6cc3ce97-af90-41c9-9b3c-028ada52872a" providerId="ADAL" clId="{71BAEECC-161C-49B8-B9AC-88F471945FF4}" dt="2021-12-02T18:58:17.200" v="2529" actId="1076"/>
          <ac:picMkLst>
            <pc:docMk/>
            <pc:sldMk cId="3998286455" sldId="696"/>
            <ac:picMk id="3" creationId="{85E64C8E-8680-421E-B5D6-60CF09AC5AA6}"/>
          </ac:picMkLst>
        </pc:picChg>
        <pc:picChg chg="del">
          <ac:chgData name="Lindberg, John - Xylem" userId="6cc3ce97-af90-41c9-9b3c-028ada52872a" providerId="ADAL" clId="{71BAEECC-161C-49B8-B9AC-88F471945FF4}" dt="2021-12-02T18:56:30.498" v="2385" actId="478"/>
          <ac:picMkLst>
            <pc:docMk/>
            <pc:sldMk cId="3998286455" sldId="696"/>
            <ac:picMk id="6" creationId="{D370D4A9-9826-4E62-8C14-870D610868AB}"/>
          </ac:picMkLst>
        </pc:picChg>
        <pc:picChg chg="del">
          <ac:chgData name="Lindberg, John - Xylem" userId="6cc3ce97-af90-41c9-9b3c-028ada52872a" providerId="ADAL" clId="{71BAEECC-161C-49B8-B9AC-88F471945FF4}" dt="2021-12-02T18:56:30.498" v="2385" actId="478"/>
          <ac:picMkLst>
            <pc:docMk/>
            <pc:sldMk cId="3998286455" sldId="696"/>
            <ac:picMk id="7" creationId="{ED0B3BC7-961C-496C-BB64-AB5BAF0F87B2}"/>
          </ac:picMkLst>
        </pc:picChg>
        <pc:picChg chg="add mod">
          <ac:chgData name="Lindberg, John - Xylem" userId="6cc3ce97-af90-41c9-9b3c-028ada52872a" providerId="ADAL" clId="{71BAEECC-161C-49B8-B9AC-88F471945FF4}" dt="2021-12-02T18:59:02.065" v="2545" actId="14100"/>
          <ac:picMkLst>
            <pc:docMk/>
            <pc:sldMk cId="3998286455" sldId="696"/>
            <ac:picMk id="9" creationId="{5399C9F2-4723-452C-B801-C1119B080B6C}"/>
          </ac:picMkLst>
        </pc:picChg>
        <pc:picChg chg="add mod">
          <ac:chgData name="Lindberg, John - Xylem" userId="6cc3ce97-af90-41c9-9b3c-028ada52872a" providerId="ADAL" clId="{71BAEECC-161C-49B8-B9AC-88F471945FF4}" dt="2021-12-02T18:58:53.761" v="2542" actId="1076"/>
          <ac:picMkLst>
            <pc:docMk/>
            <pc:sldMk cId="3998286455" sldId="696"/>
            <ac:picMk id="11" creationId="{F97C6880-73FB-4F7E-8958-65A77F0C21DD}"/>
          </ac:picMkLst>
        </pc:picChg>
      </pc:sldChg>
      <pc:sldChg chg="add del">
        <pc:chgData name="Lindberg, John - Xylem" userId="6cc3ce97-af90-41c9-9b3c-028ada52872a" providerId="ADAL" clId="{71BAEECC-161C-49B8-B9AC-88F471945FF4}" dt="2021-12-03T14:34:47.807" v="2764" actId="2696"/>
        <pc:sldMkLst>
          <pc:docMk/>
          <pc:sldMk cId="444019928" sldId="697"/>
        </pc:sldMkLst>
      </pc:sldChg>
      <pc:sldChg chg="addSp modSp add">
        <pc:chgData name="Lindberg, John - Xylem" userId="6cc3ce97-af90-41c9-9b3c-028ada52872a" providerId="ADAL" clId="{71BAEECC-161C-49B8-B9AC-88F471945FF4}" dt="2021-12-03T20:16:04.740" v="2852" actId="1036"/>
        <pc:sldMkLst>
          <pc:docMk/>
          <pc:sldMk cId="2347302982" sldId="697"/>
        </pc:sldMkLst>
        <pc:spChg chg="mod">
          <ac:chgData name="Lindberg, John - Xylem" userId="6cc3ce97-af90-41c9-9b3c-028ada52872a" providerId="ADAL" clId="{71BAEECC-161C-49B8-B9AC-88F471945FF4}" dt="2021-12-03T20:15:44.046" v="2787" actId="20577"/>
          <ac:spMkLst>
            <pc:docMk/>
            <pc:sldMk cId="2347302982" sldId="697"/>
            <ac:spMk id="2" creationId="{D2A0F90B-6FCD-4C3C-94C9-B7CAB3BCF811}"/>
          </ac:spMkLst>
        </pc:spChg>
        <pc:spChg chg="add mod">
          <ac:chgData name="Lindberg, John - Xylem" userId="6cc3ce97-af90-41c9-9b3c-028ada52872a" providerId="ADAL" clId="{71BAEECC-161C-49B8-B9AC-88F471945FF4}" dt="2021-12-03T20:16:04.740" v="2852" actId="1036"/>
          <ac:spMkLst>
            <pc:docMk/>
            <pc:sldMk cId="2347302982" sldId="697"/>
            <ac:spMk id="3" creationId="{116B4C52-2829-44A3-979B-C8042C71F737}"/>
          </ac:spMkLst>
        </pc:spChg>
        <pc:picChg chg="add mod">
          <ac:chgData name="Lindberg, John - Xylem" userId="6cc3ce97-af90-41c9-9b3c-028ada52872a" providerId="ADAL" clId="{71BAEECC-161C-49B8-B9AC-88F471945FF4}" dt="2021-12-03T20:16:04.740" v="2852" actId="1036"/>
          <ac:picMkLst>
            <pc:docMk/>
            <pc:sldMk cId="2347302982" sldId="697"/>
            <ac:picMk id="4" creationId="{E08B3773-07A2-4DAA-B775-0EE1DBB88971}"/>
          </ac:picMkLst>
        </pc:picChg>
      </pc:sldChg>
      <pc:sldChg chg="add del">
        <pc:chgData name="Lindberg, John - Xylem" userId="6cc3ce97-af90-41c9-9b3c-028ada52872a" providerId="ADAL" clId="{71BAEECC-161C-49B8-B9AC-88F471945FF4}" dt="2021-12-03T20:41:46.759" v="3008" actId="2696"/>
        <pc:sldMkLst>
          <pc:docMk/>
          <pc:sldMk cId="2433774149" sldId="698"/>
        </pc:sldMkLst>
      </pc:sldChg>
      <pc:sldChg chg="addSp delSp modSp add">
        <pc:chgData name="Lindberg, John - Xylem" userId="6cc3ce97-af90-41c9-9b3c-028ada52872a" providerId="ADAL" clId="{71BAEECC-161C-49B8-B9AC-88F471945FF4}" dt="2021-12-07T20:44:39.622" v="4359" actId="1076"/>
        <pc:sldMkLst>
          <pc:docMk/>
          <pc:sldMk cId="2629353935" sldId="698"/>
        </pc:sldMkLst>
        <pc:spChg chg="mod">
          <ac:chgData name="Lindberg, John - Xylem" userId="6cc3ce97-af90-41c9-9b3c-028ada52872a" providerId="ADAL" clId="{71BAEECC-161C-49B8-B9AC-88F471945FF4}" dt="2021-12-07T20:44:39.622" v="4359" actId="1076"/>
          <ac:spMkLst>
            <pc:docMk/>
            <pc:sldMk cId="2629353935" sldId="698"/>
            <ac:spMk id="2" creationId="{ECB76894-FCAF-4E81-BC13-E430B3580FF2}"/>
          </ac:spMkLst>
        </pc:spChg>
        <pc:spChg chg="mod">
          <ac:chgData name="Lindberg, John - Xylem" userId="6cc3ce97-af90-41c9-9b3c-028ada52872a" providerId="ADAL" clId="{71BAEECC-161C-49B8-B9AC-88F471945FF4}" dt="2021-12-07T20:37:23.996" v="4161"/>
          <ac:spMkLst>
            <pc:docMk/>
            <pc:sldMk cId="2629353935" sldId="698"/>
            <ac:spMk id="4" creationId="{00000000-0000-0000-0000-000000000000}"/>
          </ac:spMkLst>
        </pc:spChg>
        <pc:spChg chg="add mod">
          <ac:chgData name="Lindberg, John - Xylem" userId="6cc3ce97-af90-41c9-9b3c-028ada52872a" providerId="ADAL" clId="{71BAEECC-161C-49B8-B9AC-88F471945FF4}" dt="2021-12-03T20:47:44.120" v="3097" actId="692"/>
          <ac:spMkLst>
            <pc:docMk/>
            <pc:sldMk cId="2629353935" sldId="698"/>
            <ac:spMk id="5" creationId="{07708DF6-7E83-4886-9B2F-2B751BA6CE65}"/>
          </ac:spMkLst>
        </pc:spChg>
        <pc:picChg chg="add mod">
          <ac:chgData name="Lindberg, John - Xylem" userId="6cc3ce97-af90-41c9-9b3c-028ada52872a" providerId="ADAL" clId="{71BAEECC-161C-49B8-B9AC-88F471945FF4}" dt="2021-12-07T20:34:10.144" v="4066" actId="1076"/>
          <ac:picMkLst>
            <pc:docMk/>
            <pc:sldMk cId="2629353935" sldId="698"/>
            <ac:picMk id="3" creationId="{5E24EF5E-B4CA-4972-ADC5-BB854CAFAD95}"/>
          </ac:picMkLst>
        </pc:picChg>
        <pc:picChg chg="add del mod">
          <ac:chgData name="Lindberg, John - Xylem" userId="6cc3ce97-af90-41c9-9b3c-028ada52872a" providerId="ADAL" clId="{71BAEECC-161C-49B8-B9AC-88F471945FF4}" dt="2021-12-07T20:37:05.726" v="4156"/>
          <ac:picMkLst>
            <pc:docMk/>
            <pc:sldMk cId="2629353935" sldId="698"/>
            <ac:picMk id="6" creationId="{7922BAFE-0609-46B9-939F-012A03216B16}"/>
          </ac:picMkLst>
        </pc:picChg>
      </pc:sldChg>
      <pc:sldChg chg="addSp modSp add ord">
        <pc:chgData name="Lindberg, John - Xylem" userId="6cc3ce97-af90-41c9-9b3c-028ada52872a" providerId="ADAL" clId="{71BAEECC-161C-49B8-B9AC-88F471945FF4}" dt="2021-12-07T16:23:24.398" v="3884"/>
        <pc:sldMkLst>
          <pc:docMk/>
          <pc:sldMk cId="3323004050" sldId="699"/>
        </pc:sldMkLst>
        <pc:spChg chg="mod">
          <ac:chgData name="Lindberg, John - Xylem" userId="6cc3ce97-af90-41c9-9b3c-028ada52872a" providerId="ADAL" clId="{71BAEECC-161C-49B8-B9AC-88F471945FF4}" dt="2021-12-03T20:56:43.448" v="3289" actId="1076"/>
          <ac:spMkLst>
            <pc:docMk/>
            <pc:sldMk cId="3323004050" sldId="699"/>
            <ac:spMk id="2" creationId="{ECB76894-FCAF-4E81-BC13-E430B3580FF2}"/>
          </ac:spMkLst>
        </pc:spChg>
        <pc:spChg chg="mod">
          <ac:chgData name="Lindberg, John - Xylem" userId="6cc3ce97-af90-41c9-9b3c-028ada52872a" providerId="ADAL" clId="{71BAEECC-161C-49B8-B9AC-88F471945FF4}" dt="2021-12-07T16:22:31.275" v="3874" actId="20577"/>
          <ac:spMkLst>
            <pc:docMk/>
            <pc:sldMk cId="3323004050" sldId="699"/>
            <ac:spMk id="4" creationId="{00000000-0000-0000-0000-000000000000}"/>
          </ac:spMkLst>
        </pc:spChg>
        <pc:picChg chg="add mod">
          <ac:chgData name="Lindberg, John - Xylem" userId="6cc3ce97-af90-41c9-9b3c-028ada52872a" providerId="ADAL" clId="{71BAEECC-161C-49B8-B9AC-88F471945FF4}" dt="2021-12-03T20:55:49.698" v="3243" actId="14100"/>
          <ac:picMkLst>
            <pc:docMk/>
            <pc:sldMk cId="3323004050" sldId="699"/>
            <ac:picMk id="3" creationId="{E118EE95-25C0-455E-A9AF-9BDEDE317CAE}"/>
          </ac:picMkLst>
        </pc:picChg>
      </pc:sldChg>
      <pc:sldChg chg="modSp add">
        <pc:chgData name="Lindberg, John - Xylem" userId="6cc3ce97-af90-41c9-9b3c-028ada52872a" providerId="ADAL" clId="{71BAEECC-161C-49B8-B9AC-88F471945FF4}" dt="2021-12-07T16:46:36.296" v="4007" actId="1076"/>
        <pc:sldMkLst>
          <pc:docMk/>
          <pc:sldMk cId="3060607777" sldId="700"/>
        </pc:sldMkLst>
        <pc:spChg chg="mod">
          <ac:chgData name="Lindberg, John - Xylem" userId="6cc3ce97-af90-41c9-9b3c-028ada52872a" providerId="ADAL" clId="{71BAEECC-161C-49B8-B9AC-88F471945FF4}" dt="2021-12-03T20:51:48.011" v="3156" actId="20577"/>
          <ac:spMkLst>
            <pc:docMk/>
            <pc:sldMk cId="3060607777" sldId="700"/>
            <ac:spMk id="8" creationId="{BEA83636-5F96-4FE5-8FDE-02A80FB48668}"/>
          </ac:spMkLst>
        </pc:spChg>
        <pc:graphicFrameChg chg="mod modGraphic">
          <ac:chgData name="Lindberg, John - Xylem" userId="6cc3ce97-af90-41c9-9b3c-028ada52872a" providerId="ADAL" clId="{71BAEECC-161C-49B8-B9AC-88F471945FF4}" dt="2021-12-07T16:46:36.296" v="4007" actId="1076"/>
          <ac:graphicFrameMkLst>
            <pc:docMk/>
            <pc:sldMk cId="3060607777" sldId="700"/>
            <ac:graphicFrameMk id="7" creationId="{733181B8-DED5-41E5-B60A-CD27E7492A0E}"/>
          </ac:graphicFrameMkLst>
        </pc:graphicFrameChg>
      </pc:sldChg>
      <pc:sldChg chg="modSp add">
        <pc:chgData name="Lindberg, John - Xylem" userId="6cc3ce97-af90-41c9-9b3c-028ada52872a" providerId="ADAL" clId="{71BAEECC-161C-49B8-B9AC-88F471945FF4}" dt="2021-12-07T16:24:42.443" v="3914" actId="20577"/>
        <pc:sldMkLst>
          <pc:docMk/>
          <pc:sldMk cId="3430118005" sldId="701"/>
        </pc:sldMkLst>
        <pc:spChg chg="mod">
          <ac:chgData name="Lindberg, John - Xylem" userId="6cc3ce97-af90-41c9-9b3c-028ada52872a" providerId="ADAL" clId="{71BAEECC-161C-49B8-B9AC-88F471945FF4}" dt="2021-12-07T16:24:42.443" v="3914" actId="20577"/>
          <ac:spMkLst>
            <pc:docMk/>
            <pc:sldMk cId="3430118005" sldId="701"/>
            <ac:spMk id="4" creationId="{00000000-0000-0000-0000-000000000000}"/>
          </ac:spMkLst>
        </pc:spChg>
      </pc:sldChg>
      <pc:sldChg chg="addSp delSp modSp add ord">
        <pc:chgData name="Lindberg, John - Xylem" userId="6cc3ce97-af90-41c9-9b3c-028ada52872a" providerId="ADAL" clId="{71BAEECC-161C-49B8-B9AC-88F471945FF4}" dt="2021-12-07T16:33:11.275" v="3988" actId="1076"/>
        <pc:sldMkLst>
          <pc:docMk/>
          <pc:sldMk cId="3617625107" sldId="702"/>
        </pc:sldMkLst>
        <pc:spChg chg="mod">
          <ac:chgData name="Lindberg, John - Xylem" userId="6cc3ce97-af90-41c9-9b3c-028ada52872a" providerId="ADAL" clId="{71BAEECC-161C-49B8-B9AC-88F471945FF4}" dt="2021-12-03T21:55:15.036" v="3850" actId="113"/>
          <ac:spMkLst>
            <pc:docMk/>
            <pc:sldMk cId="3617625107" sldId="702"/>
            <ac:spMk id="2" creationId="{ECB76894-FCAF-4E81-BC13-E430B3580FF2}"/>
          </ac:spMkLst>
        </pc:spChg>
        <pc:picChg chg="add mod">
          <ac:chgData name="Lindberg, John - Xylem" userId="6cc3ce97-af90-41c9-9b3c-028ada52872a" providerId="ADAL" clId="{71BAEECC-161C-49B8-B9AC-88F471945FF4}" dt="2021-12-07T16:31:51.324" v="3983" actId="1076"/>
          <ac:picMkLst>
            <pc:docMk/>
            <pc:sldMk cId="3617625107" sldId="702"/>
            <ac:picMk id="3" creationId="{5ED6DB2F-58A1-44C1-A501-FA32BFACDF30}"/>
          </ac:picMkLst>
        </pc:picChg>
        <pc:picChg chg="del">
          <ac:chgData name="Lindberg, John - Xylem" userId="6cc3ce97-af90-41c9-9b3c-028ada52872a" providerId="ADAL" clId="{71BAEECC-161C-49B8-B9AC-88F471945FF4}" dt="2021-12-03T21:53:02.211" v="3817" actId="478"/>
          <ac:picMkLst>
            <pc:docMk/>
            <pc:sldMk cId="3617625107" sldId="702"/>
            <ac:picMk id="3" creationId="{D3EA01CA-8510-47A4-8BF8-65BBDBD4DA62}"/>
          </ac:picMkLst>
        </pc:picChg>
        <pc:picChg chg="add del mod">
          <ac:chgData name="Lindberg, John - Xylem" userId="6cc3ce97-af90-41c9-9b3c-028ada52872a" providerId="ADAL" clId="{71BAEECC-161C-49B8-B9AC-88F471945FF4}" dt="2021-12-07T16:31:08.126" v="3976" actId="478"/>
          <ac:picMkLst>
            <pc:docMk/>
            <pc:sldMk cId="3617625107" sldId="702"/>
            <ac:picMk id="5" creationId="{C36D5D9F-A7B2-4DBE-BBDD-0FA2F46ABED4}"/>
          </ac:picMkLst>
        </pc:picChg>
        <pc:picChg chg="add mod ord">
          <ac:chgData name="Lindberg, John - Xylem" userId="6cc3ce97-af90-41c9-9b3c-028ada52872a" providerId="ADAL" clId="{71BAEECC-161C-49B8-B9AC-88F471945FF4}" dt="2021-12-07T16:31:46.264" v="3982" actId="167"/>
          <ac:picMkLst>
            <pc:docMk/>
            <pc:sldMk cId="3617625107" sldId="702"/>
            <ac:picMk id="7" creationId="{44F899E3-E4E6-4AAA-82F4-9C5FD7A72761}"/>
          </ac:picMkLst>
        </pc:picChg>
        <pc:picChg chg="add mod">
          <ac:chgData name="Lindberg, John - Xylem" userId="6cc3ce97-af90-41c9-9b3c-028ada52872a" providerId="ADAL" clId="{71BAEECC-161C-49B8-B9AC-88F471945FF4}" dt="2021-12-07T16:33:11.275" v="3988" actId="1076"/>
          <ac:picMkLst>
            <pc:docMk/>
            <pc:sldMk cId="3617625107" sldId="702"/>
            <ac:picMk id="8" creationId="{8CBE5DFD-39F5-43A4-A245-1D5A9E6CBA85}"/>
          </ac:picMkLst>
        </pc:picChg>
      </pc:sldChg>
      <pc:sldChg chg="addSp modSp add">
        <pc:chgData name="Lindberg, John - Xylem" userId="6cc3ce97-af90-41c9-9b3c-028ada52872a" providerId="ADAL" clId="{71BAEECC-161C-49B8-B9AC-88F471945FF4}" dt="2021-12-07T21:01:25.474" v="4503" actId="1076"/>
        <pc:sldMkLst>
          <pc:docMk/>
          <pc:sldMk cId="811717576" sldId="703"/>
        </pc:sldMkLst>
        <pc:spChg chg="mod">
          <ac:chgData name="Lindberg, John - Xylem" userId="6cc3ce97-af90-41c9-9b3c-028ada52872a" providerId="ADAL" clId="{71BAEECC-161C-49B8-B9AC-88F471945FF4}" dt="2021-12-07T20:44:54.767" v="4360"/>
          <ac:spMkLst>
            <pc:docMk/>
            <pc:sldMk cId="811717576" sldId="703"/>
            <ac:spMk id="2" creationId="{FE08CAC4-2C8B-495F-9A9C-110F8E85EE8C}"/>
          </ac:spMkLst>
        </pc:spChg>
        <pc:spChg chg="add mod">
          <ac:chgData name="Lindberg, John - Xylem" userId="6cc3ce97-af90-41c9-9b3c-028ada52872a" providerId="ADAL" clId="{71BAEECC-161C-49B8-B9AC-88F471945FF4}" dt="2021-12-07T21:01:22.137" v="4502" actId="20577"/>
          <ac:spMkLst>
            <pc:docMk/>
            <pc:sldMk cId="811717576" sldId="703"/>
            <ac:spMk id="3" creationId="{3DB2760B-B0A6-4E72-B9DB-85E73ABEAFAB}"/>
          </ac:spMkLst>
        </pc:spChg>
        <pc:spChg chg="add mod">
          <ac:chgData name="Lindberg, John - Xylem" userId="6cc3ce97-af90-41c9-9b3c-028ada52872a" providerId="ADAL" clId="{71BAEECC-161C-49B8-B9AC-88F471945FF4}" dt="2021-12-07T20:48:16.829" v="4478" actId="14100"/>
          <ac:spMkLst>
            <pc:docMk/>
            <pc:sldMk cId="811717576" sldId="703"/>
            <ac:spMk id="5" creationId="{88B0D7FE-52BE-4C4A-82E6-1C4FD6063BC8}"/>
          </ac:spMkLst>
        </pc:spChg>
        <pc:picChg chg="add mod">
          <ac:chgData name="Lindberg, John - Xylem" userId="6cc3ce97-af90-41c9-9b3c-028ada52872a" providerId="ADAL" clId="{71BAEECC-161C-49B8-B9AC-88F471945FF4}" dt="2021-12-07T20:47:53.781" v="4470" actId="1076"/>
          <ac:picMkLst>
            <pc:docMk/>
            <pc:sldMk cId="811717576" sldId="703"/>
            <ac:picMk id="4" creationId="{B453E0D7-DB1F-4448-B8E7-569FDAFFA6A3}"/>
          </ac:picMkLst>
        </pc:picChg>
        <pc:picChg chg="add mod">
          <ac:chgData name="Lindberg, John - Xylem" userId="6cc3ce97-af90-41c9-9b3c-028ada52872a" providerId="ADAL" clId="{71BAEECC-161C-49B8-B9AC-88F471945FF4}" dt="2021-12-07T21:01:25.474" v="4503" actId="1076"/>
          <ac:picMkLst>
            <pc:docMk/>
            <pc:sldMk cId="811717576" sldId="703"/>
            <ac:picMk id="6" creationId="{965B2B3E-08A8-4AB8-829E-A892EF5799AB}"/>
          </ac:picMkLst>
        </pc:picChg>
      </pc:sldChg>
      <pc:sldChg chg="addSp modSp add">
        <pc:chgData name="Lindberg, John - Xylem" userId="6cc3ce97-af90-41c9-9b3c-028ada52872a" providerId="ADAL" clId="{71BAEECC-161C-49B8-B9AC-88F471945FF4}" dt="2021-12-07T20:44:13.149" v="4357" actId="1076"/>
        <pc:sldMkLst>
          <pc:docMk/>
          <pc:sldMk cId="1199397994" sldId="704"/>
        </pc:sldMkLst>
        <pc:spChg chg="mod">
          <ac:chgData name="Lindberg, John - Xylem" userId="6cc3ce97-af90-41c9-9b3c-028ada52872a" providerId="ADAL" clId="{71BAEECC-161C-49B8-B9AC-88F471945FF4}" dt="2021-12-07T20:37:52.323" v="4235"/>
          <ac:spMkLst>
            <pc:docMk/>
            <pc:sldMk cId="1199397994" sldId="704"/>
            <ac:spMk id="2" creationId="{A9BA6F49-18AD-4AD7-AB82-015D790352ED}"/>
          </ac:spMkLst>
        </pc:spChg>
        <pc:spChg chg="add mod">
          <ac:chgData name="Lindberg, John - Xylem" userId="6cc3ce97-af90-41c9-9b3c-028ada52872a" providerId="ADAL" clId="{71BAEECC-161C-49B8-B9AC-88F471945FF4}" dt="2021-12-07T20:37:58.695" v="4236" actId="1076"/>
          <ac:spMkLst>
            <pc:docMk/>
            <pc:sldMk cId="1199397994" sldId="704"/>
            <ac:spMk id="4" creationId="{FBC7D81D-5834-4EF4-8D45-9D3CCF792714}"/>
          </ac:spMkLst>
        </pc:spChg>
        <pc:spChg chg="add mod">
          <ac:chgData name="Lindberg, John - Xylem" userId="6cc3ce97-af90-41c9-9b3c-028ada52872a" providerId="ADAL" clId="{71BAEECC-161C-49B8-B9AC-88F471945FF4}" dt="2021-12-07T20:39:39.609" v="4326" actId="20577"/>
          <ac:spMkLst>
            <pc:docMk/>
            <pc:sldMk cId="1199397994" sldId="704"/>
            <ac:spMk id="5" creationId="{9601A4EC-4647-4193-9725-E0D4001E97C4}"/>
          </ac:spMkLst>
        </pc:spChg>
        <pc:spChg chg="add mod">
          <ac:chgData name="Lindberg, John - Xylem" userId="6cc3ce97-af90-41c9-9b3c-028ada52872a" providerId="ADAL" clId="{71BAEECC-161C-49B8-B9AC-88F471945FF4}" dt="2021-12-07T20:43:41.090" v="4346" actId="692"/>
          <ac:spMkLst>
            <pc:docMk/>
            <pc:sldMk cId="1199397994" sldId="704"/>
            <ac:spMk id="8" creationId="{1B64638C-5CA1-4788-A445-321F93793C25}"/>
          </ac:spMkLst>
        </pc:spChg>
        <pc:spChg chg="add mod">
          <ac:chgData name="Lindberg, John - Xylem" userId="6cc3ce97-af90-41c9-9b3c-028ada52872a" providerId="ADAL" clId="{71BAEECC-161C-49B8-B9AC-88F471945FF4}" dt="2021-12-07T20:43:46.497" v="4347" actId="692"/>
          <ac:spMkLst>
            <pc:docMk/>
            <pc:sldMk cId="1199397994" sldId="704"/>
            <ac:spMk id="9" creationId="{57700F50-A8C2-4AA2-B118-38355983B417}"/>
          </ac:spMkLst>
        </pc:spChg>
        <pc:spChg chg="add mod">
          <ac:chgData name="Lindberg, John - Xylem" userId="6cc3ce97-af90-41c9-9b3c-028ada52872a" providerId="ADAL" clId="{71BAEECC-161C-49B8-B9AC-88F471945FF4}" dt="2021-12-07T20:44:04.615" v="4355" actId="692"/>
          <ac:spMkLst>
            <pc:docMk/>
            <pc:sldMk cId="1199397994" sldId="704"/>
            <ac:spMk id="10" creationId="{E426C4CA-E26C-4C7C-B2B5-FCA933868E1D}"/>
          </ac:spMkLst>
        </pc:spChg>
        <pc:spChg chg="add mod">
          <ac:chgData name="Lindberg, John - Xylem" userId="6cc3ce97-af90-41c9-9b3c-028ada52872a" providerId="ADAL" clId="{71BAEECC-161C-49B8-B9AC-88F471945FF4}" dt="2021-12-07T20:44:13.149" v="4357" actId="1076"/>
          <ac:spMkLst>
            <pc:docMk/>
            <pc:sldMk cId="1199397994" sldId="704"/>
            <ac:spMk id="11" creationId="{6EB3247C-A1C8-45FA-8B18-3D781ED2EFEC}"/>
          </ac:spMkLst>
        </pc:spChg>
        <pc:picChg chg="add mod">
          <ac:chgData name="Lindberg, John - Xylem" userId="6cc3ce97-af90-41c9-9b3c-028ada52872a" providerId="ADAL" clId="{71BAEECC-161C-49B8-B9AC-88F471945FF4}" dt="2021-12-07T20:41:23.006" v="4330" actId="1076"/>
          <ac:picMkLst>
            <pc:docMk/>
            <pc:sldMk cId="1199397994" sldId="704"/>
            <ac:picMk id="3" creationId="{1FF95123-8216-4926-8516-0EF47E2612C3}"/>
          </ac:picMkLst>
        </pc:picChg>
        <pc:picChg chg="add mod">
          <ac:chgData name="Lindberg, John - Xylem" userId="6cc3ce97-af90-41c9-9b3c-028ada52872a" providerId="ADAL" clId="{71BAEECC-161C-49B8-B9AC-88F471945FF4}" dt="2021-12-07T20:42:20.070" v="4335" actId="1076"/>
          <ac:picMkLst>
            <pc:docMk/>
            <pc:sldMk cId="1199397994" sldId="704"/>
            <ac:picMk id="6" creationId="{5B2F8DC9-8B13-475A-A76A-931CCFE3CD6B}"/>
          </ac:picMkLst>
        </pc:picChg>
        <pc:picChg chg="add mod">
          <ac:chgData name="Lindberg, John - Xylem" userId="6cc3ce97-af90-41c9-9b3c-028ada52872a" providerId="ADAL" clId="{71BAEECC-161C-49B8-B9AC-88F471945FF4}" dt="2021-12-07T20:42:16.645" v="4334" actId="1076"/>
          <ac:picMkLst>
            <pc:docMk/>
            <pc:sldMk cId="1199397994" sldId="704"/>
            <ac:picMk id="7" creationId="{FED93EFF-8607-47F0-B21E-AAB704BD626A}"/>
          </ac:picMkLst>
        </pc:picChg>
      </pc:sldChg>
      <pc:sldMasterChg chg="delSldLayout">
        <pc:chgData name="Lindberg, John - Xylem" userId="6cc3ce97-af90-41c9-9b3c-028ada52872a" providerId="ADAL" clId="{71BAEECC-161C-49B8-B9AC-88F471945FF4}" dt="2021-12-01T18:37:18.406" v="528" actId="2696"/>
        <pc:sldMasterMkLst>
          <pc:docMk/>
          <pc:sldMasterMk cId="3515537834" sldId="2147483660"/>
        </pc:sldMasterMkLst>
        <pc:sldLayoutChg chg="del">
          <pc:chgData name="Lindberg, John - Xylem" userId="6cc3ce97-af90-41c9-9b3c-028ada52872a" providerId="ADAL" clId="{71BAEECC-161C-49B8-B9AC-88F471945FF4}" dt="2021-12-01T18:37:18.406" v="528" actId="2696"/>
          <pc:sldLayoutMkLst>
            <pc:docMk/>
            <pc:sldMasterMk cId="3515537834" sldId="2147483660"/>
            <pc:sldLayoutMk cId="2248420107" sldId="2147483664"/>
          </pc:sldLayoutMkLst>
        </pc:sldLayoutChg>
      </pc:sldMasterChg>
    </pc:docChg>
  </pc:docChgLst>
  <pc:docChgLst>
    <pc:chgData name="Knisley, Jerry - Xylem" userId="8299edff-d842-457f-83d3-96a4e18585ef" providerId="ADAL" clId="{6C71610D-D98E-490C-9204-33886AB665E6}"/>
    <pc:docChg chg="modMainMaster">
      <pc:chgData name="Knisley, Jerry - Xylem" userId="8299edff-d842-457f-83d3-96a4e18585ef" providerId="ADAL" clId="{6C71610D-D98E-490C-9204-33886AB665E6}" dt="2021-11-03T19:23:39.460" v="5" actId="20577"/>
      <pc:docMkLst>
        <pc:docMk/>
      </pc:docMkLst>
      <pc:sldMasterChg chg="modSldLayout">
        <pc:chgData name="Knisley, Jerry - Xylem" userId="8299edff-d842-457f-83d3-96a4e18585ef" providerId="ADAL" clId="{6C71610D-D98E-490C-9204-33886AB665E6}" dt="2021-11-03T19:23:39.460" v="5" actId="20577"/>
        <pc:sldMasterMkLst>
          <pc:docMk/>
          <pc:sldMasterMk cId="3515537834" sldId="2147483660"/>
        </pc:sldMasterMkLst>
        <pc:sldLayoutChg chg="modSp mod">
          <pc:chgData name="Knisley, Jerry - Xylem" userId="8299edff-d842-457f-83d3-96a4e18585ef" providerId="ADAL" clId="{6C71610D-D98E-490C-9204-33886AB665E6}" dt="2021-11-03T19:23:30.987" v="1" actId="20577"/>
          <pc:sldLayoutMkLst>
            <pc:docMk/>
            <pc:sldMasterMk cId="3515537834" sldId="2147483660"/>
            <pc:sldLayoutMk cId="19331691" sldId="2147483661"/>
          </pc:sldLayoutMkLst>
          <pc:spChg chg="mod">
            <ac:chgData name="Knisley, Jerry - Xylem" userId="8299edff-d842-457f-83d3-96a4e18585ef" providerId="ADAL" clId="{6C71610D-D98E-490C-9204-33886AB665E6}" dt="2021-11-03T19:23:30.987" v="1" actId="20577"/>
            <ac:spMkLst>
              <pc:docMk/>
              <pc:sldMasterMk cId="3515537834" sldId="2147483660"/>
              <pc:sldLayoutMk cId="19331691" sldId="2147483661"/>
              <ac:spMk id="12" creationId="{DD3A769E-7BA6-40F8-9174-818ACE5F72AD}"/>
            </ac:spMkLst>
          </pc:spChg>
        </pc:sldLayoutChg>
        <pc:sldLayoutChg chg="modSp mod">
          <pc:chgData name="Knisley, Jerry - Xylem" userId="8299edff-d842-457f-83d3-96a4e18585ef" providerId="ADAL" clId="{6C71610D-D98E-490C-9204-33886AB665E6}" dt="2021-11-03T19:23:34.981" v="3" actId="20577"/>
          <pc:sldLayoutMkLst>
            <pc:docMk/>
            <pc:sldMasterMk cId="3515537834" sldId="2147483660"/>
            <pc:sldLayoutMk cId="2015075363" sldId="2147483662"/>
          </pc:sldLayoutMkLst>
          <pc:spChg chg="mod">
            <ac:chgData name="Knisley, Jerry - Xylem" userId="8299edff-d842-457f-83d3-96a4e18585ef" providerId="ADAL" clId="{6C71610D-D98E-490C-9204-33886AB665E6}" dt="2021-11-03T19:23:34.981" v="3" actId="20577"/>
            <ac:spMkLst>
              <pc:docMk/>
              <pc:sldMasterMk cId="3515537834" sldId="2147483660"/>
              <pc:sldLayoutMk cId="2015075363" sldId="2147483662"/>
              <ac:spMk id="8" creationId="{6B9704FA-FDBC-4498-8BEB-BE223F205AEF}"/>
            </ac:spMkLst>
          </pc:spChg>
        </pc:sldLayoutChg>
        <pc:sldLayoutChg chg="modSp mod">
          <pc:chgData name="Knisley, Jerry - Xylem" userId="8299edff-d842-457f-83d3-96a4e18585ef" providerId="ADAL" clId="{6C71610D-D98E-490C-9204-33886AB665E6}" dt="2021-11-03T19:23:39.460" v="5" actId="20577"/>
          <pc:sldLayoutMkLst>
            <pc:docMk/>
            <pc:sldMasterMk cId="3515537834" sldId="2147483660"/>
            <pc:sldLayoutMk cId="2248420107" sldId="2147483664"/>
          </pc:sldLayoutMkLst>
          <pc:spChg chg="mod">
            <ac:chgData name="Knisley, Jerry - Xylem" userId="8299edff-d842-457f-83d3-96a4e18585ef" providerId="ADAL" clId="{6C71610D-D98E-490C-9204-33886AB665E6}" dt="2021-11-03T19:23:39.460" v="5" actId="20577"/>
            <ac:spMkLst>
              <pc:docMk/>
              <pc:sldMasterMk cId="3515537834" sldId="2147483660"/>
              <pc:sldLayoutMk cId="2248420107" sldId="2147483664"/>
              <ac:spMk id="8" creationId="{7115103B-DB89-4CEC-ABE9-4B3B351C5552}"/>
            </ac:spMkLst>
          </pc:spChg>
        </pc:sldLayoutChg>
      </pc:sldMasterChg>
    </pc:docChg>
  </pc:docChgLst>
  <pc:docChgLst>
    <pc:chgData name="Knisley, Jerry - Xylem" userId="8299edff-d842-457f-83d3-96a4e18585ef" providerId="ADAL" clId="{F66638B8-23D0-4BFE-B79B-655EFEB11185}"/>
    <pc:docChg chg="undo custSel modSld">
      <pc:chgData name="Knisley, Jerry - Xylem" userId="8299edff-d842-457f-83d3-96a4e18585ef" providerId="ADAL" clId="{F66638B8-23D0-4BFE-B79B-655EFEB11185}" dt="2021-12-08T17:39:51.252" v="2737" actId="1076"/>
      <pc:docMkLst>
        <pc:docMk/>
      </pc:docMkLst>
      <pc:sldChg chg="delSp modSp mod">
        <pc:chgData name="Knisley, Jerry - Xylem" userId="8299edff-d842-457f-83d3-96a4e18585ef" providerId="ADAL" clId="{F66638B8-23D0-4BFE-B79B-655EFEB11185}" dt="2021-12-08T17:34:26.074" v="2465" actId="20577"/>
        <pc:sldMkLst>
          <pc:docMk/>
          <pc:sldMk cId="2697202521" sldId="666"/>
        </pc:sldMkLst>
        <pc:spChg chg="mod">
          <ac:chgData name="Knisley, Jerry - Xylem" userId="8299edff-d842-457f-83d3-96a4e18585ef" providerId="ADAL" clId="{F66638B8-23D0-4BFE-B79B-655EFEB11185}" dt="2021-12-08T17:34:26.074" v="2465" actId="20577"/>
          <ac:spMkLst>
            <pc:docMk/>
            <pc:sldMk cId="2697202521" sldId="666"/>
            <ac:spMk id="2" creationId="{A6A2FE00-78B5-4643-8B9C-5130DD38C65F}"/>
          </ac:spMkLst>
        </pc:spChg>
        <pc:picChg chg="del mod">
          <ac:chgData name="Knisley, Jerry - Xylem" userId="8299edff-d842-457f-83d3-96a4e18585ef" providerId="ADAL" clId="{F66638B8-23D0-4BFE-B79B-655EFEB11185}" dt="2021-12-08T17:34:11.417" v="2459" actId="478"/>
          <ac:picMkLst>
            <pc:docMk/>
            <pc:sldMk cId="2697202521" sldId="666"/>
            <ac:picMk id="6" creationId="{0116CDC9-CA4C-4B7D-BE39-6BFFFE2638DA}"/>
          </ac:picMkLst>
        </pc:picChg>
        <pc:picChg chg="mod">
          <ac:chgData name="Knisley, Jerry - Xylem" userId="8299edff-d842-457f-83d3-96a4e18585ef" providerId="ADAL" clId="{F66638B8-23D0-4BFE-B79B-655EFEB11185}" dt="2021-12-08T17:34:18.587" v="2461" actId="1076"/>
          <ac:picMkLst>
            <pc:docMk/>
            <pc:sldMk cId="2697202521" sldId="666"/>
            <ac:picMk id="7" creationId="{F83AD0F1-BA76-41CC-8310-1225767EF412}"/>
          </ac:picMkLst>
        </pc:picChg>
        <pc:picChg chg="mod">
          <ac:chgData name="Knisley, Jerry - Xylem" userId="8299edff-d842-457f-83d3-96a4e18585ef" providerId="ADAL" clId="{F66638B8-23D0-4BFE-B79B-655EFEB11185}" dt="2021-12-08T17:34:20.397" v="2462" actId="1076"/>
          <ac:picMkLst>
            <pc:docMk/>
            <pc:sldMk cId="2697202521" sldId="666"/>
            <ac:picMk id="8" creationId="{87FA0810-42EF-4659-B204-5B508DAB59FE}"/>
          </ac:picMkLst>
        </pc:picChg>
      </pc:sldChg>
      <pc:sldChg chg="modSp mod">
        <pc:chgData name="Knisley, Jerry - Xylem" userId="8299edff-d842-457f-83d3-96a4e18585ef" providerId="ADAL" clId="{F66638B8-23D0-4BFE-B79B-655EFEB11185}" dt="2021-12-08T17:30:37.817" v="2451" actId="20577"/>
        <pc:sldMkLst>
          <pc:docMk/>
          <pc:sldMk cId="2120421838" sldId="672"/>
        </pc:sldMkLst>
        <pc:spChg chg="mod">
          <ac:chgData name="Knisley, Jerry - Xylem" userId="8299edff-d842-457f-83d3-96a4e18585ef" providerId="ADAL" clId="{F66638B8-23D0-4BFE-B79B-655EFEB11185}" dt="2021-12-08T17:30:37.817" v="2451" actId="20577"/>
          <ac:spMkLst>
            <pc:docMk/>
            <pc:sldMk cId="2120421838" sldId="672"/>
            <ac:spMk id="10" creationId="{8CE302EE-723A-471A-AAF9-46B82C594C4C}"/>
          </ac:spMkLst>
        </pc:spChg>
      </pc:sldChg>
      <pc:sldChg chg="modSp mod">
        <pc:chgData name="Knisley, Jerry - Xylem" userId="8299edff-d842-457f-83d3-96a4e18585ef" providerId="ADAL" clId="{F66638B8-23D0-4BFE-B79B-655EFEB11185}" dt="2021-12-08T17:39:51.252" v="2737" actId="1076"/>
        <pc:sldMkLst>
          <pc:docMk/>
          <pc:sldMk cId="4253692615" sldId="677"/>
        </pc:sldMkLst>
        <pc:spChg chg="mod">
          <ac:chgData name="Knisley, Jerry - Xylem" userId="8299edff-d842-457f-83d3-96a4e18585ef" providerId="ADAL" clId="{F66638B8-23D0-4BFE-B79B-655EFEB11185}" dt="2021-12-08T17:39:51.252" v="2737" actId="1076"/>
          <ac:spMkLst>
            <pc:docMk/>
            <pc:sldMk cId="4253692615" sldId="677"/>
            <ac:spMk id="2" creationId="{F93BC8F6-2C54-4D59-AA92-2209B8F523F3}"/>
          </ac:spMkLst>
        </pc:spChg>
        <pc:spChg chg="mod">
          <ac:chgData name="Knisley, Jerry - Xylem" userId="8299edff-d842-457f-83d3-96a4e18585ef" providerId="ADAL" clId="{F66638B8-23D0-4BFE-B79B-655EFEB11185}" dt="2021-12-08T17:39:13.649" v="2642" actId="5793"/>
          <ac:spMkLst>
            <pc:docMk/>
            <pc:sldMk cId="4253692615" sldId="677"/>
            <ac:spMk id="4" creationId="{00000000-0000-0000-0000-000000000000}"/>
          </ac:spMkLst>
        </pc:spChg>
        <pc:picChg chg="mod">
          <ac:chgData name="Knisley, Jerry - Xylem" userId="8299edff-d842-457f-83d3-96a4e18585ef" providerId="ADAL" clId="{F66638B8-23D0-4BFE-B79B-655EFEB11185}" dt="2021-12-08T17:39:18.039" v="2643" actId="1076"/>
          <ac:picMkLst>
            <pc:docMk/>
            <pc:sldMk cId="4253692615" sldId="677"/>
            <ac:picMk id="5" creationId="{583EF113-F441-4965-89E0-CF8D08830C1A}"/>
          </ac:picMkLst>
        </pc:picChg>
      </pc:sldChg>
      <pc:sldChg chg="modSp mod">
        <pc:chgData name="Knisley, Jerry - Xylem" userId="8299edff-d842-457f-83d3-96a4e18585ef" providerId="ADAL" clId="{F66638B8-23D0-4BFE-B79B-655EFEB11185}" dt="2021-12-08T17:33:28.110" v="2457" actId="20577"/>
        <pc:sldMkLst>
          <pc:docMk/>
          <pc:sldMk cId="3490134316" sldId="686"/>
        </pc:sldMkLst>
        <pc:spChg chg="mod">
          <ac:chgData name="Knisley, Jerry - Xylem" userId="8299edff-d842-457f-83d3-96a4e18585ef" providerId="ADAL" clId="{F66638B8-23D0-4BFE-B79B-655EFEB11185}" dt="2021-12-08T17:33:28.110" v="2457" actId="20577"/>
          <ac:spMkLst>
            <pc:docMk/>
            <pc:sldMk cId="3490134316" sldId="686"/>
            <ac:spMk id="2" creationId="{ECB76894-FCAF-4E81-BC13-E430B3580FF2}"/>
          </ac:spMkLst>
        </pc:spChg>
      </pc:sldChg>
      <pc:sldChg chg="modSp mod">
        <pc:chgData name="Knisley, Jerry - Xylem" userId="8299edff-d842-457f-83d3-96a4e18585ef" providerId="ADAL" clId="{F66638B8-23D0-4BFE-B79B-655EFEB11185}" dt="2021-12-08T17:38:06.679" v="2583" actId="1076"/>
        <pc:sldMkLst>
          <pc:docMk/>
          <pc:sldMk cId="2989785045" sldId="691"/>
        </pc:sldMkLst>
        <pc:spChg chg="mod">
          <ac:chgData name="Knisley, Jerry - Xylem" userId="8299edff-d842-457f-83d3-96a4e18585ef" providerId="ADAL" clId="{F66638B8-23D0-4BFE-B79B-655EFEB11185}" dt="2021-12-08T17:38:06.679" v="2583" actId="1076"/>
          <ac:spMkLst>
            <pc:docMk/>
            <pc:sldMk cId="2989785045" sldId="691"/>
            <ac:spMk id="9" creationId="{90BC7BB8-331B-4477-ADF6-6A0BC4F99465}"/>
          </ac:spMkLst>
        </pc:spChg>
      </pc:sldChg>
      <pc:sldChg chg="addSp delSp modSp mod">
        <pc:chgData name="Knisley, Jerry - Xylem" userId="8299edff-d842-457f-83d3-96a4e18585ef" providerId="ADAL" clId="{F66638B8-23D0-4BFE-B79B-655EFEB11185}" dt="2021-12-08T17:29:59.095" v="2443" actId="20577"/>
        <pc:sldMkLst>
          <pc:docMk/>
          <pc:sldMk cId="170541220" sldId="695"/>
        </pc:sldMkLst>
        <pc:spChg chg="mod">
          <ac:chgData name="Knisley, Jerry - Xylem" userId="8299edff-d842-457f-83d3-96a4e18585ef" providerId="ADAL" clId="{F66638B8-23D0-4BFE-B79B-655EFEB11185}" dt="2021-12-08T16:42:26.600" v="2136" actId="21"/>
          <ac:spMkLst>
            <pc:docMk/>
            <pc:sldMk cId="170541220" sldId="695"/>
            <ac:spMk id="2" creationId="{8795DAB4-498A-456B-B08B-05415B2A18B5}"/>
          </ac:spMkLst>
        </pc:spChg>
        <pc:spChg chg="add del mod">
          <ac:chgData name="Knisley, Jerry - Xylem" userId="8299edff-d842-457f-83d3-96a4e18585ef" providerId="ADAL" clId="{F66638B8-23D0-4BFE-B79B-655EFEB11185}" dt="2021-12-08T16:24:20.500" v="16" actId="478"/>
          <ac:spMkLst>
            <pc:docMk/>
            <pc:sldMk cId="170541220" sldId="695"/>
            <ac:spMk id="3" creationId="{4417237B-9D13-4A80-8D8E-B04729B64E5B}"/>
          </ac:spMkLst>
        </pc:spChg>
        <pc:spChg chg="add mod">
          <ac:chgData name="Knisley, Jerry - Xylem" userId="8299edff-d842-457f-83d3-96a4e18585ef" providerId="ADAL" clId="{F66638B8-23D0-4BFE-B79B-655EFEB11185}" dt="2021-12-08T16:37:38.509" v="1332" actId="20577"/>
          <ac:spMkLst>
            <pc:docMk/>
            <pc:sldMk cId="170541220" sldId="695"/>
            <ac:spMk id="4" creationId="{3122F4CC-3693-476B-ACF9-09A033831C7A}"/>
          </ac:spMkLst>
        </pc:spChg>
        <pc:spChg chg="add mod">
          <ac:chgData name="Knisley, Jerry - Xylem" userId="8299edff-d842-457f-83d3-96a4e18585ef" providerId="ADAL" clId="{F66638B8-23D0-4BFE-B79B-655EFEB11185}" dt="2021-12-08T17:29:59.095" v="2443" actId="20577"/>
          <ac:spMkLst>
            <pc:docMk/>
            <pc:sldMk cId="170541220" sldId="695"/>
            <ac:spMk id="5" creationId="{90A1A6A9-DBBB-4454-9B17-99C056BAAF9B}"/>
          </ac:spMkLst>
        </pc:spChg>
        <pc:spChg chg="add mod">
          <ac:chgData name="Knisley, Jerry - Xylem" userId="8299edff-d842-457f-83d3-96a4e18585ef" providerId="ADAL" clId="{F66638B8-23D0-4BFE-B79B-655EFEB11185}" dt="2021-12-08T16:40:57.927" v="1839" actId="20577"/>
          <ac:spMkLst>
            <pc:docMk/>
            <pc:sldMk cId="170541220" sldId="695"/>
            <ac:spMk id="6" creationId="{211E1F96-78BB-46D2-913F-0F7CCA652DFD}"/>
          </ac:spMkLst>
        </pc:spChg>
        <pc:spChg chg="add mod">
          <ac:chgData name="Knisley, Jerry - Xylem" userId="8299edff-d842-457f-83d3-96a4e18585ef" providerId="ADAL" clId="{F66638B8-23D0-4BFE-B79B-655EFEB11185}" dt="2021-12-08T16:44:24.283" v="2442" actId="20577"/>
          <ac:spMkLst>
            <pc:docMk/>
            <pc:sldMk cId="170541220" sldId="695"/>
            <ac:spMk id="7" creationId="{31BF4734-8A33-4C96-8CC1-DC217B6DC430}"/>
          </ac:spMkLst>
        </pc:spChg>
      </pc:sldChg>
      <pc:sldChg chg="modSp mod">
        <pc:chgData name="Knisley, Jerry - Xylem" userId="8299edff-d842-457f-83d3-96a4e18585ef" providerId="ADAL" clId="{F66638B8-23D0-4BFE-B79B-655EFEB11185}" dt="2021-12-08T17:37:16.492" v="2516" actId="1076"/>
        <pc:sldMkLst>
          <pc:docMk/>
          <pc:sldMk cId="2629353935" sldId="698"/>
        </pc:sldMkLst>
        <pc:spChg chg="mod">
          <ac:chgData name="Knisley, Jerry - Xylem" userId="8299edff-d842-457f-83d3-96a4e18585ef" providerId="ADAL" clId="{F66638B8-23D0-4BFE-B79B-655EFEB11185}" dt="2021-12-08T17:37:16.492" v="2516" actId="1076"/>
          <ac:spMkLst>
            <pc:docMk/>
            <pc:sldMk cId="2629353935" sldId="698"/>
            <ac:spMk id="5" creationId="{07708DF6-7E83-4886-9B2F-2B751BA6CE65}"/>
          </ac:spMkLst>
        </pc:spChg>
        <pc:picChg chg="mod">
          <ac:chgData name="Knisley, Jerry - Xylem" userId="8299edff-d842-457f-83d3-96a4e18585ef" providerId="ADAL" clId="{F66638B8-23D0-4BFE-B79B-655EFEB11185}" dt="2021-12-08T17:36:54.974" v="2511" actId="1076"/>
          <ac:picMkLst>
            <pc:docMk/>
            <pc:sldMk cId="2629353935" sldId="698"/>
            <ac:picMk id="3" creationId="{5E24EF5E-B4CA-4972-ADC5-BB854CAFAD95}"/>
          </ac:picMkLst>
        </pc:picChg>
      </pc:sldChg>
      <pc:sldChg chg="modSp mod">
        <pc:chgData name="Knisley, Jerry - Xylem" userId="8299edff-d842-457f-83d3-96a4e18585ef" providerId="ADAL" clId="{F66638B8-23D0-4BFE-B79B-655EFEB11185}" dt="2021-12-08T17:36:17.813" v="2509" actId="1076"/>
        <pc:sldMkLst>
          <pc:docMk/>
          <pc:sldMk cId="3617625107" sldId="702"/>
        </pc:sldMkLst>
        <pc:spChg chg="mod">
          <ac:chgData name="Knisley, Jerry - Xylem" userId="8299edff-d842-457f-83d3-96a4e18585ef" providerId="ADAL" clId="{F66638B8-23D0-4BFE-B79B-655EFEB11185}" dt="2021-12-08T17:35:38.549" v="2474" actId="1076"/>
          <ac:spMkLst>
            <pc:docMk/>
            <pc:sldMk cId="3617625107" sldId="702"/>
            <ac:spMk id="2" creationId="{ECB76894-FCAF-4E81-BC13-E430B3580FF2}"/>
          </ac:spMkLst>
        </pc:spChg>
        <pc:spChg chg="mod">
          <ac:chgData name="Knisley, Jerry - Xylem" userId="8299edff-d842-457f-83d3-96a4e18585ef" providerId="ADAL" clId="{F66638B8-23D0-4BFE-B79B-655EFEB11185}" dt="2021-12-08T17:35:58.818" v="2505" actId="20577"/>
          <ac:spMkLst>
            <pc:docMk/>
            <pc:sldMk cId="3617625107" sldId="702"/>
            <ac:spMk id="4" creationId="{00000000-0000-0000-0000-000000000000}"/>
          </ac:spMkLst>
        </pc:spChg>
        <pc:picChg chg="mod">
          <ac:chgData name="Knisley, Jerry - Xylem" userId="8299edff-d842-457f-83d3-96a4e18585ef" providerId="ADAL" clId="{F66638B8-23D0-4BFE-B79B-655EFEB11185}" dt="2021-12-08T17:36:13.097" v="2507" actId="1076"/>
          <ac:picMkLst>
            <pc:docMk/>
            <pc:sldMk cId="3617625107" sldId="702"/>
            <ac:picMk id="3" creationId="{5ED6DB2F-58A1-44C1-A501-FA32BFACDF30}"/>
          </ac:picMkLst>
        </pc:picChg>
        <pc:picChg chg="mod">
          <ac:chgData name="Knisley, Jerry - Xylem" userId="8299edff-d842-457f-83d3-96a4e18585ef" providerId="ADAL" clId="{F66638B8-23D0-4BFE-B79B-655EFEB11185}" dt="2021-12-08T17:36:15.236" v="2508" actId="1076"/>
          <ac:picMkLst>
            <pc:docMk/>
            <pc:sldMk cId="3617625107" sldId="702"/>
            <ac:picMk id="7" creationId="{44F899E3-E4E6-4AAA-82F4-9C5FD7A72761}"/>
          </ac:picMkLst>
        </pc:picChg>
        <pc:picChg chg="mod">
          <ac:chgData name="Knisley, Jerry - Xylem" userId="8299edff-d842-457f-83d3-96a4e18585ef" providerId="ADAL" clId="{F66638B8-23D0-4BFE-B79B-655EFEB11185}" dt="2021-12-08T17:36:17.813" v="2509" actId="1076"/>
          <ac:picMkLst>
            <pc:docMk/>
            <pc:sldMk cId="3617625107" sldId="702"/>
            <ac:picMk id="8" creationId="{8CBE5DFD-39F5-43A4-A245-1D5A9E6CBA85}"/>
          </ac:picMkLst>
        </pc:picChg>
      </pc:sldChg>
    </pc:docChg>
  </pc:docChgLst>
  <pc:docChgLst>
    <pc:chgData name="Lindberg, John - Xylem" userId="S::john.lindberg@xylem.com::6cc3ce97-af90-41c9-9b3c-028ada52872a" providerId="AD" clId="Web-{CF7940E9-1A6D-4C11-B13B-91D5EC75C801}"/>
    <pc:docChg chg="addSld modSld">
      <pc:chgData name="Lindberg, John - Xylem" userId="S::john.lindberg@xylem.com::6cc3ce97-af90-41c9-9b3c-028ada52872a" providerId="AD" clId="Web-{CF7940E9-1A6D-4C11-B13B-91D5EC75C801}" dt="2021-11-23T17:42:45.432" v="250" actId="1076"/>
      <pc:docMkLst>
        <pc:docMk/>
      </pc:docMkLst>
      <pc:sldChg chg="modSp">
        <pc:chgData name="Lindberg, John - Xylem" userId="S::john.lindberg@xylem.com::6cc3ce97-af90-41c9-9b3c-028ada52872a" providerId="AD" clId="Web-{CF7940E9-1A6D-4C11-B13B-91D5EC75C801}" dt="2021-11-23T14:40:51.724" v="14" actId="20577"/>
        <pc:sldMkLst>
          <pc:docMk/>
          <pc:sldMk cId="683603457" sldId="508"/>
        </pc:sldMkLst>
        <pc:spChg chg="mod">
          <ac:chgData name="Lindberg, John - Xylem" userId="S::john.lindberg@xylem.com::6cc3ce97-af90-41c9-9b3c-028ada52872a" providerId="AD" clId="Web-{CF7940E9-1A6D-4C11-B13B-91D5EC75C801}" dt="2021-11-23T14:40:51.724" v="14" actId="20577"/>
          <ac:spMkLst>
            <pc:docMk/>
            <pc:sldMk cId="683603457" sldId="508"/>
            <ac:spMk id="4" creationId="{00000000-0000-0000-0000-000000000000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15.302" v="153"/>
        <pc:sldMkLst>
          <pc:docMk/>
          <pc:sldMk cId="4263781389" sldId="665"/>
        </pc:sldMkLst>
        <pc:spChg chg="add">
          <ac:chgData name="Lindberg, John - Xylem" userId="S::john.lindberg@xylem.com::6cc3ce97-af90-41c9-9b3c-028ada52872a" providerId="AD" clId="Web-{CF7940E9-1A6D-4C11-B13B-91D5EC75C801}" dt="2021-11-23T17:31:15.302" v="153"/>
          <ac:spMkLst>
            <pc:docMk/>
            <pc:sldMk cId="4263781389" sldId="665"/>
            <ac:spMk id="2" creationId="{434E942E-E595-481C-A5F5-D94A5D180FE2}"/>
          </ac:spMkLst>
        </pc:spChg>
      </pc:sldChg>
      <pc:sldChg chg="addSp modSp add replId">
        <pc:chgData name="Lindberg, John - Xylem" userId="S::john.lindberg@xylem.com::6cc3ce97-af90-41c9-9b3c-028ada52872a" providerId="AD" clId="Web-{CF7940E9-1A6D-4C11-B13B-91D5EC75C801}" dt="2021-11-23T17:31:13.958" v="152"/>
        <pc:sldMkLst>
          <pc:docMk/>
          <pc:sldMk cId="2697202521" sldId="666"/>
        </pc:sldMkLst>
        <pc:spChg chg="add">
          <ac:chgData name="Lindberg, John - Xylem" userId="S::john.lindberg@xylem.com::6cc3ce97-af90-41c9-9b3c-028ada52872a" providerId="AD" clId="Web-{CF7940E9-1A6D-4C11-B13B-91D5EC75C801}" dt="2021-11-23T17:31:13.958" v="152"/>
          <ac:spMkLst>
            <pc:docMk/>
            <pc:sldMk cId="2697202521" sldId="666"/>
            <ac:spMk id="2" creationId="{A6A2FE00-78B5-4643-8B9C-5130DD38C65F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2:55.759" v="40" actId="20577"/>
          <ac:spMkLst>
            <pc:docMk/>
            <pc:sldMk cId="2697202521" sldId="666"/>
            <ac:spMk id="4" creationId="{00000000-0000-0000-0000-000000000000}"/>
          </ac:spMkLst>
        </pc:spChg>
      </pc:sldChg>
      <pc:sldChg chg="addSp modSp add replId">
        <pc:chgData name="Lindberg, John - Xylem" userId="S::john.lindberg@xylem.com::6cc3ce97-af90-41c9-9b3c-028ada52872a" providerId="AD" clId="Web-{CF7940E9-1A6D-4C11-B13B-91D5EC75C801}" dt="2021-11-23T17:31:09.146" v="151"/>
        <pc:sldMkLst>
          <pc:docMk/>
          <pc:sldMk cId="2587018551" sldId="667"/>
        </pc:sldMkLst>
        <pc:spChg chg="add">
          <ac:chgData name="Lindberg, John - Xylem" userId="S::john.lindberg@xylem.com::6cc3ce97-af90-41c9-9b3c-028ada52872a" providerId="AD" clId="Web-{CF7940E9-1A6D-4C11-B13B-91D5EC75C801}" dt="2021-11-23T17:31:09.146" v="151"/>
          <ac:spMkLst>
            <pc:docMk/>
            <pc:sldMk cId="2587018551" sldId="667"/>
            <ac:spMk id="2" creationId="{ECB76894-FCAF-4E81-BC13-E430B3580FF2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2:26.680" v="36" actId="20577"/>
          <ac:spMkLst>
            <pc:docMk/>
            <pc:sldMk cId="2587018551" sldId="667"/>
            <ac:spMk id="4" creationId="{00000000-0000-0000-0000-000000000000}"/>
          </ac:spMkLst>
        </pc:spChg>
      </pc:sldChg>
      <pc:sldChg chg="addSp modSp add replId">
        <pc:chgData name="Lindberg, John - Xylem" userId="S::john.lindberg@xylem.com::6cc3ce97-af90-41c9-9b3c-028ada52872a" providerId="AD" clId="Web-{CF7940E9-1A6D-4C11-B13B-91D5EC75C801}" dt="2021-11-23T17:31:07.896" v="150"/>
        <pc:sldMkLst>
          <pc:docMk/>
          <pc:sldMk cId="1773495095" sldId="668"/>
        </pc:sldMkLst>
        <pc:spChg chg="add">
          <ac:chgData name="Lindberg, John - Xylem" userId="S::john.lindberg@xylem.com::6cc3ce97-af90-41c9-9b3c-028ada52872a" providerId="AD" clId="Web-{CF7940E9-1A6D-4C11-B13B-91D5EC75C801}" dt="2021-11-23T17:31:07.896" v="150"/>
          <ac:spMkLst>
            <pc:docMk/>
            <pc:sldMk cId="1773495095" sldId="668"/>
            <ac:spMk id="2" creationId="{C3B91908-4BBB-44A6-BC6B-2B17AF216222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2:10.945" v="35" actId="20577"/>
          <ac:spMkLst>
            <pc:docMk/>
            <pc:sldMk cId="1773495095" sldId="668"/>
            <ac:spMk id="4" creationId="{00000000-0000-0000-0000-000000000000}"/>
          </ac:spMkLst>
        </pc:spChg>
      </pc:sldChg>
      <pc:sldChg chg="addSp modSp add replId">
        <pc:chgData name="Lindberg, John - Xylem" userId="S::john.lindberg@xylem.com::6cc3ce97-af90-41c9-9b3c-028ada52872a" providerId="AD" clId="Web-{CF7940E9-1A6D-4C11-B13B-91D5EC75C801}" dt="2021-11-23T17:31:07.021" v="149"/>
        <pc:sldMkLst>
          <pc:docMk/>
          <pc:sldMk cId="2836680705" sldId="669"/>
        </pc:sldMkLst>
        <pc:spChg chg="add">
          <ac:chgData name="Lindberg, John - Xylem" userId="S::john.lindberg@xylem.com::6cc3ce97-af90-41c9-9b3c-028ada52872a" providerId="AD" clId="Web-{CF7940E9-1A6D-4C11-B13B-91D5EC75C801}" dt="2021-11-23T17:31:07.021" v="149"/>
          <ac:spMkLst>
            <pc:docMk/>
            <pc:sldMk cId="2836680705" sldId="669"/>
            <ac:spMk id="2" creationId="{8A503E07-2C64-481B-8001-D71A52182AD4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1:43.069" v="28" actId="20577"/>
          <ac:spMkLst>
            <pc:docMk/>
            <pc:sldMk cId="2836680705" sldId="669"/>
            <ac:spMk id="4" creationId="{00000000-0000-0000-0000-000000000000}"/>
          </ac:spMkLst>
        </pc:spChg>
      </pc:sldChg>
      <pc:sldChg chg="addSp modSp add replId">
        <pc:chgData name="Lindberg, John - Xylem" userId="S::john.lindberg@xylem.com::6cc3ce97-af90-41c9-9b3c-028ada52872a" providerId="AD" clId="Web-{CF7940E9-1A6D-4C11-B13B-91D5EC75C801}" dt="2021-11-23T17:31:04.989" v="148"/>
        <pc:sldMkLst>
          <pc:docMk/>
          <pc:sldMk cId="847932246" sldId="670"/>
        </pc:sldMkLst>
        <pc:spChg chg="add">
          <ac:chgData name="Lindberg, John - Xylem" userId="S::john.lindberg@xylem.com::6cc3ce97-af90-41c9-9b3c-028ada52872a" providerId="AD" clId="Web-{CF7940E9-1A6D-4C11-B13B-91D5EC75C801}" dt="2021-11-23T17:31:04.989" v="148"/>
          <ac:spMkLst>
            <pc:docMk/>
            <pc:sldMk cId="847932246" sldId="670"/>
            <ac:spMk id="2" creationId="{45C07786-D7F8-42B8-B7B7-7D45357C21D5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1:33.694" v="25" actId="20577"/>
          <ac:spMkLst>
            <pc:docMk/>
            <pc:sldMk cId="847932246" sldId="670"/>
            <ac:spMk id="4" creationId="{00000000-0000-0000-0000-000000000000}"/>
          </ac:spMkLst>
        </pc:spChg>
      </pc:sldChg>
      <pc:sldChg chg="addSp delSp modSp add replId">
        <pc:chgData name="Lindberg, John - Xylem" userId="S::john.lindberg@xylem.com::6cc3ce97-af90-41c9-9b3c-028ada52872a" providerId="AD" clId="Web-{CF7940E9-1A6D-4C11-B13B-91D5EC75C801}" dt="2021-11-23T17:42:45.432" v="250" actId="1076"/>
        <pc:sldMkLst>
          <pc:docMk/>
          <pc:sldMk cId="1989296612" sldId="671"/>
        </pc:sldMkLst>
        <pc:spChg chg="add mod">
          <ac:chgData name="Lindberg, John - Xylem" userId="S::john.lindberg@xylem.com::6cc3ce97-af90-41c9-9b3c-028ada52872a" providerId="AD" clId="Web-{CF7940E9-1A6D-4C11-B13B-91D5EC75C801}" dt="2021-11-23T17:39:34.364" v="240" actId="20577"/>
          <ac:spMkLst>
            <pc:docMk/>
            <pc:sldMk cId="1989296612" sldId="671"/>
            <ac:spMk id="2" creationId="{A96F364C-1A10-4EF5-8DA8-940E8EF0953A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1:16.131" v="21" actId="20577"/>
          <ac:spMkLst>
            <pc:docMk/>
            <pc:sldMk cId="1989296612" sldId="671"/>
            <ac:spMk id="4" creationId="{00000000-0000-0000-0000-000000000000}"/>
          </ac:spMkLst>
        </pc:spChg>
        <pc:picChg chg="add mod">
          <ac:chgData name="Lindberg, John - Xylem" userId="S::john.lindberg@xylem.com::6cc3ce97-af90-41c9-9b3c-028ada52872a" providerId="AD" clId="Web-{CF7940E9-1A6D-4C11-B13B-91D5EC75C801}" dt="2021-11-23T17:41:15.789" v="244" actId="1076"/>
          <ac:picMkLst>
            <pc:docMk/>
            <pc:sldMk cId="1989296612" sldId="671"/>
            <ac:picMk id="5" creationId="{19A882B9-B745-423E-B164-727F931BA326}"/>
          </ac:picMkLst>
        </pc:picChg>
        <pc:picChg chg="add del mod">
          <ac:chgData name="Lindberg, John - Xylem" userId="S::john.lindberg@xylem.com::6cc3ce97-af90-41c9-9b3c-028ada52872a" providerId="AD" clId="Web-{CF7940E9-1A6D-4C11-B13B-91D5EC75C801}" dt="2021-11-23T17:42:42.572" v="249"/>
          <ac:picMkLst>
            <pc:docMk/>
            <pc:sldMk cId="1989296612" sldId="671"/>
            <ac:picMk id="6" creationId="{D58624F9-290D-424C-9A70-BF44D6B4C039}"/>
          </ac:picMkLst>
        </pc:picChg>
        <pc:picChg chg="add mod">
          <ac:chgData name="Lindberg, John - Xylem" userId="S::john.lindberg@xylem.com::6cc3ce97-af90-41c9-9b3c-028ada52872a" providerId="AD" clId="Web-{CF7940E9-1A6D-4C11-B13B-91D5EC75C801}" dt="2021-11-23T17:42:45.432" v="250" actId="1076"/>
          <ac:picMkLst>
            <pc:docMk/>
            <pc:sldMk cId="1989296612" sldId="671"/>
            <ac:picMk id="7" creationId="{FA595C65-94C7-40D4-82E4-E190F77AB829}"/>
          </ac:picMkLst>
        </pc:picChg>
      </pc:sldChg>
      <pc:sldChg chg="addSp delSp modSp add replId">
        <pc:chgData name="Lindberg, John - Xylem" userId="S::john.lindberg@xylem.com::6cc3ce97-af90-41c9-9b3c-028ada52872a" providerId="AD" clId="Web-{CF7940E9-1A6D-4C11-B13B-91D5EC75C801}" dt="2021-11-23T17:34:17.604" v="178" actId="20577"/>
        <pc:sldMkLst>
          <pc:docMk/>
          <pc:sldMk cId="2120421838" sldId="672"/>
        </pc:sldMkLst>
        <pc:spChg chg="add del mod">
          <ac:chgData name="Lindberg, John - Xylem" userId="S::john.lindberg@xylem.com::6cc3ce97-af90-41c9-9b3c-028ada52872a" providerId="AD" clId="Web-{CF7940E9-1A6D-4C11-B13B-91D5EC75C801}" dt="2021-11-23T14:46:27.890" v="59"/>
          <ac:spMkLst>
            <pc:docMk/>
            <pc:sldMk cId="2120421838" sldId="672"/>
            <ac:spMk id="2" creationId="{1AD37C7B-3EB6-4298-ABF5-A32DBCFFDD6F}"/>
          </ac:spMkLst>
        </pc:spChg>
        <pc:spChg chg="mod">
          <ac:chgData name="Lindberg, John - Xylem" userId="S::john.lindberg@xylem.com::6cc3ce97-af90-41c9-9b3c-028ada52872a" providerId="AD" clId="Web-{CF7940E9-1A6D-4C11-B13B-91D5EC75C801}" dt="2021-11-23T14:45:40.920" v="56" actId="20577"/>
          <ac:spMkLst>
            <pc:docMk/>
            <pc:sldMk cId="2120421838" sldId="672"/>
            <ac:spMk id="4" creationId="{00000000-0000-0000-0000-000000000000}"/>
          </ac:spMkLst>
        </pc:spChg>
        <pc:spChg chg="add mod">
          <ac:chgData name="Lindberg, John - Xylem" userId="S::john.lindberg@xylem.com::6cc3ce97-af90-41c9-9b3c-028ada52872a" providerId="AD" clId="Web-{CF7940E9-1A6D-4C11-B13B-91D5EC75C801}" dt="2021-11-23T14:52:26.603" v="118" actId="1076"/>
          <ac:spMkLst>
            <pc:docMk/>
            <pc:sldMk cId="2120421838" sldId="672"/>
            <ac:spMk id="5" creationId="{32767C57-44C3-49D9-8EE9-6AFE0C0F4501}"/>
          </ac:spMkLst>
        </pc:spChg>
        <pc:spChg chg="add mod">
          <ac:chgData name="Lindberg, John - Xylem" userId="S::john.lindberg@xylem.com::6cc3ce97-af90-41c9-9b3c-028ada52872a" providerId="AD" clId="Web-{CF7940E9-1A6D-4C11-B13B-91D5EC75C801}" dt="2021-11-23T17:34:17.604" v="178" actId="20577"/>
          <ac:spMkLst>
            <pc:docMk/>
            <pc:sldMk cId="2120421838" sldId="672"/>
            <ac:spMk id="10" creationId="{8CE302EE-723A-471A-AAF9-46B82C594C4C}"/>
          </ac:spMkLst>
        </pc:spChg>
        <pc:picChg chg="add mod">
          <ac:chgData name="Lindberg, John - Xylem" userId="S::john.lindberg@xylem.com::6cc3ce97-af90-41c9-9b3c-028ada52872a" providerId="AD" clId="Web-{CF7940E9-1A6D-4C11-B13B-91D5EC75C801}" dt="2021-11-23T17:24:41.353" v="136" actId="1076"/>
          <ac:picMkLst>
            <pc:docMk/>
            <pc:sldMk cId="2120421838" sldId="672"/>
            <ac:picMk id="2" creationId="{5BE22188-11BD-4866-B2D8-5CCD271F1475}"/>
          </ac:picMkLst>
        </pc:picChg>
        <pc:picChg chg="add mod">
          <ac:chgData name="Lindberg, John - Xylem" userId="S::john.lindberg@xylem.com::6cc3ce97-af90-41c9-9b3c-028ada52872a" providerId="AD" clId="Web-{CF7940E9-1A6D-4C11-B13B-91D5EC75C801}" dt="2021-11-23T17:24:43.353" v="137" actId="1076"/>
          <ac:picMkLst>
            <pc:docMk/>
            <pc:sldMk cId="2120421838" sldId="672"/>
            <ac:picMk id="3" creationId="{04E9E2C2-32D0-436C-A2EC-6329D9149FED}"/>
          </ac:picMkLst>
        </pc:picChg>
        <pc:picChg chg="add del mod">
          <ac:chgData name="Lindberg, John - Xylem" userId="S::john.lindberg@xylem.com::6cc3ce97-af90-41c9-9b3c-028ada52872a" providerId="AD" clId="Web-{CF7940E9-1A6D-4C11-B13B-91D5EC75C801}" dt="2021-11-23T14:49:25.145" v="66"/>
          <ac:picMkLst>
            <pc:docMk/>
            <pc:sldMk cId="2120421838" sldId="672"/>
            <ac:picMk id="3" creationId="{E9DEFA62-4B80-4449-906C-E37D0D35A74C}"/>
          </ac:picMkLst>
        </pc:picChg>
        <pc:picChg chg="add del mod">
          <ac:chgData name="Lindberg, John - Xylem" userId="S::john.lindberg@xylem.com::6cc3ce97-af90-41c9-9b3c-028ada52872a" providerId="AD" clId="Web-{CF7940E9-1A6D-4C11-B13B-91D5EC75C801}" dt="2021-11-23T17:24:13.164" v="131"/>
          <ac:picMkLst>
            <pc:docMk/>
            <pc:sldMk cId="2120421838" sldId="672"/>
            <ac:picMk id="6" creationId="{83513E8C-EA9B-4671-8AEC-28861600F350}"/>
          </ac:picMkLst>
        </pc:picChg>
        <pc:picChg chg="add del mod">
          <ac:chgData name="Lindberg, John - Xylem" userId="S::john.lindberg@xylem.com::6cc3ce97-af90-41c9-9b3c-028ada52872a" providerId="AD" clId="Web-{CF7940E9-1A6D-4C11-B13B-91D5EC75C801}" dt="2021-11-23T14:53:42.183" v="120"/>
          <ac:picMkLst>
            <pc:docMk/>
            <pc:sldMk cId="2120421838" sldId="672"/>
            <ac:picMk id="6" creationId="{9616A425-7164-478E-8DF8-7E76A9BF7514}"/>
          </ac:picMkLst>
        </pc:picChg>
        <pc:picChg chg="add mod">
          <ac:chgData name="Lindberg, John - Xylem" userId="S::john.lindberg@xylem.com::6cc3ce97-af90-41c9-9b3c-028ada52872a" providerId="AD" clId="Web-{CF7940E9-1A6D-4C11-B13B-91D5EC75C801}" dt="2021-11-23T17:25:18.901" v="140" actId="1076"/>
          <ac:picMkLst>
            <pc:docMk/>
            <pc:sldMk cId="2120421838" sldId="672"/>
            <ac:picMk id="7" creationId="{2B86BEFB-C17D-4933-8600-8F8C4BB56143}"/>
          </ac:picMkLst>
        </pc:picChg>
        <pc:picChg chg="add mod">
          <ac:chgData name="Lindberg, John - Xylem" userId="S::john.lindberg@xylem.com::6cc3ce97-af90-41c9-9b3c-028ada52872a" providerId="AD" clId="Web-{CF7940E9-1A6D-4C11-B13B-91D5EC75C801}" dt="2021-11-23T17:25:31.792" v="143" actId="1076"/>
          <ac:picMkLst>
            <pc:docMk/>
            <pc:sldMk cId="2120421838" sldId="672"/>
            <ac:picMk id="8" creationId="{2940CBAC-C1A6-465D-9344-595147DCF098}"/>
          </ac:picMkLst>
        </pc:picChg>
      </pc:sldChg>
      <pc:sldChg chg="addSp modSp add replId">
        <pc:chgData name="Lindberg, John - Xylem" userId="S::john.lindberg@xylem.com::6cc3ce97-af90-41c9-9b3c-028ada52872a" providerId="AD" clId="Web-{CF7940E9-1A6D-4C11-B13B-91D5EC75C801}" dt="2021-11-23T17:30:55.317" v="146" actId="20577"/>
        <pc:sldMkLst>
          <pc:docMk/>
          <pc:sldMk cId="3878832265" sldId="673"/>
        </pc:sldMkLst>
        <pc:spChg chg="add mod">
          <ac:chgData name="Lindberg, John - Xylem" userId="S::john.lindberg@xylem.com::6cc3ce97-af90-41c9-9b3c-028ada52872a" providerId="AD" clId="Web-{CF7940E9-1A6D-4C11-B13B-91D5EC75C801}" dt="2021-11-23T17:30:55.317" v="146" actId="20577"/>
          <ac:spMkLst>
            <pc:docMk/>
            <pc:sldMk cId="3878832265" sldId="673"/>
            <ac:spMk id="2" creationId="{3B4CBC71-2700-4EEE-89FE-E47EB9C78107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17.177" v="154"/>
        <pc:sldMkLst>
          <pc:docMk/>
          <pc:sldMk cId="3576153104" sldId="674"/>
        </pc:sldMkLst>
        <pc:spChg chg="add">
          <ac:chgData name="Lindberg, John - Xylem" userId="S::john.lindberg@xylem.com::6cc3ce97-af90-41c9-9b3c-028ada52872a" providerId="AD" clId="Web-{CF7940E9-1A6D-4C11-B13B-91D5EC75C801}" dt="2021-11-23T17:31:17.177" v="154"/>
          <ac:spMkLst>
            <pc:docMk/>
            <pc:sldMk cId="3576153104" sldId="674"/>
            <ac:spMk id="2" creationId="{87F6AA74-18E9-409A-B794-0A0D340FDB89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18.099" v="155"/>
        <pc:sldMkLst>
          <pc:docMk/>
          <pc:sldMk cId="2434547589" sldId="675"/>
        </pc:sldMkLst>
        <pc:spChg chg="add">
          <ac:chgData name="Lindberg, John - Xylem" userId="S::john.lindberg@xylem.com::6cc3ce97-af90-41c9-9b3c-028ada52872a" providerId="AD" clId="Web-{CF7940E9-1A6D-4C11-B13B-91D5EC75C801}" dt="2021-11-23T17:31:18.099" v="155"/>
          <ac:spMkLst>
            <pc:docMk/>
            <pc:sldMk cId="2434547589" sldId="675"/>
            <ac:spMk id="2" creationId="{4F19682C-5A8F-45D2-AFFD-A02D58AB4E6A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18.958" v="156"/>
        <pc:sldMkLst>
          <pc:docMk/>
          <pc:sldMk cId="2448351628" sldId="676"/>
        </pc:sldMkLst>
        <pc:spChg chg="add">
          <ac:chgData name="Lindberg, John - Xylem" userId="S::john.lindberg@xylem.com::6cc3ce97-af90-41c9-9b3c-028ada52872a" providerId="AD" clId="Web-{CF7940E9-1A6D-4C11-B13B-91D5EC75C801}" dt="2021-11-23T17:31:18.958" v="156"/>
          <ac:spMkLst>
            <pc:docMk/>
            <pc:sldMk cId="2448351628" sldId="676"/>
            <ac:spMk id="2" creationId="{49323130-E656-47B7-A447-C4761DC27EE3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19.755" v="157"/>
        <pc:sldMkLst>
          <pc:docMk/>
          <pc:sldMk cId="4253692615" sldId="677"/>
        </pc:sldMkLst>
        <pc:spChg chg="add">
          <ac:chgData name="Lindberg, John - Xylem" userId="S::john.lindberg@xylem.com::6cc3ce97-af90-41c9-9b3c-028ada52872a" providerId="AD" clId="Web-{CF7940E9-1A6D-4C11-B13B-91D5EC75C801}" dt="2021-11-23T17:31:19.755" v="157"/>
          <ac:spMkLst>
            <pc:docMk/>
            <pc:sldMk cId="4253692615" sldId="677"/>
            <ac:spMk id="2" creationId="{F93BC8F6-2C54-4D59-AA92-2209B8F523F3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22.333" v="158"/>
        <pc:sldMkLst>
          <pc:docMk/>
          <pc:sldMk cId="4168971088" sldId="678"/>
        </pc:sldMkLst>
        <pc:spChg chg="add">
          <ac:chgData name="Lindberg, John - Xylem" userId="S::john.lindberg@xylem.com::6cc3ce97-af90-41c9-9b3c-028ada52872a" providerId="AD" clId="Web-{CF7940E9-1A6D-4C11-B13B-91D5EC75C801}" dt="2021-11-23T17:31:22.333" v="158"/>
          <ac:spMkLst>
            <pc:docMk/>
            <pc:sldMk cId="4168971088" sldId="678"/>
            <ac:spMk id="2" creationId="{E6A190A7-4C7A-4AD4-91E2-C1CBF27BD576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23.974" v="159"/>
        <pc:sldMkLst>
          <pc:docMk/>
          <pc:sldMk cId="2399629364" sldId="679"/>
        </pc:sldMkLst>
        <pc:spChg chg="add">
          <ac:chgData name="Lindberg, John - Xylem" userId="S::john.lindberg@xylem.com::6cc3ce97-af90-41c9-9b3c-028ada52872a" providerId="AD" clId="Web-{CF7940E9-1A6D-4C11-B13B-91D5EC75C801}" dt="2021-11-23T17:31:23.974" v="159"/>
          <ac:spMkLst>
            <pc:docMk/>
            <pc:sldMk cId="2399629364" sldId="679"/>
            <ac:spMk id="2" creationId="{03D00094-A708-410F-B0EB-A6F98E443CBE}"/>
          </ac:spMkLst>
        </pc:spChg>
      </pc:sldChg>
      <pc:sldChg chg="addSp add replId">
        <pc:chgData name="Lindberg, John - Xylem" userId="S::john.lindberg@xylem.com::6cc3ce97-af90-41c9-9b3c-028ada52872a" providerId="AD" clId="Web-{CF7940E9-1A6D-4C11-B13B-91D5EC75C801}" dt="2021-11-23T17:31:25.021" v="160"/>
        <pc:sldMkLst>
          <pc:docMk/>
          <pc:sldMk cId="1924692395" sldId="680"/>
        </pc:sldMkLst>
        <pc:spChg chg="add">
          <ac:chgData name="Lindberg, John - Xylem" userId="S::john.lindberg@xylem.com::6cc3ce97-af90-41c9-9b3c-028ada52872a" providerId="AD" clId="Web-{CF7940E9-1A6D-4C11-B13B-91D5EC75C801}" dt="2021-11-23T17:31:25.021" v="160"/>
          <ac:spMkLst>
            <pc:docMk/>
            <pc:sldMk cId="1924692395" sldId="680"/>
            <ac:spMk id="2" creationId="{E01F7304-30DC-44EE-A88E-2E10A7CB70EB}"/>
          </ac:spMkLst>
        </pc:spChg>
      </pc:sldChg>
    </pc:docChg>
  </pc:docChgLst>
  <pc:docChgLst>
    <pc:chgData name="Knisley, Jerry - Xylem" userId="S::jerry.knisley@xylem.com::8299edff-d842-457f-83d3-96a4e18585ef" providerId="AD" clId="Web-{3201C033-D467-4365-8D74-715A3AC49E38}"/>
    <pc:docChg chg="modSld">
      <pc:chgData name="Knisley, Jerry - Xylem" userId="S::jerry.knisley@xylem.com::8299edff-d842-457f-83d3-96a4e18585ef" providerId="AD" clId="Web-{3201C033-D467-4365-8D74-715A3AC49E38}" dt="2021-11-03T19:29:06.441" v="1"/>
      <pc:docMkLst>
        <pc:docMk/>
      </pc:docMkLst>
      <pc:sldChg chg="delSp modSp">
        <pc:chgData name="Knisley, Jerry - Xylem" userId="S::jerry.knisley@xylem.com::8299edff-d842-457f-83d3-96a4e18585ef" providerId="AD" clId="Web-{3201C033-D467-4365-8D74-715A3AC49E38}" dt="2021-11-03T19:29:06.441" v="1"/>
        <pc:sldMkLst>
          <pc:docMk/>
          <pc:sldMk cId="236566187" sldId="507"/>
        </pc:sldMkLst>
        <pc:spChg chg="del mod">
          <ac:chgData name="Knisley, Jerry - Xylem" userId="S::jerry.knisley@xylem.com::8299edff-d842-457f-83d3-96a4e18585ef" providerId="AD" clId="Web-{3201C033-D467-4365-8D74-715A3AC49E38}" dt="2021-11-03T19:29:06.441" v="1"/>
          <ac:spMkLst>
            <pc:docMk/>
            <pc:sldMk cId="236566187" sldId="507"/>
            <ac:spMk id="4" creationId="{00000000-0000-0000-0000-000000000000}"/>
          </ac:spMkLst>
        </pc:spChg>
      </pc:sldChg>
    </pc:docChg>
  </pc:docChgLst>
  <pc:docChgLst>
    <pc:chgData name="Lindberg, John - Xylem" userId="S::john.lindberg@xylem.com::6cc3ce97-af90-41c9-9b3c-028ada52872a" providerId="AD" clId="Web-{3741A36C-CB23-4F33-B75E-530E4EA27715}"/>
    <pc:docChg chg="modSld sldOrd">
      <pc:chgData name="Lindberg, John - Xylem" userId="S::john.lindberg@xylem.com::6cc3ce97-af90-41c9-9b3c-028ada52872a" providerId="AD" clId="Web-{3741A36C-CB23-4F33-B75E-530E4EA27715}" dt="2021-12-07T15:37:31.965" v="60"/>
      <pc:docMkLst>
        <pc:docMk/>
      </pc:docMkLst>
      <pc:sldChg chg="addSp modSp">
        <pc:chgData name="Lindberg, John - Xylem" userId="S::john.lindberg@xylem.com::6cc3ce97-af90-41c9-9b3c-028ada52872a" providerId="AD" clId="Web-{3741A36C-CB23-4F33-B75E-530E4EA27715}" dt="2021-12-07T15:29:47.220" v="18" actId="20577"/>
        <pc:sldMkLst>
          <pc:docMk/>
          <pc:sldMk cId="2697202521" sldId="666"/>
        </pc:sldMkLst>
        <pc:spChg chg="mod">
          <ac:chgData name="Lindberg, John - Xylem" userId="S::john.lindberg@xylem.com::6cc3ce97-af90-41c9-9b3c-028ada52872a" providerId="AD" clId="Web-{3741A36C-CB23-4F33-B75E-530E4EA27715}" dt="2021-12-07T15:29:47.220" v="18" actId="20577"/>
          <ac:spMkLst>
            <pc:docMk/>
            <pc:sldMk cId="2697202521" sldId="666"/>
            <ac:spMk id="2" creationId="{A6A2FE00-78B5-4643-8B9C-5130DD38C65F}"/>
          </ac:spMkLst>
        </pc:spChg>
        <pc:spChg chg="mod">
          <ac:chgData name="Lindberg, John - Xylem" userId="S::john.lindberg@xylem.com::6cc3ce97-af90-41c9-9b3c-028ada52872a" providerId="AD" clId="Web-{3741A36C-CB23-4F33-B75E-530E4EA27715}" dt="2021-12-07T15:29:14.407" v="6" actId="20577"/>
          <ac:spMkLst>
            <pc:docMk/>
            <pc:sldMk cId="2697202521" sldId="666"/>
            <ac:spMk id="5" creationId="{8CEF9EF9-77F9-4D06-8F73-558B27F79A02}"/>
          </ac:spMkLst>
        </pc:spChg>
        <pc:picChg chg="mod">
          <ac:chgData name="Lindberg, John - Xylem" userId="S::john.lindberg@xylem.com::6cc3ce97-af90-41c9-9b3c-028ada52872a" providerId="AD" clId="Web-{3741A36C-CB23-4F33-B75E-530E4EA27715}" dt="2021-12-07T15:29:40.767" v="16" actId="1076"/>
          <ac:picMkLst>
            <pc:docMk/>
            <pc:sldMk cId="2697202521" sldId="666"/>
            <ac:picMk id="3" creationId="{8FBC17C0-5EA8-452C-96FD-D47C87A30FB5}"/>
          </ac:picMkLst>
        </pc:picChg>
        <pc:picChg chg="add mod">
          <ac:chgData name="Lindberg, John - Xylem" userId="S::john.lindberg@xylem.com::6cc3ce97-af90-41c9-9b3c-028ada52872a" providerId="AD" clId="Web-{3741A36C-CB23-4F33-B75E-530E4EA27715}" dt="2021-12-07T15:29:31.360" v="13" actId="1076"/>
          <ac:picMkLst>
            <pc:docMk/>
            <pc:sldMk cId="2697202521" sldId="666"/>
            <ac:picMk id="6" creationId="{0116CDC9-CA4C-4B7D-BE39-6BFFFE2638DA}"/>
          </ac:picMkLst>
        </pc:picChg>
      </pc:sldChg>
      <pc:sldChg chg="modSp">
        <pc:chgData name="Lindberg, John - Xylem" userId="S::john.lindberg@xylem.com::6cc3ce97-af90-41c9-9b3c-028ada52872a" providerId="AD" clId="Web-{3741A36C-CB23-4F33-B75E-530E4EA27715}" dt="2021-12-07T15:34:12.788" v="45" actId="20577"/>
        <pc:sldMkLst>
          <pc:docMk/>
          <pc:sldMk cId="2587018551" sldId="667"/>
        </pc:sldMkLst>
        <pc:spChg chg="mod">
          <ac:chgData name="Lindberg, John - Xylem" userId="S::john.lindberg@xylem.com::6cc3ce97-af90-41c9-9b3c-028ada52872a" providerId="AD" clId="Web-{3741A36C-CB23-4F33-B75E-530E4EA27715}" dt="2021-12-07T15:34:12.788" v="45" actId="20577"/>
          <ac:spMkLst>
            <pc:docMk/>
            <pc:sldMk cId="2587018551" sldId="667"/>
            <ac:spMk id="4" creationId="{00000000-0000-0000-0000-000000000000}"/>
          </ac:spMkLst>
        </pc:spChg>
      </pc:sldChg>
      <pc:sldChg chg="ord">
        <pc:chgData name="Lindberg, John - Xylem" userId="S::john.lindberg@xylem.com::6cc3ce97-af90-41c9-9b3c-028ada52872a" providerId="AD" clId="Web-{3741A36C-CB23-4F33-B75E-530E4EA27715}" dt="2021-12-07T15:37:27.059" v="58"/>
        <pc:sldMkLst>
          <pc:docMk/>
          <pc:sldMk cId="2434547589" sldId="675"/>
        </pc:sldMkLst>
      </pc:sldChg>
      <pc:sldChg chg="modSp">
        <pc:chgData name="Lindberg, John - Xylem" userId="S::john.lindberg@xylem.com::6cc3ce97-af90-41c9-9b3c-028ada52872a" providerId="AD" clId="Web-{3741A36C-CB23-4F33-B75E-530E4EA27715}" dt="2021-12-07T15:32:36.849" v="31" actId="20577"/>
        <pc:sldMkLst>
          <pc:docMk/>
          <pc:sldMk cId="4253692615" sldId="677"/>
        </pc:sldMkLst>
        <pc:spChg chg="mod">
          <ac:chgData name="Lindberg, John - Xylem" userId="S::john.lindberg@xylem.com::6cc3ce97-af90-41c9-9b3c-028ada52872a" providerId="AD" clId="Web-{3741A36C-CB23-4F33-B75E-530E4EA27715}" dt="2021-12-07T15:32:36.849" v="31" actId="20577"/>
          <ac:spMkLst>
            <pc:docMk/>
            <pc:sldMk cId="4253692615" sldId="677"/>
            <ac:spMk id="4" creationId="{00000000-0000-0000-0000-000000000000}"/>
          </ac:spMkLst>
        </pc:spChg>
      </pc:sldChg>
      <pc:sldChg chg="ord">
        <pc:chgData name="Lindberg, John - Xylem" userId="S::john.lindberg@xylem.com::6cc3ce97-af90-41c9-9b3c-028ada52872a" providerId="AD" clId="Web-{3741A36C-CB23-4F33-B75E-530E4EA27715}" dt="2021-12-07T15:37:10.324" v="57"/>
        <pc:sldMkLst>
          <pc:docMk/>
          <pc:sldMk cId="3490134316" sldId="686"/>
        </pc:sldMkLst>
      </pc:sldChg>
      <pc:sldChg chg="modSp">
        <pc:chgData name="Lindberg, John - Xylem" userId="S::john.lindberg@xylem.com::6cc3ce97-af90-41c9-9b3c-028ada52872a" providerId="AD" clId="Web-{3741A36C-CB23-4F33-B75E-530E4EA27715}" dt="2021-12-07T15:33:21.303" v="34" actId="20577"/>
        <pc:sldMkLst>
          <pc:docMk/>
          <pc:sldMk cId="2167412660" sldId="687"/>
        </pc:sldMkLst>
        <pc:spChg chg="mod">
          <ac:chgData name="Lindberg, John - Xylem" userId="S::john.lindberg@xylem.com::6cc3ce97-af90-41c9-9b3c-028ada52872a" providerId="AD" clId="Web-{3741A36C-CB23-4F33-B75E-530E4EA27715}" dt="2021-12-07T15:33:21.303" v="34" actId="20577"/>
          <ac:spMkLst>
            <pc:docMk/>
            <pc:sldMk cId="2167412660" sldId="687"/>
            <ac:spMk id="8" creationId="{BEA83636-5F96-4FE5-8FDE-02A80FB48668}"/>
          </ac:spMkLst>
        </pc:spChg>
      </pc:sldChg>
      <pc:sldChg chg="ord">
        <pc:chgData name="Lindberg, John - Xylem" userId="S::john.lindberg@xylem.com::6cc3ce97-af90-41c9-9b3c-028ada52872a" providerId="AD" clId="Web-{3741A36C-CB23-4F33-B75E-530E4EA27715}" dt="2021-12-07T15:37:31.965" v="60"/>
        <pc:sldMkLst>
          <pc:docMk/>
          <pc:sldMk cId="3727890777" sldId="690"/>
        </pc:sldMkLst>
      </pc:sldChg>
      <pc:sldChg chg="modSp ord">
        <pc:chgData name="Lindberg, John - Xylem" userId="S::john.lindberg@xylem.com::6cc3ce97-af90-41c9-9b3c-028ada52872a" providerId="AD" clId="Web-{3741A36C-CB23-4F33-B75E-530E4EA27715}" dt="2021-12-07T15:37:29.746" v="59"/>
        <pc:sldMkLst>
          <pc:docMk/>
          <pc:sldMk cId="2989785045" sldId="691"/>
        </pc:sldMkLst>
        <pc:spChg chg="mod">
          <ac:chgData name="Lindberg, John - Xylem" userId="S::john.lindberg@xylem.com::6cc3ce97-af90-41c9-9b3c-028ada52872a" providerId="AD" clId="Web-{3741A36C-CB23-4F33-B75E-530E4EA27715}" dt="2021-12-07T15:31:06.206" v="29" actId="20577"/>
          <ac:spMkLst>
            <pc:docMk/>
            <pc:sldMk cId="2989785045" sldId="691"/>
            <ac:spMk id="9" creationId="{90BC7BB8-331B-4477-ADF6-6A0BC4F99465}"/>
          </ac:spMkLst>
        </pc:spChg>
      </pc:sldChg>
      <pc:sldChg chg="ord">
        <pc:chgData name="Lindberg, John - Xylem" userId="S::john.lindberg@xylem.com::6cc3ce97-af90-41c9-9b3c-028ada52872a" providerId="AD" clId="Web-{3741A36C-CB23-4F33-B75E-530E4EA27715}" dt="2021-12-07T15:35:10.790" v="48"/>
        <pc:sldMkLst>
          <pc:docMk/>
          <pc:sldMk cId="2629353935" sldId="698"/>
        </pc:sldMkLst>
      </pc:sldChg>
      <pc:sldChg chg="modSp">
        <pc:chgData name="Lindberg, John - Xylem" userId="S::john.lindberg@xylem.com::6cc3ce97-af90-41c9-9b3c-028ada52872a" providerId="AD" clId="Web-{3741A36C-CB23-4F33-B75E-530E4EA27715}" dt="2021-12-07T15:33:43.788" v="41"/>
        <pc:sldMkLst>
          <pc:docMk/>
          <pc:sldMk cId="3060607777" sldId="700"/>
        </pc:sldMkLst>
        <pc:spChg chg="mod">
          <ac:chgData name="Lindberg, John - Xylem" userId="S::john.lindberg@xylem.com::6cc3ce97-af90-41c9-9b3c-028ada52872a" providerId="AD" clId="Web-{3741A36C-CB23-4F33-B75E-530E4EA27715}" dt="2021-12-07T15:33:38.225" v="39" actId="20577"/>
          <ac:spMkLst>
            <pc:docMk/>
            <pc:sldMk cId="3060607777" sldId="700"/>
            <ac:spMk id="8" creationId="{BEA83636-5F96-4FE5-8FDE-02A80FB48668}"/>
          </ac:spMkLst>
        </pc:spChg>
        <pc:graphicFrameChg chg="mod modGraphic">
          <ac:chgData name="Lindberg, John - Xylem" userId="S::john.lindberg@xylem.com::6cc3ce97-af90-41c9-9b3c-028ada52872a" providerId="AD" clId="Web-{3741A36C-CB23-4F33-B75E-530E4EA27715}" dt="2021-12-07T15:33:43.788" v="41"/>
          <ac:graphicFrameMkLst>
            <pc:docMk/>
            <pc:sldMk cId="3060607777" sldId="700"/>
            <ac:graphicFrameMk id="7" creationId="{733181B8-DED5-41E5-B60A-CD27E7492A0E}"/>
          </ac:graphicFrameMkLst>
        </pc:graphicFrameChg>
      </pc:sldChg>
      <pc:sldChg chg="modSp">
        <pc:chgData name="Lindberg, John - Xylem" userId="S::john.lindberg@xylem.com::6cc3ce97-af90-41c9-9b3c-028ada52872a" providerId="AD" clId="Web-{3741A36C-CB23-4F33-B75E-530E4EA27715}" dt="2021-12-07T15:35:58.963" v="52" actId="20577"/>
        <pc:sldMkLst>
          <pc:docMk/>
          <pc:sldMk cId="3430118005" sldId="701"/>
        </pc:sldMkLst>
        <pc:spChg chg="mod">
          <ac:chgData name="Lindberg, John - Xylem" userId="S::john.lindberg@xylem.com::6cc3ce97-af90-41c9-9b3c-028ada52872a" providerId="AD" clId="Web-{3741A36C-CB23-4F33-B75E-530E4EA27715}" dt="2021-12-07T15:35:58.963" v="52" actId="20577"/>
          <ac:spMkLst>
            <pc:docMk/>
            <pc:sldMk cId="3430118005" sldId="701"/>
            <ac:spMk id="4" creationId="{00000000-0000-0000-0000-000000000000}"/>
          </ac:spMkLst>
        </pc:spChg>
      </pc:sldChg>
      <pc:sldChg chg="ord">
        <pc:chgData name="Lindberg, John - Xylem" userId="S::john.lindberg@xylem.com::6cc3ce97-af90-41c9-9b3c-028ada52872a" providerId="AD" clId="Web-{3741A36C-CB23-4F33-B75E-530E4EA27715}" dt="2021-12-07T15:35:13.899" v="49"/>
        <pc:sldMkLst>
          <pc:docMk/>
          <pc:sldMk cId="3617625107" sldId="7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37C31-209D-459D-BF0C-ED7F30F4D797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D727F-DD79-42AB-A974-2104ADB7D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73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xmlns="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503EB50-7C1F-4D05-A50C-DB7D66EA73EA}"/>
              </a:ext>
            </a:extLst>
          </p:cNvPr>
          <p:cNvGrpSpPr/>
          <p:nvPr userDrawn="1"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B9704FA-FDBC-4498-8BEB-BE223F205AEF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9" name="Picture 8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xmlns="" id="{323C111C-1947-4B82-807B-9AA5127670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0893"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507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3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hypack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vdatum.noaa.gov/download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2941984"/>
            <a:ext cx="10515480" cy="2743200"/>
          </a:xfrm>
        </p:spPr>
        <p:txBody>
          <a:bodyPr/>
          <a:lstStyle/>
          <a:p>
            <a:r>
              <a:rPr lang="en-US" dirty="0"/>
              <a:t>What’s New in HYPACK 2022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GEODESY – EPSG CODES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6F364C-1A10-4EF5-8DA8-940E8EF0953A}"/>
              </a:ext>
            </a:extLst>
          </p:cNvPr>
          <p:cNvSpPr txBox="1"/>
          <p:nvPr/>
        </p:nvSpPr>
        <p:spPr>
          <a:xfrm>
            <a:off x="701098" y="1639535"/>
            <a:ext cx="4382461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latin typeface="Arial"/>
                <a:ea typeface="ヒラギノ角ゴ Pro W3"/>
                <a:cs typeface="Arial"/>
              </a:rPr>
              <a:t>Select Geodesy based on EPSG Code.</a:t>
            </a:r>
          </a:p>
          <a:p>
            <a:endParaRPr lang="en-US" sz="2400" dirty="0">
              <a:latin typeface="Arial"/>
              <a:ea typeface="ヒラギノ角ゴ Pro W3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latin typeface="Arial"/>
                <a:ea typeface="ヒラギノ角ゴ Pro W3"/>
                <a:cs typeface="Arial"/>
              </a:rPr>
              <a:t>Choose “EPSG” tab.</a:t>
            </a:r>
          </a:p>
          <a:p>
            <a:pPr lvl="1"/>
            <a:endParaRPr lang="en-US" sz="2400" dirty="0">
              <a:latin typeface="Arial"/>
              <a:ea typeface="ヒラギノ角ゴ Pro W3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latin typeface="Arial"/>
                <a:ea typeface="ヒラギノ角ゴ Pro W3"/>
                <a:cs typeface="Arial"/>
              </a:rPr>
              <a:t>Enter EPSG Code or select from dropdown list.</a:t>
            </a:r>
            <a:endParaRPr lang="en-US" sz="2400" dirty="0"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4FFF08-EA4C-4860-951F-F47A9A48A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91" y="747327"/>
            <a:ext cx="5718556" cy="43867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D9F9994-6578-4787-BDCD-BB8C32C76DCA}"/>
              </a:ext>
            </a:extLst>
          </p:cNvPr>
          <p:cNvSpPr/>
          <p:nvPr/>
        </p:nvSpPr>
        <p:spPr>
          <a:xfrm>
            <a:off x="5696791" y="1099665"/>
            <a:ext cx="1903635" cy="241532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33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HARDWARE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5C07786-D7F8-42B8-B7B7-7D45357C21D5}"/>
              </a:ext>
            </a:extLst>
          </p:cNvPr>
          <p:cNvSpPr txBox="1"/>
          <p:nvPr/>
        </p:nvSpPr>
        <p:spPr>
          <a:xfrm>
            <a:off x="933450" y="866775"/>
            <a:ext cx="52197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Support for 3D OBJ boat shapes.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9C0DEF2-B14B-473F-83AC-80877268D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62" y="1236108"/>
            <a:ext cx="5363153" cy="40237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5825032-341B-4FF0-B975-8B587A4CF25C}"/>
              </a:ext>
            </a:extLst>
          </p:cNvPr>
          <p:cNvSpPr txBox="1"/>
          <p:nvPr/>
        </p:nvSpPr>
        <p:spPr>
          <a:xfrm>
            <a:off x="6514980" y="866775"/>
            <a:ext cx="52197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New Test Device window for MB and SS devices.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D5A76B4-1A9A-49E8-8B04-DC80713A4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11" y="1855788"/>
            <a:ext cx="5130990" cy="286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39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AB530A8-45BD-4A16-9A28-2A91B8EE6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942" y="511643"/>
            <a:ext cx="6666303" cy="507123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SURVEY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503E07-2C64-481B-8001-D71A52182AD4}"/>
              </a:ext>
            </a:extLst>
          </p:cNvPr>
          <p:cNvSpPr txBox="1"/>
          <p:nvPr/>
        </p:nvSpPr>
        <p:spPr>
          <a:xfrm>
            <a:off x="876299" y="914999"/>
            <a:ext cx="324269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New code base!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Same functionality.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Updated icons.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More reliable.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Easier to update with new features.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7F1A0D-753A-4ECA-A1DD-A15063847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177" y="2690448"/>
            <a:ext cx="2066968" cy="299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80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SURVEY – Single Beam Auto Matrix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503E07-2C64-481B-8001-D71A52182AD4}"/>
              </a:ext>
            </a:extLst>
          </p:cNvPr>
          <p:cNvSpPr txBox="1"/>
          <p:nvPr/>
        </p:nvSpPr>
        <p:spPr>
          <a:xfrm>
            <a:off x="747797" y="2105672"/>
            <a:ext cx="323430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New feature for 2022.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Automatically paint matrix with single beam echosounder data.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Same options as multibeam auto matrix.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EF340A1-13AA-4677-95C3-A9D5BF335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341" y="914999"/>
            <a:ext cx="5630927" cy="47762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FAD28CA-665A-47F2-AF17-31B70E061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443" y="1460184"/>
            <a:ext cx="2632425" cy="33223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4004A32-38B1-44A1-A0C5-86B1C0A02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184" y="334304"/>
            <a:ext cx="2876084" cy="334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0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BF90479-9138-4771-B999-A017207D0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959" y="362802"/>
            <a:ext cx="6667500" cy="35718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SURVEY – Device Health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503E07-2C64-481B-8001-D71A52182AD4}"/>
              </a:ext>
            </a:extLst>
          </p:cNvPr>
          <p:cNvSpPr txBox="1"/>
          <p:nvPr/>
        </p:nvSpPr>
        <p:spPr>
          <a:xfrm>
            <a:off x="659062" y="1810926"/>
            <a:ext cx="2642756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Launches from Survey program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Tracks device timing from HYPACK, HYSWEEP and Side Scan devices.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/>
                <a:ea typeface="ヒラギノ角ゴ Pro W3"/>
                <a:cs typeface="Arial"/>
              </a:rPr>
              <a:t>Color-coded </a:t>
            </a:r>
            <a:r>
              <a:rPr lang="en-US" dirty="0">
                <a:latin typeface="Arial"/>
                <a:ea typeface="ヒラギノ角ゴ Pro W3"/>
                <a:cs typeface="Arial"/>
              </a:rPr>
              <a:t>warning indicators.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Tracks file logging and file size.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458A0E6-B47B-4AD8-A2D4-DBFF77480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210" y="1284331"/>
            <a:ext cx="3971554" cy="34751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7266B5D-2D7B-4E41-AC76-377097656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37376"/>
            <a:ext cx="3498851" cy="409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57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LOG</a:t>
            </a:r>
          </a:p>
        </p:txBody>
      </p:sp>
      <p:sp>
        <p:nvSpPr>
          <p:cNvPr id="5" name="Subtitle 3">
            <a:extLst>
              <a:ext uri="{FF2B5EF4-FFF2-40B4-BE49-F238E27FC236}">
                <a16:creationId xmlns:a16="http://schemas.microsoft.com/office/drawing/2014/main" xmlns="" id="{767991E5-1367-4A17-AE03-5C0BE86C475A}"/>
              </a:ext>
            </a:extLst>
          </p:cNvPr>
          <p:cNvSpPr txBox="1">
            <a:spLocks/>
          </p:cNvSpPr>
          <p:nvPr/>
        </p:nvSpPr>
        <p:spPr>
          <a:xfrm>
            <a:off x="713083" y="1099665"/>
            <a:ext cx="3960570" cy="378116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Automatically saves data to *.csv file so survey can be reloaded.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Import Survey *.log file.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Import/export header info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Export sheet to PDF, </a:t>
            </a:r>
            <a:r>
              <a:rPr lang="en-US" dirty="0" smtClean="0"/>
              <a:t>XLS, </a:t>
            </a:r>
            <a:r>
              <a:rPr lang="en-US" dirty="0"/>
              <a:t>and CSV format 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 custom header fields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Log targets to Memo section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36BB849-8B0A-4E74-841A-F7E0DC0BF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048" y="535709"/>
            <a:ext cx="3849584" cy="55741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3C06E54-B0D3-41A8-AADB-EE0E98A67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023" y="4880832"/>
            <a:ext cx="3266100" cy="89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29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DEVICE DRIVERS</a:t>
            </a:r>
            <a:endParaRPr lang="en-US" dirty="0"/>
          </a:p>
        </p:txBody>
      </p:sp>
      <p:sp>
        <p:nvSpPr>
          <p:cNvPr id="6" name="Subtitle 3">
            <a:extLst>
              <a:ext uri="{FF2B5EF4-FFF2-40B4-BE49-F238E27FC236}">
                <a16:creationId xmlns:a16="http://schemas.microsoft.com/office/drawing/2014/main" xmlns="" id="{8F89B6B7-7ABD-48E0-8AB2-6A55A4934FEC}"/>
              </a:ext>
            </a:extLst>
          </p:cNvPr>
          <p:cNvSpPr txBox="1">
            <a:spLocks/>
          </p:cNvSpPr>
          <p:nvPr/>
        </p:nvSpPr>
        <p:spPr>
          <a:xfrm>
            <a:off x="2053550" y="4312750"/>
            <a:ext cx="8285435" cy="17526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Added support for 32-bit echogram. Any data logged with the E20 is logged at full-quality—no downsampling as in earlier versions.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Survey device window includes Signal Range buttons to adjust the display brightness.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32-bit and 64-bit Single Beam Editors have also been updated to process echogram data.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7127A9E-4267-424F-AA43-810FAB727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94" y="859516"/>
            <a:ext cx="4284221" cy="32150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2" descr=" ECHOTRAC E20 - Singlebeam Hydrographic Echosounders - Odom Hydrographic">
            <a:extLst>
              <a:ext uri="{FF2B5EF4-FFF2-40B4-BE49-F238E27FC236}">
                <a16:creationId xmlns:a16="http://schemas.microsoft.com/office/drawing/2014/main" xmlns="" id="{C78ED40D-86BA-4DED-A36E-6A96E02E3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133" y="1856368"/>
            <a:ext cx="2994858" cy="165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495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733181B8-DED5-41E5-B60A-CD27E7492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287531"/>
              </p:ext>
            </p:extLst>
          </p:nvPr>
        </p:nvGraphicFramePr>
        <p:xfrm>
          <a:off x="804060" y="731981"/>
          <a:ext cx="10930620" cy="4769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5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547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Nav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INS driver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Corrected inverted heave.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DQM_Mechanical.dll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Enhancements and bug fixes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US Digital T7 sensor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Geodimeter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support for Trimble S6 Robotic Total Station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Magnet.dll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Changed the Marine Magnetics labels to be more clear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support JW Fisher Proton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PosMV.dll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SURVEY crash if Tide is disabled.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Towfish.dll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[Reset Towfish Position] to reposition the towfish at its maximum cable length</a:t>
                      </a:r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directly behind the vessel until the driver receives device input data to calculate it.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an LCI-90i “Legacy” option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1800" b="1" dirty="0"/>
                        <a:t>Vectornav.dll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6094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Support for </a:t>
                      </a:r>
                      <a:r>
                        <a:rPr lang="en-US" sz="1800" dirty="0" err="1"/>
                        <a:t>VectorNav</a:t>
                      </a:r>
                      <a:r>
                        <a:rPr lang="en-US" sz="1800" dirty="0"/>
                        <a:t> IMU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9747241"/>
                  </a:ext>
                </a:extLst>
              </a:tr>
            </a:tbl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xmlns="" id="{BEA83636-5F96-4FE5-8FDE-02A80FB4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</p:spPr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SURVEY DRIVERS – More!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412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733181B8-DED5-41E5-B60A-CD27E7492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329706"/>
              </p:ext>
            </p:extLst>
          </p:nvPr>
        </p:nvGraphicFramePr>
        <p:xfrm>
          <a:off x="804298" y="1608282"/>
          <a:ext cx="10930620" cy="3410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5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547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8566"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0140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GenCutterDQM.dll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Based on the original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GenDevParse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with a few additions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0140">
                <a:tc>
                  <a:txBody>
                    <a:bodyPr/>
                    <a:lstStyle/>
                    <a:p>
                      <a:r>
                        <a:rPr lang="en-US" sz="1800" b="1" dirty="0"/>
                        <a:t>NOAATides.dll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Added tide offset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Option to use NOAA time.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0140">
                <a:tc>
                  <a:txBody>
                    <a:bodyPr/>
                    <a:lstStyle/>
                    <a:p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Inclinometer.dll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the 2Gig Engineering option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Telestra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SignalQuest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sensor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32833">
                <a:tc>
                  <a:txBody>
                    <a:bodyPr/>
                    <a:lstStyle/>
                    <a:p>
                      <a:r>
                        <a:rPr lang="en-US" sz="1800" b="1" dirty="0"/>
                        <a:t>GPS.dll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6094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Enhanced PTNL,GGK quality indicator codes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xmlns="" id="{BEA83636-5F96-4FE5-8FDE-02A80FB4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</p:spPr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SURVEY DRIVER UPDATES -  Even More!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607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HYSWEEP SURVEY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76894-FCAF-4E81-BC13-E430B3580FF2}"/>
              </a:ext>
            </a:extLst>
          </p:cNvPr>
          <p:cNvSpPr txBox="1"/>
          <p:nvPr/>
        </p:nvSpPr>
        <p:spPr>
          <a:xfrm>
            <a:off x="656359" y="2124571"/>
            <a:ext cx="274262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IMU warning if no </a:t>
            </a:r>
            <a:r>
              <a:rPr lang="en-US" dirty="0" smtClean="0">
                <a:latin typeface="Arial"/>
                <a:ea typeface="ヒラギノ角ゴ Pro W3"/>
                <a:cs typeface="Arial"/>
              </a:rPr>
              <a:t>altitude </a:t>
            </a:r>
            <a:r>
              <a:rPr lang="en-US" dirty="0">
                <a:latin typeface="Arial"/>
                <a:ea typeface="ヒラギノ角ゴ Pro W3"/>
                <a:cs typeface="Arial"/>
              </a:rPr>
              <a:t>device is installed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18EE95-25C0-455E-A9AF-9BDEDE317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308" y="1018959"/>
            <a:ext cx="6562279" cy="332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0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OVERVIEW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8486E7-931B-42A1-A35B-93EF8456A061}"/>
              </a:ext>
            </a:extLst>
          </p:cNvPr>
          <p:cNvSpPr txBox="1"/>
          <p:nvPr/>
        </p:nvSpPr>
        <p:spPr>
          <a:xfrm>
            <a:off x="615699" y="1333770"/>
            <a:ext cx="3948944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Expected January Release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Free to all MP members!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Download from </a:t>
            </a:r>
            <a:r>
              <a:rPr lang="en-US" dirty="0">
                <a:latin typeface="Arial"/>
                <a:ea typeface="ヒラギノ角ゴ Pro W3"/>
                <a:cs typeface="Arial"/>
                <a:hlinkClick r:id="rId2"/>
              </a:rPr>
              <a:t>www.hypack.com</a:t>
            </a:r>
            <a:endParaRPr lang="en-US" dirty="0">
              <a:latin typeface="Arial"/>
              <a:ea typeface="ヒラギノ角ゴ Pro W3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Contains all updates from 2021 quarterly releases.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Hundreds of new features, enhancements, bug fixes, etc.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Arial"/>
              <a:ea typeface="ヒラギノ角ゴ Pro W3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A7C5A96-B7A7-4438-9616-B93F2767E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576" y="358592"/>
            <a:ext cx="6356594" cy="34276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84E624D-3181-42D1-BCC9-2BEA39574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307" y="1427539"/>
            <a:ext cx="3829277" cy="3010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5BC72EA-70DC-4398-A229-2018F466E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919" y="3429000"/>
            <a:ext cx="5706915" cy="255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03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HYSWEEP SURVEY DRIVERS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38E404FD-D4C5-473C-A512-83DAEC4AC0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473023"/>
              </p:ext>
            </p:extLst>
          </p:nvPr>
        </p:nvGraphicFramePr>
        <p:xfrm>
          <a:off x="2961409" y="562311"/>
          <a:ext cx="8526164" cy="4023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2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28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Nav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INS driver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Corrected inverted heave.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sz="1800" b="1" dirty="0"/>
                        <a:t>AML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Support for AML-3 and AML-6 SVPs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8066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Kongsberg drivers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Supports Kongsberg KMALL datagrams.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Sonar frequency logged in RMB datagrams of HSX file.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Supports GPS transfer to HYPACK Survey via the HYSWEEP_Extended.DLL.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8163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WASSP driver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Extend slant range maximum from 650 m to 65,000 m.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537">
                <a:tc>
                  <a:txBody>
                    <a:bodyPr/>
                    <a:lstStyle/>
                    <a:p>
                      <a:r>
                        <a:rPr lang="en-US" sz="1800" b="1" dirty="0"/>
                        <a:t>Klein Drivers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Updated to latest Klein SDK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537">
                <a:tc>
                  <a:txBody>
                    <a:bodyPr/>
                    <a:lstStyle/>
                    <a:p>
                      <a:r>
                        <a:rPr lang="en-US" sz="1800" b="1" dirty="0" err="1"/>
                        <a:t>VectorNav</a:t>
                      </a:r>
                      <a:r>
                        <a:rPr lang="en-US" sz="1800" b="1" dirty="0"/>
                        <a:t>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Support for </a:t>
                      </a:r>
                      <a:r>
                        <a:rPr lang="en-US" sz="1800" dirty="0" err="1"/>
                        <a:t>VectorNav</a:t>
                      </a:r>
                      <a:r>
                        <a:rPr lang="en-US" sz="1800" dirty="0"/>
                        <a:t> IMU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224575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3C2A682-1326-4926-AC5B-09F8AC1FD785}"/>
              </a:ext>
            </a:extLst>
          </p:cNvPr>
          <p:cNvSpPr txBox="1"/>
          <p:nvPr/>
        </p:nvSpPr>
        <p:spPr>
          <a:xfrm>
            <a:off x="2182860" y="5180843"/>
            <a:ext cx="8145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Other: Added an option to suppress logging WGS84 data to HSX files </a:t>
            </a:r>
            <a:r>
              <a:rPr lang="en-US" dirty="0"/>
              <a:t>(FILE –LOGGING OPTIONS in HYSWEEP Survey).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7018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TPU EDITOR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76894-FCAF-4E81-BC13-E430B3580FF2}"/>
              </a:ext>
            </a:extLst>
          </p:cNvPr>
          <p:cNvSpPr txBox="1"/>
          <p:nvPr/>
        </p:nvSpPr>
        <p:spPr>
          <a:xfrm>
            <a:off x="922466" y="2470009"/>
            <a:ext cx="312304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Added IHO Exclusive Order to Estimation Graph Parameters.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75D38CA-07E9-4489-A7A4-D84EFF08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656" y="427839"/>
            <a:ext cx="6357262" cy="52846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B48BBAB-6162-47EB-99BB-11E130796233}"/>
              </a:ext>
            </a:extLst>
          </p:cNvPr>
          <p:cNvSpPr/>
          <p:nvPr/>
        </p:nvSpPr>
        <p:spPr>
          <a:xfrm>
            <a:off x="9144000" y="3900881"/>
            <a:ext cx="906011" cy="24328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34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SIDE SCAN SURVEY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6A2FE00-78B5-4643-8B9C-5130DD38C65F}"/>
              </a:ext>
            </a:extLst>
          </p:cNvPr>
          <p:cNvSpPr txBox="1"/>
          <p:nvPr/>
        </p:nvSpPr>
        <p:spPr>
          <a:xfrm>
            <a:off x="563995" y="1099665"/>
            <a:ext cx="521970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Support for </a:t>
            </a:r>
            <a:r>
              <a:rPr lang="en-US" dirty="0" err="1">
                <a:latin typeface="Arial"/>
                <a:ea typeface="ヒラギノ角ゴ Pro W3"/>
                <a:cs typeface="Arial"/>
              </a:rPr>
              <a:t>Edgetech</a:t>
            </a:r>
            <a:r>
              <a:rPr lang="en-US" dirty="0">
                <a:latin typeface="Arial"/>
                <a:ea typeface="ヒラギノ角ゴ Pro W3"/>
                <a:cs typeface="Arial"/>
              </a:rPr>
              <a:t> 4205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Upgraded to latest Klein SDKs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Removed down-sampling for improved waterfall display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New water column display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FBC17C0-5EA8-452C-96FD-D47C87A30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248" y="2580255"/>
            <a:ext cx="2775853" cy="3477527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F83AD0F1-BA76-41CC-8310-1225767EF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052" y="278099"/>
            <a:ext cx="5768042" cy="57796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7FA0810-42EF-4659-B204-5B508DAB5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587" y="4184730"/>
            <a:ext cx="3264408" cy="231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02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VELOCITY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1F7304-30DC-44EE-A88E-2E10A7CB70EB}"/>
              </a:ext>
            </a:extLst>
          </p:cNvPr>
          <p:cNvSpPr txBox="1"/>
          <p:nvPr/>
        </p:nvSpPr>
        <p:spPr>
          <a:xfrm>
            <a:off x="701863" y="4447664"/>
            <a:ext cx="310165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Added Support for AML-3 and AML-6 SVPs.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Connects via </a:t>
            </a:r>
            <a:r>
              <a:rPr lang="en-US" dirty="0" err="1">
                <a:latin typeface="Arial"/>
                <a:ea typeface="ヒラギノ角ゴ Pro W3"/>
                <a:cs typeface="Arial"/>
              </a:rPr>
              <a:t>WiFi</a:t>
            </a:r>
            <a:endParaRPr lang="en-US" dirty="0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528DF014-87D9-490D-B9BE-1F8C3E547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879" y="788974"/>
            <a:ext cx="5684578" cy="47492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D86301-D384-4C83-A2E5-E5275A0C4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709" y="927818"/>
            <a:ext cx="2071929" cy="316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92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SBMAX64 – SINGLE BEAM EDITOR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B41DF9-6FD2-4BE6-B558-AE0802B3B6A6}"/>
              </a:ext>
            </a:extLst>
          </p:cNvPr>
          <p:cNvSpPr txBox="1"/>
          <p:nvPr/>
        </p:nvSpPr>
        <p:spPr>
          <a:xfrm>
            <a:off x="1378222" y="938245"/>
            <a:ext cx="34168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Updated to process the full-quality, 32-bit echogram data logged with the 21.2.x </a:t>
            </a:r>
            <a:r>
              <a:rPr lang="en-US" sz="1600" dirty="0" err="1"/>
              <a:t>Echotrac</a:t>
            </a:r>
            <a:r>
              <a:rPr lang="en-US" sz="1600" dirty="0"/>
              <a:t> E20 driver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Faster echogram drawing!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Signal Range buttons to adjust the display brightness.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Split echogram into 2 windows!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Many updates to the File Overlay options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D0B3BC7-961C-496C-BB64-AB5BAF0F8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567" y="3762223"/>
            <a:ext cx="2967526" cy="18864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7DCDEE0-A5B4-4AA5-9B48-55216AE8D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720" y="938245"/>
            <a:ext cx="6176960" cy="4710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D9A658-F794-47C2-A2F9-D167A8773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563" y="628228"/>
            <a:ext cx="19145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3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SBMAX64 – SORTING AND CONTOURING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B41DF9-6FD2-4BE6-B558-AE0802B3B6A6}"/>
              </a:ext>
            </a:extLst>
          </p:cNvPr>
          <p:cNvSpPr txBox="1"/>
          <p:nvPr/>
        </p:nvSpPr>
        <p:spPr>
          <a:xfrm>
            <a:off x="457082" y="924203"/>
            <a:ext cx="34168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Sort and contour data right in SBMAX.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Utilizes default sorting routine from Sort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Utilizes contouring engine from TIN Model.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85E64C8E-8680-421E-B5D6-60CF09AC5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781" y="1219840"/>
            <a:ext cx="7243308" cy="4418320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5399C9F2-4723-452C-B801-C1119B080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493" y="2348917"/>
            <a:ext cx="1631083" cy="3639003"/>
          </a:xfrm>
          <a:prstGeom prst="rect">
            <a:avLst/>
          </a:prstGeom>
        </p:spPr>
      </p:pic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F97C6880-73FB-4F7E-8958-65A77F0C2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2" y="3219772"/>
            <a:ext cx="1712506" cy="202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86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F899E3-E4E6-4AAA-82F4-9C5FD7A727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20" y="846849"/>
            <a:ext cx="7866791" cy="427382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MBMAX64 – Direct Export to ArcGIS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76894-FCAF-4E81-BC13-E430B3580FF2}"/>
              </a:ext>
            </a:extLst>
          </p:cNvPr>
          <p:cNvSpPr txBox="1"/>
          <p:nvPr/>
        </p:nvSpPr>
        <p:spPr>
          <a:xfrm>
            <a:off x="2186120" y="5399797"/>
            <a:ext cx="763738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>
                <a:latin typeface="Arial"/>
                <a:ea typeface="ヒラギノ角ゴ Pro W3"/>
                <a:cs typeface="Arial"/>
              </a:rPr>
              <a:t>Save ESRI TIFF file </a:t>
            </a:r>
            <a:r>
              <a:rPr lang="en-US" dirty="0">
                <a:latin typeface="Arial"/>
                <a:ea typeface="ヒラギノ角ゴ Pro W3"/>
                <a:cs typeface="Arial"/>
              </a:rPr>
              <a:t>– </a:t>
            </a:r>
            <a:r>
              <a:rPr lang="en-US" dirty="0"/>
              <a:t>creates a </a:t>
            </a:r>
            <a:r>
              <a:rPr lang="en-US" dirty="0" err="1" smtClean="0"/>
              <a:t>GeoTIFF</a:t>
            </a:r>
            <a:r>
              <a:rPr lang="en-US" dirty="0" smtClean="0"/>
              <a:t> </a:t>
            </a:r>
            <a:r>
              <a:rPr lang="en-US" dirty="0"/>
              <a:t>of the Multibeam Data in a format acceptable to </a:t>
            </a:r>
            <a:r>
              <a:rPr lang="en-US" dirty="0" smtClean="0"/>
              <a:t>ArcGIS </a:t>
            </a:r>
            <a:r>
              <a:rPr lang="en-US" dirty="0"/>
              <a:t>for easy input to their tools</a:t>
            </a:r>
            <a:endParaRPr lang="en-US" dirty="0">
              <a:latin typeface="Arial"/>
              <a:ea typeface="ヒラギノ角ゴ Pro W3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Arial"/>
              <a:ea typeface="ヒラギノ角ゴ Pro W3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D6DB2F-58A1-44C1-A501-FA32BFACD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391" y="941170"/>
            <a:ext cx="1803458" cy="17390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CBE5DFD-39F5-43A4-A245-1D5A9E6CB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545" y="1709574"/>
            <a:ext cx="4301366" cy="301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25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51F1C90-38CA-469A-BC0B-990E3264A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3" y="2971784"/>
            <a:ext cx="3948978" cy="300142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MBMAX64 - continued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8C43C1-DC6C-46D1-A72C-EDF0A011FF4F}"/>
              </a:ext>
            </a:extLst>
          </p:cNvPr>
          <p:cNvSpPr txBox="1"/>
          <p:nvPr/>
        </p:nvSpPr>
        <p:spPr>
          <a:xfrm>
            <a:off x="671481" y="1669448"/>
            <a:ext cx="470604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Improved (</a:t>
            </a:r>
            <a:r>
              <a:rPr lang="en-US" sz="1400" b="1" u="sng" dirty="0"/>
              <a:t>faster</a:t>
            </a:r>
            <a:r>
              <a:rPr lang="en-US" sz="1400" b="1" dirty="0"/>
              <a:t>!) drawing!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Additional SHOW Options for Survey Map: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Direction Arrows draws survey direction arrows on the track lines. (Phase 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Matrix Outline shows the border of the matrix. (Phase 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SVP Casts tagged with location. (Phase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Reads sonar frequency from both RMB and SNR records, as drivers may log the data to either location.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Saves WGS84 positions (when available) to the </a:t>
            </a:r>
            <a:r>
              <a:rPr lang="en-US" sz="1400" dirty="0" smtClean="0"/>
              <a:t>HS2X </a:t>
            </a:r>
            <a:r>
              <a:rPr lang="en-US" sz="1400" dirty="0"/>
              <a:t>position datagram (These positions can be omitted in HYSWEEP® SURVEY in the Logging Options dialog.)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Improved S7K data loading.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Now supporting Kongsberg KMALL files!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8839632-93DD-4E64-ADC6-F55BA2490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5920" y="863415"/>
            <a:ext cx="3094200" cy="18776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96B240C-A73A-4432-9B69-8C04E8248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910" y="974123"/>
            <a:ext cx="1741366" cy="245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47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MBMAX64 - continued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76894-FCAF-4E81-BC13-E430B3580FF2}"/>
              </a:ext>
            </a:extLst>
          </p:cNvPr>
          <p:cNvSpPr txBox="1"/>
          <p:nvPr/>
        </p:nvSpPr>
        <p:spPr>
          <a:xfrm>
            <a:off x="351559" y="1598099"/>
            <a:ext cx="265025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LiDAR Calibration in Pop-up Cloud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Uses cloud points instead of the cross section of our traditional patch test.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Better </a:t>
            </a:r>
            <a:r>
              <a:rPr lang="en-US" dirty="0"/>
              <a:t>suited to LiDAR systems</a:t>
            </a:r>
            <a:endParaRPr lang="en-US" dirty="0">
              <a:latin typeface="Arial"/>
              <a:ea typeface="ヒラギノ角ゴ Pro W3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EA01CA-8510-47A4-8BF8-65BBDBD4D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521" y="623880"/>
            <a:ext cx="8599920" cy="496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90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MBMAX64 - continued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76894-FCAF-4E81-BC13-E430B3580FF2}"/>
              </a:ext>
            </a:extLst>
          </p:cNvPr>
          <p:cNvSpPr txBox="1"/>
          <p:nvPr/>
        </p:nvSpPr>
        <p:spPr>
          <a:xfrm>
            <a:off x="457320" y="2139661"/>
            <a:ext cx="362007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Sweep Window Data Border: </a:t>
            </a:r>
            <a:r>
              <a:rPr lang="en-US" dirty="0"/>
              <a:t>O</a:t>
            </a:r>
            <a:r>
              <a:rPr lang="en-US" dirty="0" smtClean="0"/>
              <a:t>utlines </a:t>
            </a:r>
            <a:r>
              <a:rPr lang="en-US" dirty="0"/>
              <a:t>the area shown in the Sweep Window.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Custom Colors: </a:t>
            </a:r>
            <a:r>
              <a:rPr lang="en-US" dirty="0"/>
              <a:t>Define your own colors for various items.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24EF5E-B4CA-4972-ADC5-BB854CAFA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722" y="316345"/>
            <a:ext cx="7011903" cy="4890655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07708DF6-7E83-4886-9B2F-2B751BA6CE65}"/>
              </a:ext>
            </a:extLst>
          </p:cNvPr>
          <p:cNvSpPr/>
          <p:nvPr/>
        </p:nvSpPr>
        <p:spPr>
          <a:xfrm rot="19496511">
            <a:off x="7873996" y="2804387"/>
            <a:ext cx="988819" cy="42487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5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95DAB4-498A-456B-B08B-05415B2A1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/>
              </a:rPr>
              <a:t>NEW PRODUCTS – Engineered to meet the job requirements</a:t>
            </a:r>
            <a:br>
              <a:rPr lang="en-US" dirty="0">
                <a:ea typeface="ヒラギノ角ゴ Pro W3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4CC-3693-476B-ACF9-09A033831C7A}"/>
              </a:ext>
            </a:extLst>
          </p:cNvPr>
          <p:cNvSpPr txBox="1"/>
          <p:nvPr/>
        </p:nvSpPr>
        <p:spPr>
          <a:xfrm>
            <a:off x="457320" y="1108761"/>
            <a:ext cx="33345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HYPACK ECHO</a:t>
            </a:r>
          </a:p>
          <a:p>
            <a:pPr algn="ctr"/>
            <a:r>
              <a:rPr lang="en-US" sz="1200" dirty="0"/>
              <a:t>Software for Single Beam Survey</a:t>
            </a:r>
          </a:p>
          <a:p>
            <a:pPr algn="ctr"/>
            <a:r>
              <a:rPr lang="en-US" sz="1200" dirty="0"/>
              <a:t>_________________________________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Support for positioning </a:t>
            </a:r>
            <a:r>
              <a:rPr lang="en-US" sz="1200" dirty="0" smtClean="0"/>
              <a:t>devices, </a:t>
            </a:r>
            <a:r>
              <a:rPr lang="en-US" sz="1200" dirty="0"/>
              <a:t>including RTK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Support for Echo-Sounders including those with Echogram capability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Editing tools, including the SB Editor with Contour and Sort options to streamline workflow</a:t>
            </a:r>
          </a:p>
          <a:p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New HYPLOT MAX program to support final product renderings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0A1A6A9-DBBB-4454-9B17-99C056BAAF9B}"/>
              </a:ext>
            </a:extLst>
          </p:cNvPr>
          <p:cNvSpPr txBox="1"/>
          <p:nvPr/>
        </p:nvSpPr>
        <p:spPr>
          <a:xfrm>
            <a:off x="3921972" y="1099665"/>
            <a:ext cx="39679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HYPACK GEOPHYSICS</a:t>
            </a:r>
          </a:p>
          <a:p>
            <a:pPr algn="ctr"/>
            <a:r>
              <a:rPr lang="en-US" sz="1200" dirty="0"/>
              <a:t>Side-scan, Sub-Bottom and Magnetometers</a:t>
            </a:r>
          </a:p>
          <a:p>
            <a:pPr algn="ctr"/>
            <a:r>
              <a:rPr lang="en-US" sz="1200" dirty="0"/>
              <a:t>_________________________________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Support for positioning devices, including RTK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Magnetometer interfaced to 24 models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Sub-Bottom device interfaces to 11 models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Side-scan interface supports 38 models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Real-Time Mosaic during Survey aids in rapid target location and area coverage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Post-Processing tools to complete the analysis of the survey </a:t>
            </a:r>
          </a:p>
          <a:p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New HYPLOT MAX program to support final product renderings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1E1F96-78BB-46D2-913F-0F7CCA652DFD}"/>
              </a:ext>
            </a:extLst>
          </p:cNvPr>
          <p:cNvSpPr txBox="1"/>
          <p:nvPr/>
        </p:nvSpPr>
        <p:spPr>
          <a:xfrm>
            <a:off x="8020113" y="1099665"/>
            <a:ext cx="396799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WATER QUALITY MAPPING</a:t>
            </a:r>
          </a:p>
          <a:p>
            <a:pPr algn="ctr"/>
            <a:r>
              <a:rPr lang="en-US" sz="1200" dirty="0"/>
              <a:t>Software to cover ADCP and Environmental sensor data</a:t>
            </a:r>
          </a:p>
          <a:p>
            <a:pPr algn="ctr"/>
            <a:r>
              <a:rPr lang="en-US" sz="1200" dirty="0"/>
              <a:t>_________________________________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Support for positioning devices, including RTK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Acoustic Doppler Profiler collection and editing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User configurable interface to read up to 32 sensors and record them for later editing. If the interface </a:t>
            </a:r>
            <a:r>
              <a:rPr lang="en-US" sz="1200" dirty="0" smtClean="0"/>
              <a:t>does </a:t>
            </a:r>
            <a:r>
              <a:rPr lang="en-US" sz="1200" dirty="0"/>
              <a:t>not exist, configure the Generic Parser to record your data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New Water Quality Editor allows up to 32 sensor readings to be processed, cleaned, contoured and sorted for analysis</a:t>
            </a:r>
          </a:p>
          <a:p>
            <a:r>
              <a:rPr lang="en-US" sz="12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New HYPLOT MAX program to support final product renderings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BF4734-8A33-4C96-8CC1-DC217B6DC430}"/>
              </a:ext>
            </a:extLst>
          </p:cNvPr>
          <p:cNvSpPr txBox="1"/>
          <p:nvPr/>
        </p:nvSpPr>
        <p:spPr>
          <a:xfrm>
            <a:off x="1153014" y="5415294"/>
            <a:ext cx="92797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HYPACK has many tools to offer. These products provide a clear path to the tools specific to the job.</a:t>
            </a:r>
          </a:p>
        </p:txBody>
      </p:sp>
    </p:spTree>
    <p:extLst>
      <p:ext uri="{BB962C8B-B14F-4D97-AF65-F5344CB8AC3E}">
        <p14:creationId xmlns:p14="http://schemas.microsoft.com/office/powerpoint/2010/main" val="1705412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BA6F49-18AD-4AD7-AB82-015D7903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/>
              </a:rPr>
              <a:t>MBMAX64 - continued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FF95123-8216-4926-8516-0EF47E261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960" y="1925694"/>
            <a:ext cx="2502069" cy="3120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C7D81D-5834-4EF4-8D45-9D3CCF792714}"/>
              </a:ext>
            </a:extLst>
          </p:cNvPr>
          <p:cNvSpPr txBox="1"/>
          <p:nvPr/>
        </p:nvSpPr>
        <p:spPr>
          <a:xfrm>
            <a:off x="904757" y="1099665"/>
            <a:ext cx="362007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Custom Colors: </a:t>
            </a:r>
            <a:r>
              <a:rPr lang="en-US" dirty="0"/>
              <a:t>Define your own colors for various items.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01A4EC-4647-4193-9725-E0D4001E97C4}"/>
              </a:ext>
            </a:extLst>
          </p:cNvPr>
          <p:cNvSpPr txBox="1"/>
          <p:nvPr/>
        </p:nvSpPr>
        <p:spPr>
          <a:xfrm>
            <a:off x="6667382" y="1099665"/>
            <a:ext cx="362007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Export to Color File: </a:t>
            </a:r>
            <a:r>
              <a:rPr lang="en-US" dirty="0"/>
              <a:t>Exports MBMAX64 depth colors to HCF files.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Use in other HYPACK programs.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B2F8DC9-8B13-475A-A76A-931CCFE3C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784" y="2780851"/>
            <a:ext cx="4724400" cy="1409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ED93EFF-8607-47F0-B21E-AAB704BD6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122" y="2628566"/>
            <a:ext cx="2524125" cy="242887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1B64638C-5CA1-4788-A445-321F93793C25}"/>
              </a:ext>
            </a:extLst>
          </p:cNvPr>
          <p:cNvSpPr/>
          <p:nvPr/>
        </p:nvSpPr>
        <p:spPr>
          <a:xfrm>
            <a:off x="6810865" y="3790730"/>
            <a:ext cx="1010257" cy="3003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57700F50-A8C2-4AA2-B118-38355983B417}"/>
              </a:ext>
            </a:extLst>
          </p:cNvPr>
          <p:cNvSpPr/>
          <p:nvPr/>
        </p:nvSpPr>
        <p:spPr>
          <a:xfrm rot="10800000">
            <a:off x="3658059" y="3790730"/>
            <a:ext cx="866775" cy="3003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426C4CA-E26C-4C7C-B2B5-FCA933868E1D}"/>
              </a:ext>
            </a:extLst>
          </p:cNvPr>
          <p:cNvSpPr/>
          <p:nvPr/>
        </p:nvSpPr>
        <p:spPr>
          <a:xfrm>
            <a:off x="5734050" y="3790730"/>
            <a:ext cx="1076815" cy="30037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EB3247C-A1C8-45FA-8B18-3D781ED2EFEC}"/>
              </a:ext>
            </a:extLst>
          </p:cNvPr>
          <p:cNvSpPr/>
          <p:nvPr/>
        </p:nvSpPr>
        <p:spPr>
          <a:xfrm>
            <a:off x="4541289" y="3790730"/>
            <a:ext cx="1076815" cy="30037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97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08CAC4-2C8B-495F-9A9C-110F8E85E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/>
              </a:rPr>
              <a:t>MBMAX64 - continued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DB2760B-B0A6-4E72-B9DB-85E73ABEAFAB}"/>
              </a:ext>
            </a:extLst>
          </p:cNvPr>
          <p:cNvSpPr txBox="1"/>
          <p:nvPr/>
        </p:nvSpPr>
        <p:spPr>
          <a:xfrm>
            <a:off x="457320" y="1423515"/>
            <a:ext cx="362007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Use Project Rounding Rules: </a:t>
            </a:r>
            <a:r>
              <a:rPr lang="en-US" dirty="0"/>
              <a:t>Use rounding rules as defined in the HYPACK Shell Settings when exporting to XYZ file.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453E0D7-DB1F-4448-B8E7-569FDAFFA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942" y="1099665"/>
            <a:ext cx="7553325" cy="4143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8B0D7FE-52BE-4C4A-82E6-1C4FD6063BC8}"/>
              </a:ext>
            </a:extLst>
          </p:cNvPr>
          <p:cNvSpPr/>
          <p:nvPr/>
        </p:nvSpPr>
        <p:spPr>
          <a:xfrm>
            <a:off x="9277350" y="3231189"/>
            <a:ext cx="1676400" cy="30037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65B2B3E-08A8-4AB8-829E-A892EF579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245" y="3171352"/>
            <a:ext cx="256222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17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5B3CCF-2A08-41F8-8ADD-6965392B3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93" y="1235715"/>
            <a:ext cx="11680613" cy="315675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MBMAX64 – AUTO-PROCESSING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BC7BB8-331B-4477-ADF6-6A0BC4F99465}"/>
              </a:ext>
            </a:extLst>
          </p:cNvPr>
          <p:cNvSpPr txBox="1"/>
          <p:nvPr/>
        </p:nvSpPr>
        <p:spPr>
          <a:xfrm>
            <a:off x="2583809" y="4697249"/>
            <a:ext cx="801628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Auto Process – Export to XYZ as part of the Auto Process output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A54321-788A-41FC-BD8C-D118C6A98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328" y="1682803"/>
            <a:ext cx="3590925" cy="1685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786B649-C1C9-4945-8520-B1C6B70879F3}"/>
              </a:ext>
            </a:extLst>
          </p:cNvPr>
          <p:cNvSpPr/>
          <p:nvPr/>
        </p:nvSpPr>
        <p:spPr>
          <a:xfrm>
            <a:off x="3345298" y="2700372"/>
            <a:ext cx="2475345" cy="34174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85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HYPLOT MAX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4E942E-E595-481C-A5F5-D94A5D180FE2}"/>
              </a:ext>
            </a:extLst>
          </p:cNvPr>
          <p:cNvSpPr txBox="1"/>
          <p:nvPr/>
        </p:nvSpPr>
        <p:spPr>
          <a:xfrm>
            <a:off x="457320" y="1382085"/>
            <a:ext cx="3181586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New for 2022!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Uses paper space.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Plot multiple maps to one sheet!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Create plot area without PLT file.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Plots all background files.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Lock items to prevent editing.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Multiple undo’s.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Define settings in main window.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B630D8-6463-48C7-81B8-22E53EBB0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00" y="866775"/>
            <a:ext cx="8096250" cy="449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813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TIN MODEL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9323130-E656-47B7-A447-C4761DC27EE3}"/>
              </a:ext>
            </a:extLst>
          </p:cNvPr>
          <p:cNvSpPr txBox="1"/>
          <p:nvPr/>
        </p:nvSpPr>
        <p:spPr>
          <a:xfrm>
            <a:off x="606280" y="1915399"/>
            <a:ext cx="317715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Improved 2D drawing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New volume report options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PDF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CSV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XLS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64EAF1-CC30-4CEF-BB80-99FEA737C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097" y="276837"/>
            <a:ext cx="2195362" cy="56699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F4FA77E-B07F-4188-BC71-3B8625D0E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306" y="276837"/>
            <a:ext cx="4876601" cy="5287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C4C0D8C-B1EB-4DA6-A3B4-C6AA65CCB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766" y="2091943"/>
            <a:ext cx="4695546" cy="370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516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/>
              <a:t>CLOUD – Enhancements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93BC8F6-2C54-4D59-AA92-2209B8F523F3}"/>
              </a:ext>
            </a:extLst>
          </p:cNvPr>
          <p:cNvSpPr txBox="1"/>
          <p:nvPr/>
        </p:nvSpPr>
        <p:spPr>
          <a:xfrm>
            <a:off x="457082" y="960837"/>
            <a:ext cx="360499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Toggle off axis and perimeter display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File list view to enable/disable files without unloading them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3EF113-F441-4965-89E0-CF8D0883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54" y="2576335"/>
            <a:ext cx="3008250" cy="318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1F69671-D037-440A-9294-EC7B85CE4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076" y="1251527"/>
            <a:ext cx="7283235" cy="457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926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/>
              <a:t>ADCP PROFILE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93BC8F6-2C54-4D59-AA92-2209B8F523F3}"/>
              </a:ext>
            </a:extLst>
          </p:cNvPr>
          <p:cNvSpPr txBox="1"/>
          <p:nvPr/>
        </p:nvSpPr>
        <p:spPr>
          <a:xfrm>
            <a:off x="665002" y="2005568"/>
            <a:ext cx="3604994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Information Window</a:t>
            </a:r>
          </a:p>
          <a:p>
            <a:endParaRPr lang="en-US" b="1" dirty="0"/>
          </a:p>
          <a:p>
            <a:r>
              <a:rPr lang="en-US" b="1" dirty="0"/>
              <a:t>More extensive Information</a:t>
            </a:r>
          </a:p>
          <a:p>
            <a:r>
              <a:rPr lang="en-US" b="1" dirty="0"/>
              <a:t>display: </a:t>
            </a:r>
            <a:r>
              <a:rPr lang="en-US" dirty="0"/>
              <a:t>Added Ensemble Depth,</a:t>
            </a:r>
          </a:p>
          <a:p>
            <a:r>
              <a:rPr lang="de-DE" dirty="0"/>
              <a:t>Bin Size, Max Bin/Ensemble.,</a:t>
            </a:r>
          </a:p>
          <a:p>
            <a:r>
              <a:rPr lang="en-US" dirty="0"/>
              <a:t>Distance to First Bin. Bin Depth</a:t>
            </a:r>
          </a:p>
          <a:p>
            <a:r>
              <a:rPr lang="en-US" dirty="0"/>
              <a:t>and Final Bin Depth.</a:t>
            </a:r>
          </a:p>
          <a:p>
            <a:r>
              <a:rPr lang="en-US" b="1" dirty="0"/>
              <a:t>• Corrected off-screen dialog</a:t>
            </a:r>
          </a:p>
          <a:p>
            <a:r>
              <a:rPr lang="en-US" b="1" dirty="0"/>
              <a:t>problem.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0D52D29-320D-4E86-8E52-ADA53F677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353" y="1484502"/>
            <a:ext cx="63055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18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MAGNETOMETER / ENVIRONMENTAL EDITOR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18B4D58-5F7C-4212-BABE-095EC6596749}"/>
              </a:ext>
            </a:extLst>
          </p:cNvPr>
          <p:cNvSpPr txBox="1"/>
          <p:nvPr/>
        </p:nvSpPr>
        <p:spPr>
          <a:xfrm>
            <a:off x="951834" y="3047654"/>
            <a:ext cx="41582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MagEdit</a:t>
            </a:r>
            <a:r>
              <a:rPr lang="en-US" sz="1600" b="1" dirty="0"/>
              <a:t> now has special ‘water quality’ mode.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Launches from PROCESSING – ENVIRONMENTAL EDITOR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Supports directly loading EXO Bin Files. </a:t>
            </a:r>
            <a:r>
              <a:rPr lang="en-US" sz="1600" dirty="0"/>
              <a:t>All files must contain the same data combination logged in the same order in each record.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Load up to 32 values!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Built-in </a:t>
            </a:r>
            <a:r>
              <a:rPr lang="en-US" sz="1600" dirty="0"/>
              <a:t>sorting and contouring.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3F5DBF1-471A-4D17-859F-698CB8C08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2" y="743702"/>
            <a:ext cx="1860118" cy="20819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DB0C76-C17C-485A-B92D-017EB97CB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2800" y="4150946"/>
            <a:ext cx="2859196" cy="23452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0690DB3-A017-426D-B9B9-29801ED30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214" y="605158"/>
            <a:ext cx="6005250" cy="33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26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3F93B9-81B0-492A-BE5C-5E8F8151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 SECTIONS AND VOLUMES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A4385B-2BC5-4E63-8CEE-87996F4E5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115" y="1515783"/>
            <a:ext cx="3579598" cy="24413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A3C661-798D-455F-BCBF-C71508D6E53E}"/>
              </a:ext>
            </a:extLst>
          </p:cNvPr>
          <p:cNvSpPr txBox="1"/>
          <p:nvPr/>
        </p:nvSpPr>
        <p:spPr>
          <a:xfrm>
            <a:off x="1841115" y="684166"/>
            <a:ext cx="8081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Export sections to image files (*.jpg, *.</a:t>
            </a:r>
            <a:r>
              <a:rPr lang="en-US" sz="1600" dirty="0" err="1"/>
              <a:t>png</a:t>
            </a:r>
            <a:r>
              <a:rPr lang="en-US" sz="1600" dirty="0"/>
              <a:t>, *.bmp)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Images stored in your project’s \Edit\CS&amp;V Images folder.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AF0F56-C85D-4B9C-ADFD-12E4792CB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802" y="1584809"/>
            <a:ext cx="3404451" cy="19536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3A3A26-55CD-4798-9A6D-84DE5F7FF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1996" y="3538500"/>
            <a:ext cx="3499154" cy="25517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28583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0F90B-6FCD-4C3C-94C9-B7CAB3BCF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Sounding Better!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16B4C52-2829-44A3-979B-C8042C71F737}"/>
              </a:ext>
            </a:extLst>
          </p:cNvPr>
          <p:cNvSpPr txBox="1"/>
          <p:nvPr/>
        </p:nvSpPr>
        <p:spPr>
          <a:xfrm>
            <a:off x="1848997" y="735297"/>
            <a:ext cx="8081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Quarterly Newsletter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is new in the HYPACK world!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08B3773-07A2-4DAA-B775-0EE1DBB88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184" y="1463245"/>
            <a:ext cx="6753340" cy="41117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730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SOFT LICENSE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2767C57-44C3-49D9-8EE9-6AFE0C0F4501}"/>
              </a:ext>
            </a:extLst>
          </p:cNvPr>
          <p:cNvSpPr txBox="1"/>
          <p:nvPr/>
        </p:nvSpPr>
        <p:spPr>
          <a:xfrm>
            <a:off x="933450" y="866775"/>
            <a:ext cx="52197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Web-based license activation.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No need for a dongle!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Easy transfer between computers, even if they are in different locations!</a:t>
            </a:r>
          </a:p>
        </p:txBody>
      </p:sp>
      <p:pic>
        <p:nvPicPr>
          <p:cNvPr id="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5BE22188-11BD-4866-B2D8-5CCD271F1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2172758"/>
            <a:ext cx="2743200" cy="27601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E302EE-723A-471A-AAF9-46B82C594C4C}"/>
              </a:ext>
            </a:extLst>
          </p:cNvPr>
          <p:cNvSpPr txBox="1"/>
          <p:nvPr/>
        </p:nvSpPr>
        <p:spPr>
          <a:xfrm>
            <a:off x="6696075" y="895350"/>
            <a:ext cx="52197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Arial"/>
                <a:ea typeface="ヒラギノ角ゴ Pro W3"/>
                <a:cs typeface="Arial"/>
              </a:rPr>
              <a:t>Disadvantages</a:t>
            </a:r>
            <a:endParaRPr lang="en-US" b="1" dirty="0">
              <a:cs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 soft license does not support ARCS and S63 chart permits.</a:t>
            </a: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 soft leased license cannot convert to a permanent license.</a:t>
            </a:r>
            <a:endParaRPr lang="en-US" dirty="0"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1D57D32-59A8-4206-852C-CB2578D1F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027" y="2823228"/>
            <a:ext cx="3070778" cy="2215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3126D87-D0D7-4E06-AF25-319664075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8113" y="3377664"/>
            <a:ext cx="3070778" cy="2215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837AE6C-B842-42B7-A1E2-FCE61B078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3543" y="3806418"/>
            <a:ext cx="3122935" cy="225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21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681" y="2181836"/>
            <a:ext cx="7547113" cy="1080879"/>
          </a:xfrm>
        </p:spPr>
        <p:txBody>
          <a:bodyPr/>
          <a:lstStyle/>
          <a:p>
            <a:r>
              <a:rPr lang="en-US" dirty="0"/>
              <a:t>Thank You !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3460" y="420469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HYPACK on Youtube.com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</a:rPr>
              <a:t>  ( Historical Sessions )	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HYPACK Live Chat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 smtClean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HYPACK on Youtube.com 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</a:rPr>
              <a:t>  ( Newer Sessions ) 	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HYPACK </a:t>
            </a:r>
            <a:r>
              <a:rPr lang="en-US" sz="1600" dirty="0" err="1" smtClean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Ustream</a:t>
            </a:r>
            <a:endParaRPr lang="en-US" sz="1600" dirty="0" smtClean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 smtClean="0">
              <a:solidFill>
                <a:schemeClr val="bg1"/>
              </a:solidFill>
              <a:latin typeface="Arial"/>
              <a:ea typeface="+mn-e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HYPACK SUPPORT Site 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</a:rPr>
              <a:t>						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HYPACK Website</a:t>
            </a:r>
            <a:r>
              <a:rPr lang="en-US" sz="1600" dirty="0" smtClean="0">
                <a:solidFill>
                  <a:schemeClr val="bg1"/>
                </a:solidFill>
                <a:latin typeface="Arial"/>
                <a:ea typeface="+mn-ea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06" y="376725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+mn-ea"/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3765" y="2108552"/>
            <a:ext cx="3495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prstClr val="white"/>
                </a:solidFill>
                <a:latin typeface="Arial"/>
                <a:ea typeface="+mn-ea"/>
              </a:rPr>
              <a:t>Contact Us: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Sales@HYPACK.com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Help@HYPACK.com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(860) 635 - 1500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147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PROJECT WIZARD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B4CBC71-2700-4EEE-89FE-E47EB9C78107}"/>
              </a:ext>
            </a:extLst>
          </p:cNvPr>
          <p:cNvSpPr txBox="1"/>
          <p:nvPr/>
        </p:nvSpPr>
        <p:spPr>
          <a:xfrm>
            <a:off x="941839" y="1099665"/>
            <a:ext cx="394894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Select geodesy by entering latitude - longitude or click on map.</a:t>
            </a:r>
          </a:p>
          <a:p>
            <a:endParaRPr lang="en-US" dirty="0">
              <a:latin typeface="Arial"/>
              <a:ea typeface="ヒラギノ角ゴ Pro W3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HYPACK will select nearest UTM Zone.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50B1FD-CBAE-48AD-BDD2-5646D814D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50" y="3860970"/>
            <a:ext cx="4626572" cy="1578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A5C7EDB-B48B-42DB-91BD-CCD47045F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029" y="1657401"/>
            <a:ext cx="4900043" cy="440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83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HYPACK SHELL</a:t>
            </a:r>
            <a:r>
              <a:rPr lang="en-US" dirty="0"/>
              <a:t> – Hazard Contour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5E235E-8352-448A-B66F-B3F4F5FF1759}"/>
              </a:ext>
            </a:extLst>
          </p:cNvPr>
          <p:cNvSpPr txBox="1"/>
          <p:nvPr/>
        </p:nvSpPr>
        <p:spPr>
          <a:xfrm>
            <a:off x="697620" y="874341"/>
            <a:ext cx="8697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Adjust Contour display based on Water Level and Draw Setting.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Water Level determines what the nearest Hazard Contour Value will be.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Contour Mode controls how the contours should be displayed.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dirty="0"/>
              <a:t>Show all, hazard only, hazard and shallower, etc.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66890F6-6F1C-4552-8028-2E20733D7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709" y="2461120"/>
            <a:ext cx="2352675" cy="25717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40662E-F9D0-47BF-9E58-66FD68E00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554" y="2698747"/>
            <a:ext cx="4575909" cy="3278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2A8722-AFDD-4467-A228-56FC9B8EE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542" y="4159253"/>
            <a:ext cx="2270331" cy="168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9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HYPACK SHELL</a:t>
            </a:r>
            <a:r>
              <a:rPr lang="en-US" dirty="0"/>
              <a:t> – Continued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66FFF92-2830-48B5-B44C-5E16112A9702}"/>
              </a:ext>
            </a:extLst>
          </p:cNvPr>
          <p:cNvSpPr txBox="1"/>
          <p:nvPr/>
        </p:nvSpPr>
        <p:spPr>
          <a:xfrm>
            <a:off x="1196384" y="855868"/>
            <a:ext cx="98854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Added ENVIRONMENTAL EDITOR to the PROCESSING menu.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Added OBJ EDITOR to the PREPARATION-EDITORS menu.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Updated to provide Polish language interface.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Updated to provide Ukrainian language interface.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 Charts - Distance Marks display option increases the font size for river mile numbers.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57E9EC8-7431-4ED4-B1F8-EEF145218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084" y="2357305"/>
            <a:ext cx="3326641" cy="332067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8CB92B1-BF05-4972-8A0B-DEAE552F396D}"/>
              </a:ext>
            </a:extLst>
          </p:cNvPr>
          <p:cNvGrpSpPr/>
          <p:nvPr/>
        </p:nvGrpSpPr>
        <p:grpSpPr>
          <a:xfrm>
            <a:off x="5117284" y="2357306"/>
            <a:ext cx="4818730" cy="3744040"/>
            <a:chOff x="3800210" y="2115324"/>
            <a:chExt cx="5083286" cy="404514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7766FA5A-96AD-4930-9DC8-3EA5A17B5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0210" y="2115324"/>
              <a:ext cx="2459154" cy="368064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1D154BC6-6A63-4A84-BF7F-8147F0393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24342" y="2115324"/>
              <a:ext cx="2453243" cy="367581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E22202E-35BC-45B5-BD89-FEED9E2F82CD}"/>
                </a:ext>
              </a:extLst>
            </p:cNvPr>
            <p:cNvSpPr txBox="1"/>
            <p:nvPr/>
          </p:nvSpPr>
          <p:spPr>
            <a:xfrm>
              <a:off x="3800211" y="5791141"/>
              <a:ext cx="24591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Normal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E613302-4387-4310-AA96-0F5E69953956}"/>
                </a:ext>
              </a:extLst>
            </p:cNvPr>
            <p:cNvSpPr txBox="1"/>
            <p:nvPr/>
          </p:nvSpPr>
          <p:spPr>
            <a:xfrm>
              <a:off x="6424342" y="5791141"/>
              <a:ext cx="24591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+2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1972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5D465D-A416-4180-B9B8-661CA90B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COLORS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AAD8E3B-4C82-4D81-AB48-80F9D1C85002}"/>
              </a:ext>
            </a:extLst>
          </p:cNvPr>
          <p:cNvSpPr txBox="1"/>
          <p:nvPr/>
        </p:nvSpPr>
        <p:spPr>
          <a:xfrm>
            <a:off x="595520" y="655364"/>
            <a:ext cx="9406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Assign colors to various Survey maps via Shell tab.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035913-DC1A-4627-965A-75BF03DE1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567" y="1657607"/>
            <a:ext cx="2578709" cy="35427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88488D5-04D1-4C18-AA22-1FBD0686A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707" y="1099665"/>
            <a:ext cx="5406079" cy="47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7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ea typeface="ヒラギノ角ゴ Pro W3"/>
              </a:rPr>
              <a:t>GEODESY - VDATUM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6F364C-1A10-4EF5-8DA8-940E8EF0953A}"/>
              </a:ext>
            </a:extLst>
          </p:cNvPr>
          <p:cNvSpPr txBox="1"/>
          <p:nvPr/>
        </p:nvSpPr>
        <p:spPr>
          <a:xfrm>
            <a:off x="790575" y="715503"/>
            <a:ext cx="1061085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Simplified </a:t>
            </a:r>
            <a:r>
              <a:rPr lang="en-US" dirty="0" err="1">
                <a:latin typeface="Arial"/>
                <a:ea typeface="ヒラギノ角ゴ Pro W3"/>
                <a:cs typeface="Arial"/>
              </a:rPr>
              <a:t>VDatum</a:t>
            </a:r>
            <a:endParaRPr lang="en-US" dirty="0">
              <a:latin typeface="Arial"/>
              <a:ea typeface="ヒラギノ角ゴ Pro W3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Eliminates an installer. Simply download the </a:t>
            </a:r>
            <a:r>
              <a:rPr lang="en-US" dirty="0" smtClean="0">
                <a:latin typeface="Arial"/>
                <a:ea typeface="ヒラギノ角ゴ Pro W3"/>
                <a:cs typeface="Arial"/>
              </a:rPr>
              <a:t>zones </a:t>
            </a:r>
            <a:r>
              <a:rPr lang="en-US" dirty="0">
                <a:latin typeface="Arial"/>
                <a:ea typeface="ヒラギノ角ゴ Pro W3"/>
                <a:cs typeface="Arial"/>
              </a:rPr>
              <a:t>from NOAA website.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https://vdatum.noaa.gov/download.php</a:t>
            </a:r>
            <a:endParaRPr lang="en-US" dirty="0">
              <a:latin typeface="Arial"/>
              <a:ea typeface="ヒラギノ角ゴ Pro W3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Avoids potential IT restrictions regarding software installation</a:t>
            </a:r>
            <a:r>
              <a:rPr lang="en-US" dirty="0" smtClean="0">
                <a:latin typeface="Arial"/>
                <a:ea typeface="ヒラギノ角ゴ Pro W3"/>
                <a:cs typeface="Arial"/>
              </a:rPr>
              <a:t>.</a:t>
            </a:r>
            <a:endParaRPr lang="en-US" dirty="0">
              <a:latin typeface="Arial"/>
              <a:ea typeface="ヒラギノ角ゴ Pro W3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Instantly updates the options for new and updated </a:t>
            </a:r>
            <a:r>
              <a:rPr lang="en-US" dirty="0" err="1">
                <a:latin typeface="Arial"/>
                <a:ea typeface="ヒラギノ角ゴ Pro W3"/>
                <a:cs typeface="Arial"/>
              </a:rPr>
              <a:t>VDatum</a:t>
            </a:r>
            <a:r>
              <a:rPr lang="en-US" dirty="0">
                <a:latin typeface="Arial"/>
                <a:ea typeface="ヒラギノ角ゴ Pro W3"/>
                <a:cs typeface="Arial"/>
              </a:rPr>
              <a:t> files. We don’t have to synchronize our coding for each NOAA change, and users can implement NOAA changes instantly.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err="1">
                <a:latin typeface="Arial"/>
                <a:ea typeface="ヒラギノ角ゴ Pro W3"/>
                <a:cs typeface="Arial"/>
              </a:rPr>
              <a:t>VDatum</a:t>
            </a:r>
            <a:r>
              <a:rPr lang="en-US" dirty="0">
                <a:latin typeface="Arial"/>
                <a:ea typeface="ヒラギノ角ゴ Pro W3"/>
                <a:cs typeface="Arial"/>
              </a:rPr>
              <a:t> zone = NOAA folder name.</a:t>
            </a:r>
            <a:endParaRPr lang="en-US" dirty="0">
              <a:cs typeface="Arial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0FD03A7-F477-47D4-861E-85F28B7D49AA}"/>
              </a:ext>
            </a:extLst>
          </p:cNvPr>
          <p:cNvGrpSpPr/>
          <p:nvPr/>
        </p:nvGrpSpPr>
        <p:grpSpPr>
          <a:xfrm>
            <a:off x="2105891" y="2611576"/>
            <a:ext cx="8829054" cy="3170388"/>
            <a:chOff x="1020627" y="2611576"/>
            <a:chExt cx="9914318" cy="35418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7EEDC36-A256-4E57-8D7B-B9175DB33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7275" y="2611576"/>
              <a:ext cx="2257670" cy="354185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DCBD9D3A-DD41-441B-90A1-2695F5F2B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0627" y="2746828"/>
              <a:ext cx="7258050" cy="20193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645F1E8-CA2C-4572-A8CE-9C0347EBA402}"/>
                </a:ext>
              </a:extLst>
            </p:cNvPr>
            <p:cNvSpPr/>
            <p:nvPr/>
          </p:nvSpPr>
          <p:spPr>
            <a:xfrm>
              <a:off x="8851900" y="5080000"/>
              <a:ext cx="1635062" cy="2159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80613334-2472-45C6-8615-CB4EE90FE589}"/>
                </a:ext>
              </a:extLst>
            </p:cNvPr>
            <p:cNvSpPr/>
            <p:nvPr/>
          </p:nvSpPr>
          <p:spPr>
            <a:xfrm>
              <a:off x="3348083" y="3849914"/>
              <a:ext cx="1635062" cy="26488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8F95290-30A0-4CE7-B333-295EF88F20EC}"/>
                </a:ext>
              </a:extLst>
            </p:cNvPr>
            <p:cNvCxnSpPr>
              <a:cxnSpLocks/>
              <a:stCxn id="9" idx="3"/>
              <a:endCxn id="8" idx="1"/>
            </p:cNvCxnSpPr>
            <p:nvPr/>
          </p:nvCxnSpPr>
          <p:spPr>
            <a:xfrm>
              <a:off x="4983145" y="3982357"/>
              <a:ext cx="3868755" cy="120559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81BE99E-923A-4A92-9260-820C0B815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657" y="4196770"/>
            <a:ext cx="4938552" cy="175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96612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058E05-64CE-45D8-BF12-6D0173B48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C5F8C9-1A97-4BF8-BC91-08E14B2D9E44}">
  <ds:schemaRefs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24ffb4f4-aa9b-4427-a4f9-c91d7974f59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29C5C4D-A699-43D6-9144-2D8B3424B169}"/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1100</TotalTime>
  <Words>1592</Words>
  <Application>Microsoft Office PowerPoint</Application>
  <PresentationFormat>Widescreen</PresentationFormat>
  <Paragraphs>273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Lucida Grande</vt:lpstr>
      <vt:lpstr>ヒラギノ角ゴ Pro W3</vt:lpstr>
      <vt:lpstr>Jerrys Theme</vt:lpstr>
      <vt:lpstr>What’s New in HYPACK 2022</vt:lpstr>
      <vt:lpstr>OVERVIEW</vt:lpstr>
      <vt:lpstr>NEW PRODUCTS – Engineered to meet the job requirements </vt:lpstr>
      <vt:lpstr>SOFT LICENSE</vt:lpstr>
      <vt:lpstr>PROJECT WIZARD</vt:lpstr>
      <vt:lpstr>HYPACK SHELL – Hazard Contour Control</vt:lpstr>
      <vt:lpstr>HYPACK SHELL – Continued</vt:lpstr>
      <vt:lpstr>PROJECT COLORS</vt:lpstr>
      <vt:lpstr>GEODESY - VDATUM</vt:lpstr>
      <vt:lpstr>GEODESY – EPSG CODES</vt:lpstr>
      <vt:lpstr>HARDWARE</vt:lpstr>
      <vt:lpstr>SURVEY</vt:lpstr>
      <vt:lpstr>SURVEY – Single Beam Auto Matrix</vt:lpstr>
      <vt:lpstr>SURVEY – Device Health</vt:lpstr>
      <vt:lpstr>SURVEY LOG</vt:lpstr>
      <vt:lpstr>DEVICE DRIVERS</vt:lpstr>
      <vt:lpstr>SURVEY DRIVERS – More!</vt:lpstr>
      <vt:lpstr>SURVEY DRIVER UPDATES -  Even More!</vt:lpstr>
      <vt:lpstr>HYSWEEP SURVEY</vt:lpstr>
      <vt:lpstr>HYSWEEP SURVEY DRIVERS</vt:lpstr>
      <vt:lpstr>TPU EDITOR</vt:lpstr>
      <vt:lpstr>SIDE SCAN SURVEY</vt:lpstr>
      <vt:lpstr>SOUND VELOCITY</vt:lpstr>
      <vt:lpstr>SBMAX64 – SINGLE BEAM EDITOR</vt:lpstr>
      <vt:lpstr>SBMAX64 – SORTING AND CONTOURING</vt:lpstr>
      <vt:lpstr>MBMAX64 – Direct Export to ArcGIS</vt:lpstr>
      <vt:lpstr>MBMAX64 - continued</vt:lpstr>
      <vt:lpstr>MBMAX64 - continued</vt:lpstr>
      <vt:lpstr>MBMAX64 - continued</vt:lpstr>
      <vt:lpstr>MBMAX64 - continued</vt:lpstr>
      <vt:lpstr>MBMAX64 - continued</vt:lpstr>
      <vt:lpstr>MBMAX64 – AUTO-PROCESSING</vt:lpstr>
      <vt:lpstr>HYPLOT MAX</vt:lpstr>
      <vt:lpstr>TIN MODEL</vt:lpstr>
      <vt:lpstr>CLOUD – Enhancements </vt:lpstr>
      <vt:lpstr>ADCP PROFILE</vt:lpstr>
      <vt:lpstr>MAGNETOMETER / ENVIRONMENTAL EDITOR</vt:lpstr>
      <vt:lpstr>CROSS SECTIONS AND VOLUMES</vt:lpstr>
      <vt:lpstr>Sounding Better!</vt:lpstr>
      <vt:lpstr>Thank You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New in HYPACK</dc:title>
  <dc:creator>Knisley, Jerry - Xylem</dc:creator>
  <cp:lastModifiedBy>Liu, Caroline - Xylem</cp:lastModifiedBy>
  <cp:revision>129</cp:revision>
  <dcterms:created xsi:type="dcterms:W3CDTF">2020-12-14T17:42:04Z</dcterms:created>
  <dcterms:modified xsi:type="dcterms:W3CDTF">2021-12-22T19:58:04Z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