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8"/>
  </p:notesMasterIdLst>
  <p:handoutMasterIdLst>
    <p:handoutMasterId r:id="rId19"/>
  </p:handoutMasterIdLst>
  <p:sldIdLst>
    <p:sldId id="293" r:id="rId3"/>
    <p:sldId id="399" r:id="rId4"/>
    <p:sldId id="407" r:id="rId5"/>
    <p:sldId id="394" r:id="rId6"/>
    <p:sldId id="408" r:id="rId7"/>
    <p:sldId id="411" r:id="rId8"/>
    <p:sldId id="397" r:id="rId9"/>
    <p:sldId id="396" r:id="rId10"/>
    <p:sldId id="389" r:id="rId11"/>
    <p:sldId id="398" r:id="rId12"/>
    <p:sldId id="395" r:id="rId13"/>
    <p:sldId id="409" r:id="rId14"/>
    <p:sldId id="410" r:id="rId15"/>
    <p:sldId id="403" r:id="rId16"/>
    <p:sldId id="382" r:id="rId1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7656" autoAdjust="0"/>
    <p:restoredTop sz="93107" autoAdjust="0"/>
  </p:normalViewPr>
  <p:slideViewPr>
    <p:cSldViewPr snapToGrid="0">
      <p:cViewPr varScale="1">
        <p:scale>
          <a:sx n="42" d="100"/>
          <a:sy n="42" d="100"/>
        </p:scale>
        <p:origin x="-114" y="-90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BFA869-9319-4338-AF54-2735E46F1DFD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AA4D-0D70-493C-908B-27002ACFC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846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8606028" cy="1470025"/>
          </a:xfrm>
        </p:spPr>
        <p:txBody>
          <a:bodyPr/>
          <a:lstStyle/>
          <a:p>
            <a:pPr algn="l" rtl="0"/>
            <a:r>
              <a:rPr lang="es" sz="4000" b="0" i="0" u="none" dirty="0"/>
              <a:t>Que hay de Nuevo en HYPACK 2020</a:t>
            </a:r>
            <a:endParaRPr lang="es" sz="18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2774482"/>
            <a:ext cx="4138863" cy="422029"/>
          </a:xfrm>
        </p:spPr>
        <p:txBody>
          <a:bodyPr/>
          <a:lstStyle/>
          <a:p>
            <a:pPr algn="l" rtl="0"/>
            <a:r>
              <a:rPr lang="es" b="0" i="0" u="none"/>
              <a:t>Evento de Entrenamiento HYPACK 2020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120738"/>
            <a:ext cx="9144000" cy="273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666922" cy="988786"/>
          </a:xfrm>
        </p:spPr>
        <p:txBody>
          <a:bodyPr/>
          <a:lstStyle/>
          <a:p>
            <a:pPr algn="l" rtl="0"/>
            <a:r>
              <a:rPr lang="es" b="0" i="0" u="none"/>
              <a:t>Geo ref Imagen Desplazamiento Cursor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5473" y="1471907"/>
            <a:ext cx="7731752" cy="4554815"/>
          </a:xfrm>
        </p:spPr>
        <p:txBody>
          <a:bodyPr>
            <a:normAutofit/>
          </a:bodyPr>
          <a:lstStyle/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s" sz="24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Use el cursor para ajustar la posición de un archivo geotiff en el Editor de Geo referenciacion.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10</a:t>
            </a:fld>
            <a:endParaRPr lang="e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580" y="2479300"/>
            <a:ext cx="6090567" cy="38543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2219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Edición de Magnetometría Refrezcada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4844202"/>
            <a:ext cx="8384960" cy="1631979"/>
          </a:xfrm>
        </p:spPr>
        <p:txBody>
          <a:bodyPr>
            <a:normAutofit/>
          </a:bodyPr>
          <a:lstStyle/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s" sz="24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Apariencia y sensación similar a MBMAX64/SBMAX64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s" sz="24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Ventanas Acoplables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s" sz="24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No más limitado a 2 canales!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11</a:t>
            </a:fld>
            <a:endParaRPr lang="e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443442"/>
            <a:ext cx="6873244" cy="31619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8792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57DEA297-7E08-421B-9064-A9D023E3E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Magedit - Generando Isolíneas</a:t>
            </a:r>
            <a:endParaRPr lang="e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EB4D8DE-00ED-4341-A77C-03533C7E5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0E00FC3D-951B-42F4-93B6-7A0F7C4ECD0C}" type="slidenum">
              <a:rPr/>
              <a:pPr algn="l" rtl="0">
                <a:defRPr/>
              </a:pPr>
              <a:t>12</a:t>
            </a:fld>
            <a:endParaRPr lang="e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B4FED37-15EE-40D0-975E-A02A93ECA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427493"/>
            <a:ext cx="3671650" cy="45243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227F532D-2A6B-4180-82CE-67BFDC995D17}"/>
              </a:ext>
            </a:extLst>
          </p:cNvPr>
          <p:cNvSpPr/>
          <p:nvPr/>
        </p:nvSpPr>
        <p:spPr>
          <a:xfrm>
            <a:off x="1062580" y="3429000"/>
            <a:ext cx="840111" cy="256309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6F3AADB5-55C8-45E5-B3C7-A1CE82994323}"/>
              </a:ext>
            </a:extLst>
          </p:cNvPr>
          <p:cNvSpPr/>
          <p:nvPr/>
        </p:nvSpPr>
        <p:spPr>
          <a:xfrm>
            <a:off x="1902691" y="1681018"/>
            <a:ext cx="2116431" cy="423852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BF48888-2906-4140-A033-8A618CCA35D1}"/>
              </a:ext>
            </a:extLst>
          </p:cNvPr>
          <p:cNvSpPr txBox="1"/>
          <p:nvPr/>
        </p:nvSpPr>
        <p:spPr bwMode="auto">
          <a:xfrm>
            <a:off x="4331855" y="1995055"/>
            <a:ext cx="4464673" cy="3784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El programa Magedit ahora tiene la habilidad de generar isolíneas dentro del programa. 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Seleccione el botón de Isolíneas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Si usted no ha salvado los datos usted será interrogado al respecto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El Diálogo Isolíneas aparecerá y permitirá al usuario generar isolíneas sin abrir el programa Modelo TIN.</a:t>
            </a:r>
          </a:p>
        </p:txBody>
      </p:sp>
    </p:spTree>
    <p:extLst>
      <p:ext uri="{BB962C8B-B14F-4D97-AF65-F5344CB8AC3E}">
        <p14:creationId xmlns:p14="http://schemas.microsoft.com/office/powerpoint/2010/main" val="25287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66661C-F665-445D-8ABF-9CAE66620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Magedit - Rutinas Reducción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3C1E9DF3-637D-4B19-90EB-ACAA0BE47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13</a:t>
            </a:fld>
            <a:endParaRPr lang="e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7074838-88D5-4500-A572-D08A208ECF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03" y="1422400"/>
            <a:ext cx="3839159" cy="43340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E10BE2CD-43F9-41FE-8B1A-05EBB02D519B}"/>
              </a:ext>
            </a:extLst>
          </p:cNvPr>
          <p:cNvSpPr/>
          <p:nvPr/>
        </p:nvSpPr>
        <p:spPr>
          <a:xfrm>
            <a:off x="284970" y="3738418"/>
            <a:ext cx="840111" cy="256309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7F9E3F9D-4554-40D2-8234-FF9C78FB0822}"/>
              </a:ext>
            </a:extLst>
          </p:cNvPr>
          <p:cNvSpPr/>
          <p:nvPr/>
        </p:nvSpPr>
        <p:spPr>
          <a:xfrm>
            <a:off x="1902691" y="2780145"/>
            <a:ext cx="2216871" cy="248458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30BE85D-5F65-42AE-9E3E-F4BB68B31CC5}"/>
              </a:ext>
            </a:extLst>
          </p:cNvPr>
          <p:cNvSpPr txBox="1"/>
          <p:nvPr/>
        </p:nvSpPr>
        <p:spPr bwMode="auto">
          <a:xfrm>
            <a:off x="4394357" y="1974473"/>
            <a:ext cx="4464673" cy="3784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 programa Magedit ahora tiene la habilidad de Reducir Datos dentro del programa. 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Seleccione el botón Reducir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Si usted no ha salvado los </a:t>
            </a:r>
            <a:r>
              <a:rPr lang="es" sz="2000" b="0" i="0" u="non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datos, </a:t>
            </a: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usted será interrogado al respecto.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 diálogo con la opción Reducción 2D aparecerá permitiendo al usuario reducir las lecturas gamma para presentación.</a:t>
            </a:r>
          </a:p>
        </p:txBody>
      </p:sp>
    </p:spTree>
    <p:extLst>
      <p:ext uri="{BB962C8B-B14F-4D97-AF65-F5344CB8AC3E}">
        <p14:creationId xmlns:p14="http://schemas.microsoft.com/office/powerpoint/2010/main" val="207349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453503" cy="988786"/>
          </a:xfrm>
        </p:spPr>
        <p:txBody>
          <a:bodyPr/>
          <a:lstStyle/>
          <a:p>
            <a:pPr algn="l" rtl="0"/>
            <a:r>
              <a:rPr lang="es" b="0" i="0" u="none" dirty="0"/>
              <a:t>Administrador XYZ - Actualización Funcional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472" y="1328749"/>
            <a:ext cx="7786878" cy="1547802"/>
          </a:xfrm>
        </p:spPr>
        <p:txBody>
          <a:bodyPr>
            <a:normAutofit/>
          </a:bodyPr>
          <a:lstStyle/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s" sz="24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Manejo de Bordes Mejorado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s" sz="24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Datos reticulados o use todos los puntos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s" sz="24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versión 64 bits maneja juegos de datos más grandes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14</a:t>
            </a:fld>
            <a:endParaRPr lang="e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28" y="3087177"/>
            <a:ext cx="5443521" cy="331725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6190" y="3344684"/>
            <a:ext cx="3858944" cy="249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5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  <p:sp>
        <p:nvSpPr>
          <p:cNvPr id="8" name="Rectangle 7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Más Nuevas)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81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Auto Procesamiento MBMAX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472" y="4244854"/>
            <a:ext cx="8675758" cy="19749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Inicie desde el menú Levantamiento en la Ventana Principal</a:t>
            </a:r>
          </a:p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MBMAX64 detecta archivos nuevos HSX, aplica filtros y salva a formato </a:t>
            </a:r>
            <a:r>
              <a:rPr lang="es" sz="2000" b="0" i="0" u="non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HS2x</a:t>
            </a:r>
          </a:p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es" sz="2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Archivos HS2x son cargados mucho mas rápido que archivos HSX</a:t>
            </a:r>
          </a:p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Cargue 1 o múltiples archivos HSX a la vez</a:t>
            </a:r>
          </a:p>
          <a:p>
            <a:endParaRPr lang="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2</a:t>
            </a:fld>
            <a:endParaRPr lang="e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21" y="1646614"/>
            <a:ext cx="8675758" cy="234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0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A1FFB6-4F79-4941-8CF1-9BFAD2CC5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Levantamiento Sonar Lateral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D8BD469-1BEE-4618-AC2F-5635319B1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3</a:t>
            </a:fld>
            <a:endParaRPr lang="e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794C71F-9EBE-460D-9B6A-6CB07C298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284694"/>
            <a:ext cx="5674317" cy="51197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01CE0E8-36FF-43DE-842C-7BE266992FA4}"/>
              </a:ext>
            </a:extLst>
          </p:cNvPr>
          <p:cNvSpPr txBox="1"/>
          <p:nvPr/>
        </p:nvSpPr>
        <p:spPr>
          <a:xfrm>
            <a:off x="6118256" y="1512306"/>
            <a:ext cx="281215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Levantamiento Sonar Lateral ha recibido bastante atención </a:t>
            </a:r>
            <a:r>
              <a:rPr lang="es" b="0" i="0" u="non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para </a:t>
            </a:r>
            <a:r>
              <a:rPr lang="es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 información disponible para el usuario.</a:t>
            </a:r>
          </a:p>
          <a:p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es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La Grafica Señal en la presentación de cascada ha sido mejorada.</a:t>
            </a:r>
          </a:p>
          <a:p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es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 cambiar el tamaño de la ventana se retiene la información en vez de dejar en blanco la presentación.</a:t>
            </a:r>
          </a:p>
        </p:txBody>
      </p:sp>
    </p:spTree>
    <p:extLst>
      <p:ext uri="{BB962C8B-B14F-4D97-AF65-F5344CB8AC3E}">
        <p14:creationId xmlns:p14="http://schemas.microsoft.com/office/powerpoint/2010/main" val="253797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1A9949-323F-4F07-BFCA-D4EE71E31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0"/>
            <a:ext cx="8644128" cy="988786"/>
          </a:xfrm>
        </p:spPr>
        <p:txBody>
          <a:bodyPr/>
          <a:lstStyle/>
          <a:p>
            <a:pPr algn="l" rtl="0"/>
            <a:r>
              <a:rPr lang="es" b="0" i="0" u="none" dirty="0"/>
              <a:t>Blanqueamiento de la región del Nadir para Mosaico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F425D7C-6B86-4EA0-A49D-F56706C9B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4</a:t>
            </a:fld>
            <a:endParaRPr lang="e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F8125E9-D618-4CF2-A6F3-4A35A1F620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473174"/>
            <a:ext cx="7204364" cy="317883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E3F14EBF-ACDF-4E70-B2CF-9777DB76419F}"/>
              </a:ext>
            </a:extLst>
          </p:cNvPr>
          <p:cNvSpPr/>
          <p:nvPr/>
        </p:nvSpPr>
        <p:spPr>
          <a:xfrm>
            <a:off x="1450109" y="3666836"/>
            <a:ext cx="1468582" cy="57265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994D4A1-863F-4157-AD11-AC42D71DDBED}"/>
              </a:ext>
            </a:extLst>
          </p:cNvPr>
          <p:cNvSpPr txBox="1"/>
          <p:nvPr/>
        </p:nvSpPr>
        <p:spPr bwMode="auto">
          <a:xfrm>
            <a:off x="347472" y="4950691"/>
            <a:ext cx="8644128" cy="139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El usuario puede controlar la región del Nadir al aplicar una distancia desde el Nadir para ignorar retornos. Usando esta característica removerá el área densamente sombreada a lo largo del traqueo del bote. 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Use esta característica si tiene traslapo en la Región Nadir</a:t>
            </a:r>
          </a:p>
        </p:txBody>
      </p:sp>
    </p:spTree>
    <p:extLst>
      <p:ext uri="{BB962C8B-B14F-4D97-AF65-F5344CB8AC3E}">
        <p14:creationId xmlns:p14="http://schemas.microsoft.com/office/powerpoint/2010/main" val="227240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4C047FC-2E79-4C0F-8926-63446853D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Blancos Sonar Lateral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FD4DAC9-20C9-486E-98AE-7C9CD3012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5</a:t>
            </a:fld>
            <a:endParaRPr lang="e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A716621-951C-4137-AF77-ED09DB1147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896824"/>
            <a:ext cx="5047424" cy="30643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952FB96-BD6A-4EE1-826E-0A92DF235A04}"/>
              </a:ext>
            </a:extLst>
          </p:cNvPr>
          <p:cNvSpPr txBox="1"/>
          <p:nvPr/>
        </p:nvSpPr>
        <p:spPr>
          <a:xfrm>
            <a:off x="5560291" y="2336800"/>
            <a:ext cx="32362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Hay ahora dos estilos de nombres para escoger, el formato NOAA ha sido agregado.</a:t>
            </a:r>
          </a:p>
          <a:p>
            <a:endParaRPr lang="e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es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La cantidad de información capturada en el jpg del blanco es controlada por el usuario.  </a:t>
            </a:r>
          </a:p>
        </p:txBody>
      </p:sp>
    </p:spTree>
    <p:extLst>
      <p:ext uri="{BB962C8B-B14F-4D97-AF65-F5344CB8AC3E}">
        <p14:creationId xmlns:p14="http://schemas.microsoft.com/office/powerpoint/2010/main" val="191574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FB024EB-4DB8-41DB-9132-5B9FE8473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Modo Licencia Bloqueada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6E71FE-D710-4397-8979-C696BE971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6</a:t>
            </a:fld>
            <a:endParaRPr lang="e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EEC396C-F0E3-4FC9-9CD2-FE79FB2B8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415370"/>
            <a:ext cx="4619625" cy="45624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D850EC0-D450-4BEC-AE8B-1E1A7B35CB7A}"/>
              </a:ext>
            </a:extLst>
          </p:cNvPr>
          <p:cNvSpPr txBox="1"/>
          <p:nvPr/>
        </p:nvSpPr>
        <p:spPr>
          <a:xfrm>
            <a:off x="5175142" y="1892174"/>
            <a:ext cx="36213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b="0" i="0" u="none"/>
              <a:t>La versión HYPACK 2020 tiene la habilidad de bloquear su llave de licencia a un computador</a:t>
            </a:r>
          </a:p>
          <a:p>
            <a:endParaRPr lang="es" dirty="0"/>
          </a:p>
          <a:p>
            <a:pPr algn="l" rtl="0"/>
            <a:r>
              <a:rPr lang="es" b="0" i="0" u="none"/>
              <a:t>Esto le permite al computador funcionar sin tener una llave inserta. </a:t>
            </a:r>
          </a:p>
          <a:p>
            <a:endParaRPr lang="es" dirty="0"/>
          </a:p>
          <a:p>
            <a:endParaRPr lang="e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DDF36C3-817A-47E7-BA86-13C34EC317A5}"/>
              </a:ext>
            </a:extLst>
          </p:cNvPr>
          <p:cNvSpPr txBox="1"/>
          <p:nvPr/>
        </p:nvSpPr>
        <p:spPr>
          <a:xfrm>
            <a:off x="5175142" y="4191538"/>
            <a:ext cx="3621386" cy="1754326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es" b="1" i="0" u="none" dirty="0">
                <a:solidFill>
                  <a:srgbClr val="FF0000"/>
                </a:solidFill>
              </a:rPr>
              <a:t>La licencia DEBE ser desbloqueada en la llave fisica para recibir un nuevo archivo de Licencia cuando por ejemplo el Plan de Mantenimiento es renovado</a:t>
            </a:r>
            <a:r>
              <a:rPr lang="es" b="1" i="0" u="none" dirty="0" smtClean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318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 Reproducción HYPACK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197947" y="2047929"/>
            <a:ext cx="5711328" cy="338628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7</a:t>
            </a:fld>
            <a:endParaRPr lang="es"/>
          </a:p>
        </p:txBody>
      </p:sp>
      <p:sp>
        <p:nvSpPr>
          <p:cNvPr id="7" name="TextBox 6"/>
          <p:cNvSpPr txBox="1"/>
          <p:nvPr/>
        </p:nvSpPr>
        <p:spPr>
          <a:xfrm>
            <a:off x="104776" y="1712443"/>
            <a:ext cx="32422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s" sz="24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Reproduzca archivos de datos *.raw en la Ventana Principal de HYPACK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s" sz="24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Seleccione forma embarcación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e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es" sz="24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Traquee la embarcación en pantalla</a:t>
            </a:r>
          </a:p>
        </p:txBody>
      </p:sp>
    </p:spTree>
    <p:extLst>
      <p:ext uri="{BB962C8B-B14F-4D97-AF65-F5344CB8AC3E}">
        <p14:creationId xmlns:p14="http://schemas.microsoft.com/office/powerpoint/2010/main" val="181290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18" y="1218750"/>
            <a:ext cx="5689343" cy="32060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es" b="0" i="0" u="none" dirty="0"/>
              <a:t> Nube en Tiempo Real en DREDGEPACK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0936" y="5388746"/>
            <a:ext cx="8446733" cy="1145790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s" sz="24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Vea la draga y actualice la matriz en tiempo real</a:t>
            </a:r>
          </a:p>
          <a:p>
            <a:pPr marL="457200" indent="-457200" algn="l" rtl="0"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s" sz="24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Se inicializa desde DREDGEPACK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8</a:t>
            </a:fld>
            <a:endParaRPr lang="e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110" y="2673628"/>
            <a:ext cx="2990688" cy="235829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8066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1807" y="3429000"/>
            <a:ext cx="5149361" cy="27892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sz="2400" b="0" i="0" u="none"/>
              <a:t> Selección Zona Polígono ACD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" y="1999703"/>
            <a:ext cx="3778690" cy="2934247"/>
          </a:xfrm>
        </p:spPr>
        <p:txBody>
          <a:bodyPr>
            <a:normAutofit/>
          </a:bodyPr>
          <a:lstStyle/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Use lapiz para crear polilínea Cualquier cara intersectada por la polilínea será seleccionada.</a:t>
            </a:r>
          </a:p>
          <a:p>
            <a:pPr marL="457200" indent="-457200" algn="l" rtl="0"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Use el lapiz para crear polígono. Caras intersectadas y dentro del polígono serán seleccionadas.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9</a:t>
            </a:fld>
            <a:endParaRPr lang="e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613" y="1132671"/>
            <a:ext cx="504825" cy="5524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9297" y="1575303"/>
            <a:ext cx="3999083" cy="21610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5730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5136</TotalTime>
  <Words>540</Words>
  <Application>Microsoft Office PowerPoint</Application>
  <PresentationFormat>On-screen Show (4:3)</PresentationFormat>
  <Paragraphs>86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Lucida Grande</vt:lpstr>
      <vt:lpstr>Bell Gossett Eco</vt:lpstr>
      <vt:lpstr>Bell Gossett</vt:lpstr>
      <vt:lpstr>Que hay de Nuevo en HYPACK 2020</vt:lpstr>
      <vt:lpstr>Auto Procesamiento MBMAX</vt:lpstr>
      <vt:lpstr>Levantamiento Sonar Lateral</vt:lpstr>
      <vt:lpstr>Blanqueamiento de la región del Nadir para Mosaico</vt:lpstr>
      <vt:lpstr>Blancos Sonar Lateral</vt:lpstr>
      <vt:lpstr>Modo Licencia Bloqueada</vt:lpstr>
      <vt:lpstr> Reproducción HYPACK</vt:lpstr>
      <vt:lpstr> Nube en Tiempo Real en DREDGEPACK </vt:lpstr>
      <vt:lpstr> Selección Zona Polígono ACD</vt:lpstr>
      <vt:lpstr>Geo ref Imagen Desplazamiento Cursor</vt:lpstr>
      <vt:lpstr>Edición de Magnetometría Refrezcada </vt:lpstr>
      <vt:lpstr>Magedit - Generando Isolíneas</vt:lpstr>
      <vt:lpstr>Magedit - Rutinas Reducción</vt:lpstr>
      <vt:lpstr>Administrador XYZ - Actualización Funcional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211</cp:revision>
  <dcterms:created xsi:type="dcterms:W3CDTF">2014-07-07T18:31:44Z</dcterms:created>
  <dcterms:modified xsi:type="dcterms:W3CDTF">2020-02-21T14:48:23Z</dcterms:modified>
</cp:coreProperties>
</file>