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0"/>
  </p:notesMasterIdLst>
  <p:sldIdLst>
    <p:sldId id="293" r:id="rId5"/>
    <p:sldId id="397" r:id="rId6"/>
    <p:sldId id="403" r:id="rId7"/>
    <p:sldId id="354" r:id="rId8"/>
    <p:sldId id="355" r:id="rId9"/>
    <p:sldId id="356" r:id="rId10"/>
    <p:sldId id="357" r:id="rId11"/>
    <p:sldId id="358" r:id="rId12"/>
    <p:sldId id="359" r:id="rId13"/>
    <p:sldId id="360" r:id="rId14"/>
    <p:sldId id="361" r:id="rId15"/>
    <p:sldId id="351" r:id="rId16"/>
    <p:sldId id="362" r:id="rId17"/>
    <p:sldId id="363" r:id="rId18"/>
    <p:sldId id="364" r:id="rId19"/>
    <p:sldId id="365" r:id="rId20"/>
    <p:sldId id="366" r:id="rId21"/>
    <p:sldId id="367" r:id="rId22"/>
    <p:sldId id="368" r:id="rId23"/>
    <p:sldId id="516" r:id="rId24"/>
    <p:sldId id="398" r:id="rId25"/>
    <p:sldId id="371" r:id="rId26"/>
    <p:sldId id="372" r:id="rId27"/>
    <p:sldId id="373" r:id="rId28"/>
    <p:sldId id="375" r:id="rId29"/>
    <p:sldId id="369" r:id="rId30"/>
    <p:sldId id="353" r:id="rId31"/>
    <p:sldId id="370" r:id="rId32"/>
    <p:sldId id="377" r:id="rId33"/>
    <p:sldId id="376" r:id="rId34"/>
    <p:sldId id="378" r:id="rId35"/>
    <p:sldId id="379" r:id="rId36"/>
    <p:sldId id="380" r:id="rId37"/>
    <p:sldId id="518" r:id="rId38"/>
    <p:sldId id="381" r:id="rId39"/>
    <p:sldId id="523" r:id="rId40"/>
    <p:sldId id="382" r:id="rId41"/>
    <p:sldId id="383" r:id="rId42"/>
    <p:sldId id="384" r:id="rId43"/>
    <p:sldId id="395" r:id="rId44"/>
    <p:sldId id="385" r:id="rId45"/>
    <p:sldId id="519" r:id="rId46"/>
    <p:sldId id="389" r:id="rId47"/>
    <p:sldId id="520" r:id="rId48"/>
    <p:sldId id="390" r:id="rId49"/>
    <p:sldId id="522" r:id="rId50"/>
    <p:sldId id="386" r:id="rId51"/>
    <p:sldId id="521" r:id="rId52"/>
    <p:sldId id="387" r:id="rId53"/>
    <p:sldId id="517" r:id="rId54"/>
    <p:sldId id="524" r:id="rId55"/>
    <p:sldId id="391" r:id="rId56"/>
    <p:sldId id="392" r:id="rId57"/>
    <p:sldId id="393" r:id="rId58"/>
    <p:sldId id="515" r:id="rId5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D41C7-0ED8-466A-9F2C-0DA5F42D1E3A}" v="124" dt="2021-12-08T14:52:45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isley, Jerry - Xylem" userId="8299edff-d842-457f-83d3-96a4e18585ef" providerId="ADAL" clId="{85CB7755-E2FF-4F69-9A1A-712323B18AF4}"/>
    <pc:docChg chg="modMainMaster">
      <pc:chgData name="Knisley, Jerry - Xylem" userId="8299edff-d842-457f-83d3-96a4e18585ef" providerId="ADAL" clId="{85CB7755-E2FF-4F69-9A1A-712323B18AF4}" dt="2021-11-03T19:28:23.533" v="8" actId="2696"/>
      <pc:docMkLst>
        <pc:docMk/>
      </pc:docMkLst>
      <pc:sldMasterChg chg="modSp mod delSldLayout modSldLayout">
        <pc:chgData name="Knisley, Jerry - Xylem" userId="8299edff-d842-457f-83d3-96a4e18585ef" providerId="ADAL" clId="{85CB7755-E2FF-4F69-9A1A-712323B18AF4}" dt="2021-11-03T19:28:23.533" v="8" actId="2696"/>
        <pc:sldMasterMkLst>
          <pc:docMk/>
          <pc:sldMasterMk cId="4089906509" sldId="2147483660"/>
        </pc:sldMasterMkLst>
        <pc:spChg chg="mod">
          <ac:chgData name="Knisley, Jerry - Xylem" userId="8299edff-d842-457f-83d3-96a4e18585ef" providerId="ADAL" clId="{85CB7755-E2FF-4F69-9A1A-712323B18AF4}" dt="2021-11-03T19:28:01.376" v="1" actId="20577"/>
          <ac:spMkLst>
            <pc:docMk/>
            <pc:sldMasterMk cId="4089906509" sldId="2147483660"/>
            <ac:spMk id="10" creationId="{04CCA375-A32C-46B6-A215-78E7CF95773C}"/>
          </ac:spMkLst>
        </pc:spChg>
        <pc:sldLayoutChg chg="modSp mod">
          <pc:chgData name="Knisley, Jerry - Xylem" userId="8299edff-d842-457f-83d3-96a4e18585ef" providerId="ADAL" clId="{85CB7755-E2FF-4F69-9A1A-712323B18AF4}" dt="2021-11-03T19:28:05.494" v="3" actId="20577"/>
          <pc:sldLayoutMkLst>
            <pc:docMk/>
            <pc:sldMasterMk cId="4089906509" sldId="2147483660"/>
            <pc:sldLayoutMk cId="1419669639" sldId="2147483661"/>
          </pc:sldLayoutMkLst>
          <pc:spChg chg="mod">
            <ac:chgData name="Knisley, Jerry - Xylem" userId="8299edff-d842-457f-83d3-96a4e18585ef" providerId="ADAL" clId="{85CB7755-E2FF-4F69-9A1A-712323B18AF4}" dt="2021-11-03T19:28:05.494" v="3" actId="20577"/>
            <ac:spMkLst>
              <pc:docMk/>
              <pc:sldMasterMk cId="4089906509" sldId="2147483660"/>
              <pc:sldLayoutMk cId="1419669639" sldId="2147483661"/>
              <ac:spMk id="12" creationId="{DD3A769E-7BA6-40F8-9174-818ACE5F72AD}"/>
            </ac:spMkLst>
          </pc:spChg>
        </pc:sldLayoutChg>
        <pc:sldLayoutChg chg="del">
          <pc:chgData name="Knisley, Jerry - Xylem" userId="8299edff-d842-457f-83d3-96a4e18585ef" providerId="ADAL" clId="{85CB7755-E2FF-4F69-9A1A-712323B18AF4}" dt="2021-11-03T19:28:23.533" v="8" actId="2696"/>
          <pc:sldLayoutMkLst>
            <pc:docMk/>
            <pc:sldMasterMk cId="4089906509" sldId="2147483660"/>
            <pc:sldLayoutMk cId="1972488572" sldId="2147483664"/>
          </pc:sldLayoutMkLst>
        </pc:sldLayoutChg>
        <pc:sldLayoutChg chg="del">
          <pc:chgData name="Knisley, Jerry - Xylem" userId="8299edff-d842-457f-83d3-96a4e18585ef" providerId="ADAL" clId="{85CB7755-E2FF-4F69-9A1A-712323B18AF4}" dt="2021-11-03T19:28:21.166" v="7" actId="2696"/>
          <pc:sldLayoutMkLst>
            <pc:docMk/>
            <pc:sldMasterMk cId="4089906509" sldId="2147483660"/>
            <pc:sldLayoutMk cId="1571252200" sldId="2147483665"/>
          </pc:sldLayoutMkLst>
        </pc:sldLayoutChg>
        <pc:sldLayoutChg chg="del">
          <pc:chgData name="Knisley, Jerry - Xylem" userId="8299edff-d842-457f-83d3-96a4e18585ef" providerId="ADAL" clId="{85CB7755-E2FF-4F69-9A1A-712323B18AF4}" dt="2021-11-03T19:28:19.403" v="6" actId="2696"/>
          <pc:sldLayoutMkLst>
            <pc:docMk/>
            <pc:sldMasterMk cId="4089906509" sldId="2147483660"/>
            <pc:sldLayoutMk cId="1348919328" sldId="2147483666"/>
          </pc:sldLayoutMkLst>
        </pc:sldLayoutChg>
        <pc:sldLayoutChg chg="del">
          <pc:chgData name="Knisley, Jerry - Xylem" userId="8299edff-d842-457f-83d3-96a4e18585ef" providerId="ADAL" clId="{85CB7755-E2FF-4F69-9A1A-712323B18AF4}" dt="2021-11-03T19:28:17.507" v="5" actId="2696"/>
          <pc:sldLayoutMkLst>
            <pc:docMk/>
            <pc:sldMasterMk cId="4089906509" sldId="2147483660"/>
            <pc:sldLayoutMk cId="1445935717" sldId="2147483667"/>
          </pc:sldLayoutMkLst>
        </pc:sldLayoutChg>
        <pc:sldLayoutChg chg="del">
          <pc:chgData name="Knisley, Jerry - Xylem" userId="8299edff-d842-457f-83d3-96a4e18585ef" providerId="ADAL" clId="{85CB7755-E2FF-4F69-9A1A-712323B18AF4}" dt="2021-11-03T19:28:15.005" v="4" actId="2696"/>
          <pc:sldLayoutMkLst>
            <pc:docMk/>
            <pc:sldMasterMk cId="4089906509" sldId="2147483660"/>
            <pc:sldLayoutMk cId="4097922038" sldId="2147483668"/>
          </pc:sldLayoutMkLst>
        </pc:sldLayoutChg>
      </pc:sldMasterChg>
    </pc:docChg>
  </pc:docChgLst>
  <pc:docChgLst>
    <pc:chgData name="Lindberg, John - Xylem" userId="6cc3ce97-af90-41c9-9b3c-028ada52872a" providerId="ADAL" clId="{4E5D41C7-0ED8-466A-9F2C-0DA5F42D1E3A}"/>
    <pc:docChg chg="undo custSel addSld delSld modSld sldOrd">
      <pc:chgData name="Lindberg, John - Xylem" userId="6cc3ce97-af90-41c9-9b3c-028ada52872a" providerId="ADAL" clId="{4E5D41C7-0ED8-466A-9F2C-0DA5F42D1E3A}" dt="2021-12-08T14:55:51.887" v="1731" actId="1037"/>
      <pc:docMkLst>
        <pc:docMk/>
      </pc:docMkLst>
      <pc:sldChg chg="modSp">
        <pc:chgData name="Lindberg, John - Xylem" userId="6cc3ce97-af90-41c9-9b3c-028ada52872a" providerId="ADAL" clId="{4E5D41C7-0ED8-466A-9F2C-0DA5F42D1E3A}" dt="2021-12-08T14:52:10.895" v="1698" actId="122"/>
        <pc:sldMkLst>
          <pc:docMk/>
          <pc:sldMk cId="577675261" sldId="354"/>
        </pc:sldMkLst>
        <pc:spChg chg="mod">
          <ac:chgData name="Lindberg, John - Xylem" userId="6cc3ce97-af90-41c9-9b3c-028ada52872a" providerId="ADAL" clId="{4E5D41C7-0ED8-466A-9F2C-0DA5F42D1E3A}" dt="2021-12-08T14:52:10.895" v="1698" actId="122"/>
          <ac:spMkLst>
            <pc:docMk/>
            <pc:sldMk cId="577675261" sldId="354"/>
            <ac:spMk id="33802" creationId="{00000000-0000-0000-0000-000000000000}"/>
          </ac:spMkLst>
        </pc:spChg>
        <pc:spChg chg="mod">
          <ac:chgData name="Lindberg, John - Xylem" userId="6cc3ce97-af90-41c9-9b3c-028ada52872a" providerId="ADAL" clId="{4E5D41C7-0ED8-466A-9F2C-0DA5F42D1E3A}" dt="2021-12-08T14:52:10.895" v="1698" actId="122"/>
          <ac:spMkLst>
            <pc:docMk/>
            <pc:sldMk cId="577675261" sldId="354"/>
            <ac:spMk id="33809" creationId="{00000000-0000-0000-0000-000000000000}"/>
          </ac:spMkLst>
        </pc:spChg>
      </pc:sldChg>
      <pc:sldChg chg="modSp">
        <pc:chgData name="Lindberg, John - Xylem" userId="6cc3ce97-af90-41c9-9b3c-028ada52872a" providerId="ADAL" clId="{4E5D41C7-0ED8-466A-9F2C-0DA5F42D1E3A}" dt="2021-12-08T14:52:45.698" v="1700" actId="1076"/>
        <pc:sldMkLst>
          <pc:docMk/>
          <pc:sldMk cId="1831918846" sldId="361"/>
        </pc:sldMkLst>
        <pc:grpChg chg="mod">
          <ac:chgData name="Lindberg, John - Xylem" userId="6cc3ce97-af90-41c9-9b3c-028ada52872a" providerId="ADAL" clId="{4E5D41C7-0ED8-466A-9F2C-0DA5F42D1E3A}" dt="2021-12-08T14:52:45.698" v="1700" actId="1076"/>
          <ac:grpSpMkLst>
            <pc:docMk/>
            <pc:sldMk cId="1831918846" sldId="361"/>
            <ac:grpSpMk id="4" creationId="{4D0F8B71-8310-4C08-A1E4-58E82CEB7E3C}"/>
          </ac:grpSpMkLst>
        </pc:grpChg>
        <pc:grpChg chg="mod">
          <ac:chgData name="Lindberg, John - Xylem" userId="6cc3ce97-af90-41c9-9b3c-028ada52872a" providerId="ADAL" clId="{4E5D41C7-0ED8-466A-9F2C-0DA5F42D1E3A}" dt="2021-12-08T14:52:37.410" v="1699" actId="1076"/>
          <ac:grpSpMkLst>
            <pc:docMk/>
            <pc:sldMk cId="1831918846" sldId="361"/>
            <ac:grpSpMk id="5" creationId="{B6800D24-39A1-4360-BAAB-0FC1874F28CE}"/>
          </ac:grpSpMkLst>
        </pc:grpChg>
        <pc:grpChg chg="mod">
          <ac:chgData name="Lindberg, John - Xylem" userId="6cc3ce97-af90-41c9-9b3c-028ada52872a" providerId="ADAL" clId="{4E5D41C7-0ED8-466A-9F2C-0DA5F42D1E3A}" dt="2021-12-08T14:52:45.698" v="1700" actId="1076"/>
          <ac:grpSpMkLst>
            <pc:docMk/>
            <pc:sldMk cId="1831918846" sldId="361"/>
            <ac:grpSpMk id="6" creationId="{00000000-0000-0000-0000-000000000000}"/>
          </ac:grpSpMkLst>
        </pc:grpChg>
        <pc:grpChg chg="mod">
          <ac:chgData name="Lindberg, John - Xylem" userId="6cc3ce97-af90-41c9-9b3c-028ada52872a" providerId="ADAL" clId="{4E5D41C7-0ED8-466A-9F2C-0DA5F42D1E3A}" dt="2021-12-08T14:52:45.698" v="1700" actId="1076"/>
          <ac:grpSpMkLst>
            <pc:docMk/>
            <pc:sldMk cId="1831918846" sldId="361"/>
            <ac:grpSpMk id="7" creationId="{00000000-0000-0000-0000-000000000000}"/>
          </ac:grpSpMkLst>
        </pc:grpChg>
      </pc:sldChg>
      <pc:sldChg chg="addSp delSp modSp">
        <pc:chgData name="Lindberg, John - Xylem" userId="6cc3ce97-af90-41c9-9b3c-028ada52872a" providerId="ADAL" clId="{4E5D41C7-0ED8-466A-9F2C-0DA5F42D1E3A}" dt="2021-12-03T13:43:17.435" v="4" actId="1076"/>
        <pc:sldMkLst>
          <pc:docMk/>
          <pc:sldMk cId="3373685430" sldId="362"/>
        </pc:sldMkLst>
        <pc:picChg chg="add mod">
          <ac:chgData name="Lindberg, John - Xylem" userId="6cc3ce97-af90-41c9-9b3c-028ada52872a" providerId="ADAL" clId="{4E5D41C7-0ED8-466A-9F2C-0DA5F42D1E3A}" dt="2021-12-03T13:43:17.435" v="4" actId="1076"/>
          <ac:picMkLst>
            <pc:docMk/>
            <pc:sldMk cId="3373685430" sldId="362"/>
            <ac:picMk id="2" creationId="{1AA2E5F7-B9DA-4EE5-970F-E344931FA775}"/>
          </ac:picMkLst>
        </pc:picChg>
        <pc:picChg chg="del">
          <ac:chgData name="Lindberg, John - Xylem" userId="6cc3ce97-af90-41c9-9b3c-028ada52872a" providerId="ADAL" clId="{4E5D41C7-0ED8-466A-9F2C-0DA5F42D1E3A}" dt="2021-12-03T13:43:09.757" v="0" actId="478"/>
          <ac:picMkLst>
            <pc:docMk/>
            <pc:sldMk cId="3373685430" sldId="362"/>
            <ac:picMk id="48132" creationId="{00000000-0000-0000-0000-000000000000}"/>
          </ac:picMkLst>
        </pc:picChg>
      </pc:sldChg>
      <pc:sldChg chg="addSp delSp modSp">
        <pc:chgData name="Lindberg, John - Xylem" userId="6cc3ce97-af90-41c9-9b3c-028ada52872a" providerId="ADAL" clId="{4E5D41C7-0ED8-466A-9F2C-0DA5F42D1E3A}" dt="2021-12-03T13:44:12.737" v="7" actId="1076"/>
        <pc:sldMkLst>
          <pc:docMk/>
          <pc:sldMk cId="1793513949" sldId="364"/>
        </pc:sldMkLst>
        <pc:picChg chg="add mod">
          <ac:chgData name="Lindberg, John - Xylem" userId="6cc3ce97-af90-41c9-9b3c-028ada52872a" providerId="ADAL" clId="{4E5D41C7-0ED8-466A-9F2C-0DA5F42D1E3A}" dt="2021-12-03T13:44:12.737" v="7" actId="1076"/>
          <ac:picMkLst>
            <pc:docMk/>
            <pc:sldMk cId="1793513949" sldId="364"/>
            <ac:picMk id="2" creationId="{B4476B44-3117-4B56-B95B-2EB7326E4EC2}"/>
          </ac:picMkLst>
        </pc:picChg>
        <pc:picChg chg="del">
          <ac:chgData name="Lindberg, John - Xylem" userId="6cc3ce97-af90-41c9-9b3c-028ada52872a" providerId="ADAL" clId="{4E5D41C7-0ED8-466A-9F2C-0DA5F42D1E3A}" dt="2021-12-03T13:44:09.708" v="5" actId="478"/>
          <ac:picMkLst>
            <pc:docMk/>
            <pc:sldMk cId="1793513949" sldId="364"/>
            <ac:picMk id="2050" creationId="{00000000-0000-0000-0000-000000000000}"/>
          </ac:picMkLst>
        </pc:picChg>
      </pc:sldChg>
      <pc:sldChg chg="addSp delSp modSp">
        <pc:chgData name="Lindberg, John - Xylem" userId="6cc3ce97-af90-41c9-9b3c-028ada52872a" providerId="ADAL" clId="{4E5D41C7-0ED8-466A-9F2C-0DA5F42D1E3A}" dt="2021-12-03T13:45:03.851" v="12" actId="1076"/>
        <pc:sldMkLst>
          <pc:docMk/>
          <pc:sldMk cId="826163379" sldId="365"/>
        </pc:sldMkLst>
        <pc:picChg chg="add mod">
          <ac:chgData name="Lindberg, John - Xylem" userId="6cc3ce97-af90-41c9-9b3c-028ada52872a" providerId="ADAL" clId="{4E5D41C7-0ED8-466A-9F2C-0DA5F42D1E3A}" dt="2021-12-03T13:45:03.851" v="12" actId="1076"/>
          <ac:picMkLst>
            <pc:docMk/>
            <pc:sldMk cId="826163379" sldId="365"/>
            <ac:picMk id="2" creationId="{01238917-1751-4730-8F22-302A6C5DCF03}"/>
          </ac:picMkLst>
        </pc:picChg>
        <pc:picChg chg="del">
          <ac:chgData name="Lindberg, John - Xylem" userId="6cc3ce97-af90-41c9-9b3c-028ada52872a" providerId="ADAL" clId="{4E5D41C7-0ED8-466A-9F2C-0DA5F42D1E3A}" dt="2021-12-03T13:44:55.970" v="8" actId="478"/>
          <ac:picMkLst>
            <pc:docMk/>
            <pc:sldMk cId="826163379" sldId="365"/>
            <ac:picMk id="3074" creationId="{00000000-0000-0000-0000-000000000000}"/>
          </ac:picMkLst>
        </pc:picChg>
      </pc:sldChg>
      <pc:sldChg chg="addSp delSp modSp">
        <pc:chgData name="Lindberg, John - Xylem" userId="6cc3ce97-af90-41c9-9b3c-028ada52872a" providerId="ADAL" clId="{4E5D41C7-0ED8-466A-9F2C-0DA5F42D1E3A}" dt="2021-12-03T13:45:49.140" v="16" actId="14100"/>
        <pc:sldMkLst>
          <pc:docMk/>
          <pc:sldMk cId="446507502" sldId="366"/>
        </pc:sldMkLst>
        <pc:picChg chg="add mod">
          <ac:chgData name="Lindberg, John - Xylem" userId="6cc3ce97-af90-41c9-9b3c-028ada52872a" providerId="ADAL" clId="{4E5D41C7-0ED8-466A-9F2C-0DA5F42D1E3A}" dt="2021-12-03T13:45:49.140" v="16" actId="14100"/>
          <ac:picMkLst>
            <pc:docMk/>
            <pc:sldMk cId="446507502" sldId="366"/>
            <ac:picMk id="2" creationId="{358FE967-120C-4813-BBBF-546B6D172AF9}"/>
          </ac:picMkLst>
        </pc:picChg>
        <pc:picChg chg="del">
          <ac:chgData name="Lindberg, John - Xylem" userId="6cc3ce97-af90-41c9-9b3c-028ada52872a" providerId="ADAL" clId="{4E5D41C7-0ED8-466A-9F2C-0DA5F42D1E3A}" dt="2021-12-03T13:45:43.277" v="13" actId="478"/>
          <ac:picMkLst>
            <pc:docMk/>
            <pc:sldMk cId="446507502" sldId="366"/>
            <ac:picMk id="4098" creationId="{00000000-0000-0000-0000-000000000000}"/>
          </ac:picMkLst>
        </pc:picChg>
      </pc:sldChg>
      <pc:sldChg chg="addSp delSp modSp">
        <pc:chgData name="Lindberg, John - Xylem" userId="6cc3ce97-af90-41c9-9b3c-028ada52872a" providerId="ADAL" clId="{4E5D41C7-0ED8-466A-9F2C-0DA5F42D1E3A}" dt="2021-12-03T13:47:16.649" v="23" actId="1076"/>
        <pc:sldMkLst>
          <pc:docMk/>
          <pc:sldMk cId="3997085197" sldId="367"/>
        </pc:sldMkLst>
        <pc:picChg chg="add del mod">
          <ac:chgData name="Lindberg, John - Xylem" userId="6cc3ce97-af90-41c9-9b3c-028ada52872a" providerId="ADAL" clId="{4E5D41C7-0ED8-466A-9F2C-0DA5F42D1E3A}" dt="2021-12-03T13:47:14.236" v="21" actId="478"/>
          <ac:picMkLst>
            <pc:docMk/>
            <pc:sldMk cId="3997085197" sldId="367"/>
            <ac:picMk id="2" creationId="{D80C3C1F-471D-4C95-A75B-B198561B5680}"/>
          </ac:picMkLst>
        </pc:picChg>
        <pc:picChg chg="add mod">
          <ac:chgData name="Lindberg, John - Xylem" userId="6cc3ce97-af90-41c9-9b3c-028ada52872a" providerId="ADAL" clId="{4E5D41C7-0ED8-466A-9F2C-0DA5F42D1E3A}" dt="2021-12-03T13:47:16.649" v="23" actId="1076"/>
          <ac:picMkLst>
            <pc:docMk/>
            <pc:sldMk cId="3997085197" sldId="367"/>
            <ac:picMk id="3" creationId="{7F2E8736-C325-4127-9217-9BEB2B630E0D}"/>
          </ac:picMkLst>
        </pc:picChg>
        <pc:picChg chg="del">
          <ac:chgData name="Lindberg, John - Xylem" userId="6cc3ce97-af90-41c9-9b3c-028ada52872a" providerId="ADAL" clId="{4E5D41C7-0ED8-466A-9F2C-0DA5F42D1E3A}" dt="2021-12-03T13:46:50.566" v="17" actId="478"/>
          <ac:picMkLst>
            <pc:docMk/>
            <pc:sldMk cId="3997085197" sldId="367"/>
            <ac:picMk id="5122" creationId="{00000000-0000-0000-0000-000000000000}"/>
          </ac:picMkLst>
        </pc:picChg>
      </pc:sldChg>
      <pc:sldChg chg="addSp delSp modSp">
        <pc:chgData name="Lindberg, John - Xylem" userId="6cc3ce97-af90-41c9-9b3c-028ada52872a" providerId="ADAL" clId="{4E5D41C7-0ED8-466A-9F2C-0DA5F42D1E3A}" dt="2021-12-03T14:21:50.924" v="461" actId="20577"/>
        <pc:sldMkLst>
          <pc:docMk/>
          <pc:sldMk cId="2097332877" sldId="368"/>
        </pc:sldMkLst>
        <pc:spChg chg="add mod">
          <ac:chgData name="Lindberg, John - Xylem" userId="6cc3ce97-af90-41c9-9b3c-028ada52872a" providerId="ADAL" clId="{4E5D41C7-0ED8-466A-9F2C-0DA5F42D1E3A}" dt="2021-12-03T13:51:16.458" v="46" actId="1076"/>
          <ac:spMkLst>
            <pc:docMk/>
            <pc:sldMk cId="2097332877" sldId="368"/>
            <ac:spMk id="4" creationId="{8CE6CE64-66BD-444B-B92C-540E9D101F5A}"/>
          </ac:spMkLst>
        </pc:spChg>
        <pc:spChg chg="mod">
          <ac:chgData name="Lindberg, John - Xylem" userId="6cc3ce97-af90-41c9-9b3c-028ada52872a" providerId="ADAL" clId="{4E5D41C7-0ED8-466A-9F2C-0DA5F42D1E3A}" dt="2021-12-03T14:21:50.924" v="461" actId="20577"/>
          <ac:spMkLst>
            <pc:docMk/>
            <pc:sldMk cId="2097332877" sldId="368"/>
            <ac:spMk id="60418" creationId="{00000000-0000-0000-0000-000000000000}"/>
          </ac:spMkLst>
        </pc:spChg>
        <pc:picChg chg="add mod ord">
          <ac:chgData name="Lindberg, John - Xylem" userId="6cc3ce97-af90-41c9-9b3c-028ada52872a" providerId="ADAL" clId="{4E5D41C7-0ED8-466A-9F2C-0DA5F42D1E3A}" dt="2021-12-03T13:51:08.986" v="44" actId="1076"/>
          <ac:picMkLst>
            <pc:docMk/>
            <pc:sldMk cId="2097332877" sldId="368"/>
            <ac:picMk id="2" creationId="{52EC7E8D-590F-467C-8D05-9FB7FDFC3905}"/>
          </ac:picMkLst>
        </pc:picChg>
        <pc:picChg chg="add mod">
          <ac:chgData name="Lindberg, John - Xylem" userId="6cc3ce97-af90-41c9-9b3c-028ada52872a" providerId="ADAL" clId="{4E5D41C7-0ED8-466A-9F2C-0DA5F42D1E3A}" dt="2021-12-03T13:51:11.706" v="45" actId="1076"/>
          <ac:picMkLst>
            <pc:docMk/>
            <pc:sldMk cId="2097332877" sldId="368"/>
            <ac:picMk id="3" creationId="{6E6EE90C-D577-4596-A551-E8A8E4D9202D}"/>
          </ac:picMkLst>
        </pc:picChg>
        <pc:picChg chg="add mod">
          <ac:chgData name="Lindberg, John - Xylem" userId="6cc3ce97-af90-41c9-9b3c-028ada52872a" providerId="ADAL" clId="{4E5D41C7-0ED8-466A-9F2C-0DA5F42D1E3A}" dt="2021-12-03T13:52:33.507" v="49" actId="1076"/>
          <ac:picMkLst>
            <pc:docMk/>
            <pc:sldMk cId="2097332877" sldId="368"/>
            <ac:picMk id="5" creationId="{D0C5D040-221C-41FC-88C1-443DFE83ACEF}"/>
          </ac:picMkLst>
        </pc:picChg>
        <pc:picChg chg="add mod">
          <ac:chgData name="Lindberg, John - Xylem" userId="6cc3ce97-af90-41c9-9b3c-028ada52872a" providerId="ADAL" clId="{4E5D41C7-0ED8-466A-9F2C-0DA5F42D1E3A}" dt="2021-12-03T13:53:34.626" v="52" actId="1076"/>
          <ac:picMkLst>
            <pc:docMk/>
            <pc:sldMk cId="2097332877" sldId="368"/>
            <ac:picMk id="6" creationId="{E8C2725E-AAC2-4A3D-ACFB-4E1B231C6446}"/>
          </ac:picMkLst>
        </pc:picChg>
        <pc:picChg chg="del mod">
          <ac:chgData name="Lindberg, John - Xylem" userId="6cc3ce97-af90-41c9-9b3c-028ada52872a" providerId="ADAL" clId="{4E5D41C7-0ED8-466A-9F2C-0DA5F42D1E3A}" dt="2021-12-03T13:48:34.294" v="25" actId="478"/>
          <ac:picMkLst>
            <pc:docMk/>
            <pc:sldMk cId="2097332877" sldId="368"/>
            <ac:picMk id="6146" creationId="{00000000-0000-0000-0000-000000000000}"/>
          </ac:picMkLst>
        </pc:picChg>
        <pc:picChg chg="del mod">
          <ac:chgData name="Lindberg, John - Xylem" userId="6cc3ce97-af90-41c9-9b3c-028ada52872a" providerId="ADAL" clId="{4E5D41C7-0ED8-466A-9F2C-0DA5F42D1E3A}" dt="2021-12-03T13:49:40.717" v="31" actId="478"/>
          <ac:picMkLst>
            <pc:docMk/>
            <pc:sldMk cId="2097332877" sldId="368"/>
            <ac:picMk id="6147" creationId="{00000000-0000-0000-0000-000000000000}"/>
          </ac:picMkLst>
        </pc:picChg>
        <pc:picChg chg="del mod">
          <ac:chgData name="Lindberg, John - Xylem" userId="6cc3ce97-af90-41c9-9b3c-028ada52872a" providerId="ADAL" clId="{4E5D41C7-0ED8-466A-9F2C-0DA5F42D1E3A}" dt="2021-12-03T13:53:28.913" v="50" actId="478"/>
          <ac:picMkLst>
            <pc:docMk/>
            <pc:sldMk cId="2097332877" sldId="368"/>
            <ac:picMk id="6148" creationId="{00000000-0000-0000-0000-000000000000}"/>
          </ac:picMkLst>
        </pc:picChg>
      </pc:sldChg>
      <pc:sldChg chg="addSp delSp modSp">
        <pc:chgData name="Lindberg, John - Xylem" userId="6cc3ce97-af90-41c9-9b3c-028ada52872a" providerId="ADAL" clId="{4E5D41C7-0ED8-466A-9F2C-0DA5F42D1E3A}" dt="2021-12-03T14:00:58.888" v="86" actId="692"/>
        <pc:sldMkLst>
          <pc:docMk/>
          <pc:sldMk cId="2479936257" sldId="370"/>
        </pc:sldMkLst>
        <pc:spChg chg="add mod">
          <ac:chgData name="Lindberg, John - Xylem" userId="6cc3ce97-af90-41c9-9b3c-028ada52872a" providerId="ADAL" clId="{4E5D41C7-0ED8-466A-9F2C-0DA5F42D1E3A}" dt="2021-12-03T14:00:58.888" v="86" actId="692"/>
          <ac:spMkLst>
            <pc:docMk/>
            <pc:sldMk cId="2479936257" sldId="370"/>
            <ac:spMk id="3" creationId="{048A0622-0108-49A7-B291-A732631A1BDB}"/>
          </ac:spMkLst>
        </pc:spChg>
        <pc:picChg chg="add mod">
          <ac:chgData name="Lindberg, John - Xylem" userId="6cc3ce97-af90-41c9-9b3c-028ada52872a" providerId="ADAL" clId="{4E5D41C7-0ED8-466A-9F2C-0DA5F42D1E3A}" dt="2021-12-03T14:00:30.991" v="78" actId="1076"/>
          <ac:picMkLst>
            <pc:docMk/>
            <pc:sldMk cId="2479936257" sldId="370"/>
            <ac:picMk id="2" creationId="{65BA784B-2BAA-4C33-A086-A146C6ADEF3B}"/>
          </ac:picMkLst>
        </pc:picChg>
        <pc:picChg chg="del">
          <ac:chgData name="Lindberg, John - Xylem" userId="6cc3ce97-af90-41c9-9b3c-028ada52872a" providerId="ADAL" clId="{4E5D41C7-0ED8-466A-9F2C-0DA5F42D1E3A}" dt="2021-12-03T14:00:26.678" v="76" actId="478"/>
          <ac:picMkLst>
            <pc:docMk/>
            <pc:sldMk cId="2479936257" sldId="370"/>
            <ac:picMk id="8194" creationId="{00000000-0000-0000-0000-000000000000}"/>
          </ac:picMkLst>
        </pc:picChg>
      </pc:sldChg>
      <pc:sldChg chg="modSp">
        <pc:chgData name="Lindberg, John - Xylem" userId="6cc3ce97-af90-41c9-9b3c-028ada52872a" providerId="ADAL" clId="{4E5D41C7-0ED8-466A-9F2C-0DA5F42D1E3A}" dt="2021-12-08T14:53:01.204" v="1701" actId="113"/>
        <pc:sldMkLst>
          <pc:docMk/>
          <pc:sldMk cId="1456418899" sldId="371"/>
        </pc:sldMkLst>
        <pc:graphicFrameChg chg="modGraphic">
          <ac:chgData name="Lindberg, John - Xylem" userId="6cc3ce97-af90-41c9-9b3c-028ada52872a" providerId="ADAL" clId="{4E5D41C7-0ED8-466A-9F2C-0DA5F42D1E3A}" dt="2021-12-08T14:53:01.204" v="1701" actId="113"/>
          <ac:graphicFrameMkLst>
            <pc:docMk/>
            <pc:sldMk cId="1456418899" sldId="371"/>
            <ac:graphicFrameMk id="116811" creationId="{00000000-0000-0000-0000-000000000000}"/>
          </ac:graphicFrameMkLst>
        </pc:graphicFrameChg>
      </pc:sldChg>
      <pc:sldChg chg="addSp delSp modSp">
        <pc:chgData name="Lindberg, John - Xylem" userId="6cc3ce97-af90-41c9-9b3c-028ada52872a" providerId="ADAL" clId="{4E5D41C7-0ED8-466A-9F2C-0DA5F42D1E3A}" dt="2021-12-03T13:55:54.756" v="67" actId="692"/>
        <pc:sldMkLst>
          <pc:docMk/>
          <pc:sldMk cId="327494243" sldId="372"/>
        </pc:sldMkLst>
        <pc:picChg chg="add mod">
          <ac:chgData name="Lindberg, John - Xylem" userId="6cc3ce97-af90-41c9-9b3c-028ada52872a" providerId="ADAL" clId="{4E5D41C7-0ED8-466A-9F2C-0DA5F42D1E3A}" dt="2021-12-03T13:55:08.735" v="60" actId="1076"/>
          <ac:picMkLst>
            <pc:docMk/>
            <pc:sldMk cId="327494243" sldId="372"/>
            <ac:picMk id="2" creationId="{986711F0-FB48-4EF5-A1C0-0903652E0447}"/>
          </ac:picMkLst>
        </pc:picChg>
        <pc:picChg chg="del">
          <ac:chgData name="Lindberg, John - Xylem" userId="6cc3ce97-af90-41c9-9b3c-028ada52872a" providerId="ADAL" clId="{4E5D41C7-0ED8-466A-9F2C-0DA5F42D1E3A}" dt="2021-12-03T13:54:42.367" v="53" actId="478"/>
          <ac:picMkLst>
            <pc:docMk/>
            <pc:sldMk cId="327494243" sldId="372"/>
            <ac:picMk id="8" creationId="{00000000-0000-0000-0000-000000000000}"/>
          </ac:picMkLst>
        </pc:picChg>
        <pc:picChg chg="mod">
          <ac:chgData name="Lindberg, John - Xylem" userId="6cc3ce97-af90-41c9-9b3c-028ada52872a" providerId="ADAL" clId="{4E5D41C7-0ED8-466A-9F2C-0DA5F42D1E3A}" dt="2021-12-03T13:55:06.071" v="59" actId="1076"/>
          <ac:picMkLst>
            <pc:docMk/>
            <pc:sldMk cId="327494243" sldId="372"/>
            <ac:picMk id="27653" creationId="{00000000-0000-0000-0000-000000000000}"/>
          </ac:picMkLst>
        </pc:picChg>
        <pc:cxnChg chg="mod ord">
          <ac:chgData name="Lindberg, John - Xylem" userId="6cc3ce97-af90-41c9-9b3c-028ada52872a" providerId="ADAL" clId="{4E5D41C7-0ED8-466A-9F2C-0DA5F42D1E3A}" dt="2021-12-03T13:55:37.751" v="64" actId="692"/>
          <ac:cxnSpMkLst>
            <pc:docMk/>
            <pc:sldMk cId="327494243" sldId="372"/>
            <ac:cxnSpMk id="3" creationId="{00000000-0000-0000-0000-000000000000}"/>
          </ac:cxnSpMkLst>
        </pc:cxnChg>
        <pc:cxnChg chg="mod ord">
          <ac:chgData name="Lindberg, John - Xylem" userId="6cc3ce97-af90-41c9-9b3c-028ada52872a" providerId="ADAL" clId="{4E5D41C7-0ED8-466A-9F2C-0DA5F42D1E3A}" dt="2021-12-03T13:55:54.756" v="67" actId="692"/>
          <ac:cxnSpMkLst>
            <pc:docMk/>
            <pc:sldMk cId="327494243" sldId="372"/>
            <ac:cxnSpMk id="7" creationId="{00000000-0000-0000-0000-000000000000}"/>
          </ac:cxnSpMkLst>
        </pc:cxnChg>
      </pc:sldChg>
      <pc:sldChg chg="modSp">
        <pc:chgData name="Lindberg, John - Xylem" userId="6cc3ce97-af90-41c9-9b3c-028ada52872a" providerId="ADAL" clId="{4E5D41C7-0ED8-466A-9F2C-0DA5F42D1E3A}" dt="2021-12-08T14:53:13.787" v="1702" actId="1076"/>
        <pc:sldMkLst>
          <pc:docMk/>
          <pc:sldMk cId="1504187968" sldId="373"/>
        </pc:sldMkLst>
        <pc:spChg chg="mod">
          <ac:chgData name="Lindberg, John - Xylem" userId="6cc3ce97-af90-41c9-9b3c-028ada52872a" providerId="ADAL" clId="{4E5D41C7-0ED8-466A-9F2C-0DA5F42D1E3A}" dt="2021-12-08T14:53:13.787" v="1702" actId="1076"/>
          <ac:spMkLst>
            <pc:docMk/>
            <pc:sldMk cId="1504187968" sldId="373"/>
            <ac:spMk id="5" creationId="{D6084699-338F-4F29-A1BC-E7414E99E1BF}"/>
          </ac:spMkLst>
        </pc:spChg>
      </pc:sldChg>
      <pc:sldChg chg="modSp">
        <pc:chgData name="Lindberg, John - Xylem" userId="6cc3ce97-af90-41c9-9b3c-028ada52872a" providerId="ADAL" clId="{4E5D41C7-0ED8-466A-9F2C-0DA5F42D1E3A}" dt="2021-12-03T13:56:50.399" v="75" actId="115"/>
        <pc:sldMkLst>
          <pc:docMk/>
          <pc:sldMk cId="1034275065" sldId="375"/>
        </pc:sldMkLst>
        <pc:spChg chg="mod">
          <ac:chgData name="Lindberg, John - Xylem" userId="6cc3ce97-af90-41c9-9b3c-028ada52872a" providerId="ADAL" clId="{4E5D41C7-0ED8-466A-9F2C-0DA5F42D1E3A}" dt="2021-12-03T13:56:50.399" v="75" actId="115"/>
          <ac:spMkLst>
            <pc:docMk/>
            <pc:sldMk cId="1034275065" sldId="375"/>
            <ac:spMk id="6" creationId="{ECC15A53-2208-4769-8433-E17D4A0A8B6E}"/>
          </ac:spMkLst>
        </pc:spChg>
      </pc:sldChg>
      <pc:sldChg chg="modSp">
        <pc:chgData name="Lindberg, John - Xylem" userId="6cc3ce97-af90-41c9-9b3c-028ada52872a" providerId="ADAL" clId="{4E5D41C7-0ED8-466A-9F2C-0DA5F42D1E3A}" dt="2021-12-08T14:54:20.396" v="1710" actId="20577"/>
        <pc:sldMkLst>
          <pc:docMk/>
          <pc:sldMk cId="2379449399" sldId="376"/>
        </pc:sldMkLst>
        <pc:spChg chg="mod">
          <ac:chgData name="Lindberg, John - Xylem" userId="6cc3ce97-af90-41c9-9b3c-028ada52872a" providerId="ADAL" clId="{4E5D41C7-0ED8-466A-9F2C-0DA5F42D1E3A}" dt="2021-12-08T14:54:20.396" v="1710" actId="20577"/>
          <ac:spMkLst>
            <pc:docMk/>
            <pc:sldMk cId="2379449399" sldId="376"/>
            <ac:spMk id="17464" creationId="{00000000-0000-0000-0000-000000000000}"/>
          </ac:spMkLst>
        </pc:spChg>
        <pc:spChg chg="mod">
          <ac:chgData name="Lindberg, John - Xylem" userId="6cc3ce97-af90-41c9-9b3c-028ada52872a" providerId="ADAL" clId="{4E5D41C7-0ED8-466A-9F2C-0DA5F42D1E3A}" dt="2021-12-03T15:22:43.203" v="735" actId="20577"/>
          <ac:spMkLst>
            <pc:docMk/>
            <pc:sldMk cId="2379449399" sldId="376"/>
            <ac:spMk id="32821" creationId="{00000000-0000-0000-0000-000000000000}"/>
          </ac:spMkLst>
        </pc:spChg>
      </pc:sldChg>
      <pc:sldChg chg="modSp">
        <pc:chgData name="Lindberg, John - Xylem" userId="6cc3ce97-af90-41c9-9b3c-028ada52872a" providerId="ADAL" clId="{4E5D41C7-0ED8-466A-9F2C-0DA5F42D1E3A}" dt="2021-12-08T14:54:37.334" v="1713" actId="20577"/>
        <pc:sldMkLst>
          <pc:docMk/>
          <pc:sldMk cId="4051637011" sldId="377"/>
        </pc:sldMkLst>
        <pc:spChg chg="mod">
          <ac:chgData name="Lindberg, John - Xylem" userId="6cc3ce97-af90-41c9-9b3c-028ada52872a" providerId="ADAL" clId="{4E5D41C7-0ED8-466A-9F2C-0DA5F42D1E3A}" dt="2021-12-08T14:54:37.334" v="1713" actId="20577"/>
          <ac:spMkLst>
            <pc:docMk/>
            <pc:sldMk cId="4051637011" sldId="377"/>
            <ac:spMk id="33846" creationId="{00000000-0000-0000-0000-000000000000}"/>
          </ac:spMkLst>
        </pc:spChg>
      </pc:sldChg>
      <pc:sldChg chg="modSp">
        <pc:chgData name="Lindberg, John - Xylem" userId="6cc3ce97-af90-41c9-9b3c-028ada52872a" providerId="ADAL" clId="{4E5D41C7-0ED8-466A-9F2C-0DA5F42D1E3A}" dt="2021-12-08T14:55:05.684" v="1716" actId="20577"/>
        <pc:sldMkLst>
          <pc:docMk/>
          <pc:sldMk cId="3429431787" sldId="378"/>
        </pc:sldMkLst>
        <pc:spChg chg="mod">
          <ac:chgData name="Lindberg, John - Xylem" userId="6cc3ce97-af90-41c9-9b3c-028ada52872a" providerId="ADAL" clId="{4E5D41C7-0ED8-466A-9F2C-0DA5F42D1E3A}" dt="2021-12-08T14:55:05.684" v="1716" actId="20577"/>
          <ac:spMkLst>
            <pc:docMk/>
            <pc:sldMk cId="3429431787" sldId="378"/>
            <ac:spMk id="34869" creationId="{00000000-0000-0000-0000-000000000000}"/>
          </ac:spMkLst>
        </pc:spChg>
        <pc:spChg chg="mod">
          <ac:chgData name="Lindberg, John - Xylem" userId="6cc3ce97-af90-41c9-9b3c-028ada52872a" providerId="ADAL" clId="{4E5D41C7-0ED8-466A-9F2C-0DA5F42D1E3A}" dt="2021-12-03T15:32:41.620" v="861" actId="113"/>
          <ac:spMkLst>
            <pc:docMk/>
            <pc:sldMk cId="3429431787" sldId="378"/>
            <ac:spMk id="34872" creationId="{00000000-0000-0000-0000-000000000000}"/>
          </ac:spMkLst>
        </pc:spChg>
      </pc:sldChg>
      <pc:sldChg chg="modSp">
        <pc:chgData name="Lindberg, John - Xylem" userId="6cc3ce97-af90-41c9-9b3c-028ada52872a" providerId="ADAL" clId="{4E5D41C7-0ED8-466A-9F2C-0DA5F42D1E3A}" dt="2021-12-03T15:12:12.323" v="704" actId="113"/>
        <pc:sldMkLst>
          <pc:docMk/>
          <pc:sldMk cId="2485770493" sldId="379"/>
        </pc:sldMkLst>
        <pc:spChg chg="mod">
          <ac:chgData name="Lindberg, John - Xylem" userId="6cc3ce97-af90-41c9-9b3c-028ada52872a" providerId="ADAL" clId="{4E5D41C7-0ED8-466A-9F2C-0DA5F42D1E3A}" dt="2021-12-03T15:12:12.323" v="704" actId="113"/>
          <ac:spMkLst>
            <pc:docMk/>
            <pc:sldMk cId="2485770493" sldId="379"/>
            <ac:spMk id="35842" creationId="{00000000-0000-0000-0000-000000000000}"/>
          </ac:spMkLst>
        </pc:spChg>
      </pc:sldChg>
      <pc:sldChg chg="modSp">
        <pc:chgData name="Lindberg, John - Xylem" userId="6cc3ce97-af90-41c9-9b3c-028ada52872a" providerId="ADAL" clId="{4E5D41C7-0ED8-466A-9F2C-0DA5F42D1E3A}" dt="2021-12-03T15:12:51.508" v="707" actId="692"/>
        <pc:sldMkLst>
          <pc:docMk/>
          <pc:sldMk cId="3651848117" sldId="380"/>
        </pc:sldMkLst>
        <pc:picChg chg="mod">
          <ac:chgData name="Lindberg, John - Xylem" userId="6cc3ce97-af90-41c9-9b3c-028ada52872a" providerId="ADAL" clId="{4E5D41C7-0ED8-466A-9F2C-0DA5F42D1E3A}" dt="2021-12-03T15:12:51.508" v="707" actId="692"/>
          <ac:picMkLst>
            <pc:docMk/>
            <pc:sldMk cId="3651848117" sldId="380"/>
            <ac:picMk id="36867" creationId="{00000000-0000-0000-0000-000000000000}"/>
          </ac:picMkLst>
        </pc:picChg>
      </pc:sldChg>
      <pc:sldChg chg="modSp">
        <pc:chgData name="Lindberg, John - Xylem" userId="6cc3ce97-af90-41c9-9b3c-028ada52872a" providerId="ADAL" clId="{4E5D41C7-0ED8-466A-9F2C-0DA5F42D1E3A}" dt="2021-12-03T15:13:45.354" v="717" actId="20577"/>
        <pc:sldMkLst>
          <pc:docMk/>
          <pc:sldMk cId="3232067424" sldId="381"/>
        </pc:sldMkLst>
        <pc:spChg chg="mod">
          <ac:chgData name="Lindberg, John - Xylem" userId="6cc3ce97-af90-41c9-9b3c-028ada52872a" providerId="ADAL" clId="{4E5D41C7-0ED8-466A-9F2C-0DA5F42D1E3A}" dt="2021-12-03T15:13:45.354" v="717" actId="20577"/>
          <ac:spMkLst>
            <pc:docMk/>
            <pc:sldMk cId="3232067424" sldId="381"/>
            <ac:spMk id="37920" creationId="{00000000-0000-0000-0000-000000000000}"/>
          </ac:spMkLst>
        </pc:spChg>
        <pc:grpChg chg="mod">
          <ac:chgData name="Lindberg, John - Xylem" userId="6cc3ce97-af90-41c9-9b3c-028ada52872a" providerId="ADAL" clId="{4E5D41C7-0ED8-466A-9F2C-0DA5F42D1E3A}" dt="2021-12-03T15:13:22.737" v="713" actId="1076"/>
          <ac:grpSpMkLst>
            <pc:docMk/>
            <pc:sldMk cId="3232067424" sldId="381"/>
            <ac:grpSpMk id="2" creationId="{2CC9F998-3EDC-45F9-808F-2903972F3936}"/>
          </ac:grpSpMkLst>
        </pc:grpChg>
      </pc:sldChg>
      <pc:sldChg chg="modSp">
        <pc:chgData name="Lindberg, John - Xylem" userId="6cc3ce97-af90-41c9-9b3c-028ada52872a" providerId="ADAL" clId="{4E5D41C7-0ED8-466A-9F2C-0DA5F42D1E3A}" dt="2021-12-03T15:13:09.660" v="712" actId="692"/>
        <pc:sldMkLst>
          <pc:docMk/>
          <pc:sldMk cId="3306566751" sldId="382"/>
        </pc:sldMkLst>
        <pc:picChg chg="mod">
          <ac:chgData name="Lindberg, John - Xylem" userId="6cc3ce97-af90-41c9-9b3c-028ada52872a" providerId="ADAL" clId="{4E5D41C7-0ED8-466A-9F2C-0DA5F42D1E3A}" dt="2021-12-03T15:13:09.660" v="712" actId="692"/>
          <ac:picMkLst>
            <pc:docMk/>
            <pc:sldMk cId="3306566751" sldId="382"/>
            <ac:picMk id="44036" creationId="{00000000-0000-0000-0000-000000000000}"/>
          </ac:picMkLst>
        </pc:picChg>
        <pc:picChg chg="mod">
          <ac:chgData name="Lindberg, John - Xylem" userId="6cc3ce97-af90-41c9-9b3c-028ada52872a" providerId="ADAL" clId="{4E5D41C7-0ED8-466A-9F2C-0DA5F42D1E3A}" dt="2021-12-03T15:13:09.660" v="712" actId="692"/>
          <ac:picMkLst>
            <pc:docMk/>
            <pc:sldMk cId="3306566751" sldId="382"/>
            <ac:picMk id="44037" creationId="{00000000-0000-0000-0000-000000000000}"/>
          </ac:picMkLst>
        </pc:picChg>
      </pc:sldChg>
      <pc:sldChg chg="modSp">
        <pc:chgData name="Lindberg, John - Xylem" userId="6cc3ce97-af90-41c9-9b3c-028ada52872a" providerId="ADAL" clId="{4E5D41C7-0ED8-466A-9F2C-0DA5F42D1E3A}" dt="2021-12-03T15:14:14.355" v="722" actId="20577"/>
        <pc:sldMkLst>
          <pc:docMk/>
          <pc:sldMk cId="3988341913" sldId="383"/>
        </pc:sldMkLst>
        <pc:spChg chg="mod">
          <ac:chgData name="Lindberg, John - Xylem" userId="6cc3ce97-af90-41c9-9b3c-028ada52872a" providerId="ADAL" clId="{4E5D41C7-0ED8-466A-9F2C-0DA5F42D1E3A}" dt="2021-12-03T15:14:14.355" v="722" actId="20577"/>
          <ac:spMkLst>
            <pc:docMk/>
            <pc:sldMk cId="3988341913" sldId="383"/>
            <ac:spMk id="45058" creationId="{00000000-0000-0000-0000-000000000000}"/>
          </ac:spMkLst>
        </pc:spChg>
      </pc:sldChg>
      <pc:sldChg chg="ord">
        <pc:chgData name="Lindberg, John - Xylem" userId="6cc3ce97-af90-41c9-9b3c-028ada52872a" providerId="ADAL" clId="{4E5D41C7-0ED8-466A-9F2C-0DA5F42D1E3A}" dt="2021-12-03T16:32:44.912" v="1168"/>
        <pc:sldMkLst>
          <pc:docMk/>
          <pc:sldMk cId="2639743228" sldId="386"/>
        </pc:sldMkLst>
      </pc:sldChg>
      <pc:sldChg chg="addSp delSp modSp">
        <pc:chgData name="Lindberg, John - Xylem" userId="6cc3ce97-af90-41c9-9b3c-028ada52872a" providerId="ADAL" clId="{4E5D41C7-0ED8-466A-9F2C-0DA5F42D1E3A}" dt="2021-12-03T14:07:42.684" v="103" actId="20577"/>
        <pc:sldMkLst>
          <pc:docMk/>
          <pc:sldMk cId="413700892" sldId="387"/>
        </pc:sldMkLst>
        <pc:spChg chg="add mod">
          <ac:chgData name="Lindberg, John - Xylem" userId="6cc3ce97-af90-41c9-9b3c-028ada52872a" providerId="ADAL" clId="{4E5D41C7-0ED8-466A-9F2C-0DA5F42D1E3A}" dt="2021-12-03T14:06:41.402" v="98" actId="692"/>
          <ac:spMkLst>
            <pc:docMk/>
            <pc:sldMk cId="413700892" sldId="387"/>
            <ac:spMk id="3" creationId="{442983D5-9752-45CC-AFAC-08AD007CA3B9}"/>
          </ac:spMkLst>
        </pc:spChg>
        <pc:spChg chg="mod">
          <ac:chgData name="Lindberg, John - Xylem" userId="6cc3ce97-af90-41c9-9b3c-028ada52872a" providerId="ADAL" clId="{4E5D41C7-0ED8-466A-9F2C-0DA5F42D1E3A}" dt="2021-12-03T14:07:42.684" v="103" actId="20577"/>
          <ac:spMkLst>
            <pc:docMk/>
            <pc:sldMk cId="413700892" sldId="387"/>
            <ac:spMk id="49155" creationId="{00000000-0000-0000-0000-000000000000}"/>
          </ac:spMkLst>
        </pc:spChg>
        <pc:picChg chg="add mod">
          <ac:chgData name="Lindberg, John - Xylem" userId="6cc3ce97-af90-41c9-9b3c-028ada52872a" providerId="ADAL" clId="{4E5D41C7-0ED8-466A-9F2C-0DA5F42D1E3A}" dt="2021-12-03T14:06:13.960" v="90" actId="14100"/>
          <ac:picMkLst>
            <pc:docMk/>
            <pc:sldMk cId="413700892" sldId="387"/>
            <ac:picMk id="2" creationId="{7E694ED5-0F37-4159-A5C2-4884A05FB685}"/>
          </ac:picMkLst>
        </pc:picChg>
        <pc:picChg chg="del">
          <ac:chgData name="Lindberg, John - Xylem" userId="6cc3ce97-af90-41c9-9b3c-028ada52872a" providerId="ADAL" clId="{4E5D41C7-0ED8-466A-9F2C-0DA5F42D1E3A}" dt="2021-12-03T14:06:08.577" v="87" actId="478"/>
          <ac:picMkLst>
            <pc:docMk/>
            <pc:sldMk cId="413700892" sldId="387"/>
            <ac:picMk id="13314" creationId="{00000000-0000-0000-0000-000000000000}"/>
          </ac:picMkLst>
        </pc:picChg>
      </pc:sldChg>
      <pc:sldChg chg="modSp">
        <pc:chgData name="Lindberg, John - Xylem" userId="6cc3ce97-af90-41c9-9b3c-028ada52872a" providerId="ADAL" clId="{4E5D41C7-0ED8-466A-9F2C-0DA5F42D1E3A}" dt="2021-12-03T15:14:48.784" v="729" actId="5793"/>
        <pc:sldMkLst>
          <pc:docMk/>
          <pc:sldMk cId="138215276" sldId="390"/>
        </pc:sldMkLst>
        <pc:spChg chg="mod">
          <ac:chgData name="Lindberg, John - Xylem" userId="6cc3ce97-af90-41c9-9b3c-028ada52872a" providerId="ADAL" clId="{4E5D41C7-0ED8-466A-9F2C-0DA5F42D1E3A}" dt="2021-12-03T15:14:48.784" v="729" actId="5793"/>
          <ac:spMkLst>
            <pc:docMk/>
            <pc:sldMk cId="138215276" sldId="390"/>
            <ac:spMk id="42016" creationId="{00000000-0000-0000-0000-000000000000}"/>
          </ac:spMkLst>
        </pc:spChg>
      </pc:sldChg>
      <pc:sldChg chg="del">
        <pc:chgData name="Lindberg, John - Xylem" userId="6cc3ce97-af90-41c9-9b3c-028ada52872a" providerId="ADAL" clId="{4E5D41C7-0ED8-466A-9F2C-0DA5F42D1E3A}" dt="2021-12-03T15:10:45.368" v="703" actId="2696"/>
        <pc:sldMkLst>
          <pc:docMk/>
          <pc:sldMk cId="4040312388" sldId="401"/>
        </pc:sldMkLst>
      </pc:sldChg>
      <pc:sldChg chg="addSp modSp add">
        <pc:chgData name="Lindberg, John - Xylem" userId="6cc3ce97-af90-41c9-9b3c-028ada52872a" providerId="ADAL" clId="{4E5D41C7-0ED8-466A-9F2C-0DA5F42D1E3A}" dt="2021-12-03T14:22:11.663" v="462" actId="255"/>
        <pc:sldMkLst>
          <pc:docMk/>
          <pc:sldMk cId="2280158995" sldId="516"/>
        </pc:sldMkLst>
        <pc:spChg chg="mod">
          <ac:chgData name="Lindberg, John - Xylem" userId="6cc3ce97-af90-41c9-9b3c-028ada52872a" providerId="ADAL" clId="{4E5D41C7-0ED8-466A-9F2C-0DA5F42D1E3A}" dt="2021-12-03T14:22:11.663" v="462" actId="255"/>
          <ac:spMkLst>
            <pc:docMk/>
            <pc:sldMk cId="2280158995" sldId="516"/>
            <ac:spMk id="2" creationId="{DA1B233E-958D-4E52-8CCD-945429DC3DC2}"/>
          </ac:spMkLst>
        </pc:spChg>
        <pc:spChg chg="add mod">
          <ac:chgData name="Lindberg, John - Xylem" userId="6cc3ce97-af90-41c9-9b3c-028ada52872a" providerId="ADAL" clId="{4E5D41C7-0ED8-466A-9F2C-0DA5F42D1E3A}" dt="2021-12-03T14:21:04.903" v="411" actId="20577"/>
          <ac:spMkLst>
            <pc:docMk/>
            <pc:sldMk cId="2280158995" sldId="516"/>
            <ac:spMk id="4" creationId="{055AFE8F-6888-4126-A198-386F73DCE238}"/>
          </ac:spMkLst>
        </pc:spChg>
        <pc:spChg chg="add mod">
          <ac:chgData name="Lindberg, John - Xylem" userId="6cc3ce97-af90-41c9-9b3c-028ada52872a" providerId="ADAL" clId="{4E5D41C7-0ED8-466A-9F2C-0DA5F42D1E3A}" dt="2021-12-03T14:20:33.504" v="356" actId="692"/>
          <ac:spMkLst>
            <pc:docMk/>
            <pc:sldMk cId="2280158995" sldId="516"/>
            <ac:spMk id="5" creationId="{F4CDDBE6-AA78-4C88-BA7B-8E201E5AEF8F}"/>
          </ac:spMkLst>
        </pc:spChg>
        <pc:picChg chg="add mod">
          <ac:chgData name="Lindberg, John - Xylem" userId="6cc3ce97-af90-41c9-9b3c-028ada52872a" providerId="ADAL" clId="{4E5D41C7-0ED8-466A-9F2C-0DA5F42D1E3A}" dt="2021-12-03T14:19:52.430" v="342" actId="1076"/>
          <ac:picMkLst>
            <pc:docMk/>
            <pc:sldMk cId="2280158995" sldId="516"/>
            <ac:picMk id="3" creationId="{F71BC1FB-8963-40EF-B22F-E5D6A3368083}"/>
          </ac:picMkLst>
        </pc:picChg>
      </pc:sldChg>
      <pc:sldChg chg="addSp delSp modSp add">
        <pc:chgData name="Lindberg, John - Xylem" userId="6cc3ce97-af90-41c9-9b3c-028ada52872a" providerId="ADAL" clId="{4E5D41C7-0ED8-466A-9F2C-0DA5F42D1E3A}" dt="2021-12-03T14:33:26.593" v="702" actId="14100"/>
        <pc:sldMkLst>
          <pc:docMk/>
          <pc:sldMk cId="1812723414" sldId="517"/>
        </pc:sldMkLst>
        <pc:spChg chg="mod ord">
          <ac:chgData name="Lindberg, John - Xylem" userId="6cc3ce97-af90-41c9-9b3c-028ada52872a" providerId="ADAL" clId="{4E5D41C7-0ED8-466A-9F2C-0DA5F42D1E3A}" dt="2021-12-03T14:29:57.149" v="523" actId="14100"/>
          <ac:spMkLst>
            <pc:docMk/>
            <pc:sldMk cId="1812723414" sldId="517"/>
            <ac:spMk id="3" creationId="{442983D5-9752-45CC-AFAC-08AD007CA3B9}"/>
          </ac:spMkLst>
        </pc:spChg>
        <pc:spChg chg="mod">
          <ac:chgData name="Lindberg, John - Xylem" userId="6cc3ce97-af90-41c9-9b3c-028ada52872a" providerId="ADAL" clId="{4E5D41C7-0ED8-466A-9F2C-0DA5F42D1E3A}" dt="2021-12-03T14:26:04.535" v="484" actId="20577"/>
          <ac:spMkLst>
            <pc:docMk/>
            <pc:sldMk cId="1812723414" sldId="517"/>
            <ac:spMk id="49154" creationId="{00000000-0000-0000-0000-000000000000}"/>
          </ac:spMkLst>
        </pc:spChg>
        <pc:spChg chg="mod">
          <ac:chgData name="Lindberg, John - Xylem" userId="6cc3ce97-af90-41c9-9b3c-028ada52872a" providerId="ADAL" clId="{4E5D41C7-0ED8-466A-9F2C-0DA5F42D1E3A}" dt="2021-12-03T14:33:26.593" v="702" actId="14100"/>
          <ac:spMkLst>
            <pc:docMk/>
            <pc:sldMk cId="1812723414" sldId="517"/>
            <ac:spMk id="49155" creationId="{00000000-0000-0000-0000-000000000000}"/>
          </ac:spMkLst>
        </pc:spChg>
        <pc:picChg chg="del">
          <ac:chgData name="Lindberg, John - Xylem" userId="6cc3ce97-af90-41c9-9b3c-028ada52872a" providerId="ADAL" clId="{4E5D41C7-0ED8-466A-9F2C-0DA5F42D1E3A}" dt="2021-12-03T14:29:40.846" v="518" actId="478"/>
          <ac:picMkLst>
            <pc:docMk/>
            <pc:sldMk cId="1812723414" sldId="517"/>
            <ac:picMk id="2" creationId="{7E694ED5-0F37-4159-A5C2-4884A05FB685}"/>
          </ac:picMkLst>
        </pc:picChg>
        <pc:picChg chg="add mod">
          <ac:chgData name="Lindberg, John - Xylem" userId="6cc3ce97-af90-41c9-9b3c-028ada52872a" providerId="ADAL" clId="{4E5D41C7-0ED8-466A-9F2C-0DA5F42D1E3A}" dt="2021-12-03T14:29:47.492" v="520" actId="1076"/>
          <ac:picMkLst>
            <pc:docMk/>
            <pc:sldMk cId="1812723414" sldId="517"/>
            <ac:picMk id="4" creationId="{A0E02F80-EA28-41BC-870E-74E39606DA2E}"/>
          </ac:picMkLst>
        </pc:picChg>
        <pc:picChg chg="add mod">
          <ac:chgData name="Lindberg, John - Xylem" userId="6cc3ce97-af90-41c9-9b3c-028ada52872a" providerId="ADAL" clId="{4E5D41C7-0ED8-466A-9F2C-0DA5F42D1E3A}" dt="2021-12-03T14:32:12.602" v="546" actId="1076"/>
          <ac:picMkLst>
            <pc:docMk/>
            <pc:sldMk cId="1812723414" sldId="517"/>
            <ac:picMk id="5" creationId="{62741EA6-1BA0-419A-9E98-589EA3875996}"/>
          </ac:picMkLst>
        </pc:picChg>
        <pc:picChg chg="del">
          <ac:chgData name="Lindberg, John - Xylem" userId="6cc3ce97-af90-41c9-9b3c-028ada52872a" providerId="ADAL" clId="{4E5D41C7-0ED8-466A-9F2C-0DA5F42D1E3A}" dt="2021-12-03T14:29:40.846" v="518" actId="478"/>
          <ac:picMkLst>
            <pc:docMk/>
            <pc:sldMk cId="1812723414" sldId="517"/>
            <ac:picMk id="13315" creationId="{00000000-0000-0000-0000-000000000000}"/>
          </ac:picMkLst>
        </pc:picChg>
      </pc:sldChg>
      <pc:sldChg chg="addSp modSp add">
        <pc:chgData name="Lindberg, John - Xylem" userId="6cc3ce97-af90-41c9-9b3c-028ada52872a" providerId="ADAL" clId="{4E5D41C7-0ED8-466A-9F2C-0DA5F42D1E3A}" dt="2021-12-08T14:55:51.887" v="1731" actId="1037"/>
        <pc:sldMkLst>
          <pc:docMk/>
          <pc:sldMk cId="3831368250" sldId="518"/>
        </pc:sldMkLst>
        <pc:spChg chg="mod">
          <ac:chgData name="Lindberg, John - Xylem" userId="6cc3ce97-af90-41c9-9b3c-028ada52872a" providerId="ADAL" clId="{4E5D41C7-0ED8-466A-9F2C-0DA5F42D1E3A}" dt="2021-12-03T15:26:45.425" v="763" actId="20577"/>
          <ac:spMkLst>
            <pc:docMk/>
            <pc:sldMk cId="3831368250" sldId="518"/>
            <ac:spMk id="2" creationId="{7999E829-51D4-468B-BB54-BDE5D4F059AC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5" creationId="{81B4F3D6-A194-4AD3-84E2-235F8BF4D7E7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6" creationId="{7ECD1DE2-674A-47C0-9356-97B03C9BA347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7" creationId="{226F2A8F-EBAA-4485-BCB5-61016A4B7CD3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8" creationId="{04F897E7-5EC1-4611-9C90-643B648C57EE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9" creationId="{F37F874B-8B58-4642-AF96-67C0495C1100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10" creationId="{DD5B4403-FF41-4CA5-A9E4-4B198EAD5AB3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11" creationId="{08E65034-195D-4675-B8D1-A794DC211CC0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12" creationId="{081A51BD-0905-4097-B9D7-42D027C8852B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13" creationId="{FA927D8B-E9A5-4CA8-8AC1-EFDF3B6ACBFA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14" creationId="{C968FA1F-566C-4E42-BAE2-D06A6FBA5F28}"/>
          </ac:spMkLst>
        </pc:spChg>
        <pc:spChg chg="mod">
          <ac:chgData name="Lindberg, John - Xylem" userId="6cc3ce97-af90-41c9-9b3c-028ada52872a" providerId="ADAL" clId="{4E5D41C7-0ED8-466A-9F2C-0DA5F42D1E3A}" dt="2021-12-03T15:28:23.165" v="784" actId="1037"/>
          <ac:spMkLst>
            <pc:docMk/>
            <pc:sldMk cId="3831368250" sldId="518"/>
            <ac:spMk id="15" creationId="{B703D468-D18C-4933-A079-ECB9947F5E5C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16" creationId="{187A13BB-B23D-40C2-A099-C55DD4575F49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17" creationId="{954EFE47-622C-4140-B70C-5BF6E100BBAC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18" creationId="{51134124-3531-41D0-828F-A1AAB2243D46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19" creationId="{76EA736C-21C7-46F0-ABB4-4B77D2E2A120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20" creationId="{24AC969E-0BAA-4E14-AE7A-5DC931E8ECD9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21" creationId="{22554C8C-6785-4976-9FCF-1FB78985B5C1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22" creationId="{38C10774-F699-4BBF-8EC7-00F9D77D083D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23" creationId="{EC7156BD-0D4C-4F91-A523-99B2FAC44657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24" creationId="{B9186BED-49FE-4EA0-8CA3-54C213E18EE1}"/>
          </ac:spMkLst>
        </pc:spChg>
        <pc:spChg chg="mod">
          <ac:chgData name="Lindberg, John - Xylem" userId="6cc3ce97-af90-41c9-9b3c-028ada52872a" providerId="ADAL" clId="{4E5D41C7-0ED8-466A-9F2C-0DA5F42D1E3A}" dt="2021-12-08T14:55:51.887" v="1731" actId="1037"/>
          <ac:spMkLst>
            <pc:docMk/>
            <pc:sldMk cId="3831368250" sldId="518"/>
            <ac:spMk id="25" creationId="{B41E6F94-D12D-4CDD-BD20-12BB3D903FC7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26" creationId="{0A96CEBE-28B2-4B8B-A262-681661AA03D7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27" creationId="{A9A7A758-141E-44AA-8922-2FA2841A191C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28" creationId="{90D795DA-FA03-49A6-955A-DECCABAE7EDE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29" creationId="{9B3B1AC4-1030-4D32-A996-A93F4AA1E25E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30" creationId="{AEF43D12-AE53-48C5-AC0C-52F4AAE3634E}"/>
          </ac:spMkLst>
        </pc:spChg>
        <pc:spChg chg="mod">
          <ac:chgData name="Lindberg, John - Xylem" userId="6cc3ce97-af90-41c9-9b3c-028ada52872a" providerId="ADAL" clId="{4E5D41C7-0ED8-466A-9F2C-0DA5F42D1E3A}" dt="2021-12-03T15:28:05.505" v="780" actId="692"/>
          <ac:spMkLst>
            <pc:docMk/>
            <pc:sldMk cId="3831368250" sldId="518"/>
            <ac:spMk id="31" creationId="{56C28DFA-325C-462C-9304-692F2B0959ED}"/>
          </ac:spMkLst>
        </pc:spChg>
        <pc:spChg chg="add mod">
          <ac:chgData name="Lindberg, John - Xylem" userId="6cc3ce97-af90-41c9-9b3c-028ada52872a" providerId="ADAL" clId="{4E5D41C7-0ED8-466A-9F2C-0DA5F42D1E3A}" dt="2021-12-03T15:32:20.061" v="860" actId="5793"/>
          <ac:spMkLst>
            <pc:docMk/>
            <pc:sldMk cId="3831368250" sldId="518"/>
            <ac:spMk id="32" creationId="{5743292D-D174-4D35-A3DC-72F315E50C72}"/>
          </ac:spMkLst>
        </pc:spChg>
        <pc:spChg chg="add mod">
          <ac:chgData name="Lindberg, John - Xylem" userId="6cc3ce97-af90-41c9-9b3c-028ada52872a" providerId="ADAL" clId="{4E5D41C7-0ED8-466A-9F2C-0DA5F42D1E3A}" dt="2021-12-03T15:39:32.192" v="936" actId="1076"/>
          <ac:spMkLst>
            <pc:docMk/>
            <pc:sldMk cId="3831368250" sldId="518"/>
            <ac:spMk id="33" creationId="{202BE914-EF45-40BD-BE09-3283B225CF5B}"/>
          </ac:spMkLst>
        </pc:spChg>
        <pc:grpChg chg="add mod">
          <ac:chgData name="Lindberg, John - Xylem" userId="6cc3ce97-af90-41c9-9b3c-028ada52872a" providerId="ADAL" clId="{4E5D41C7-0ED8-466A-9F2C-0DA5F42D1E3A}" dt="2021-12-03T15:27:19.768" v="767" actId="1076"/>
          <ac:grpSpMkLst>
            <pc:docMk/>
            <pc:sldMk cId="3831368250" sldId="518"/>
            <ac:grpSpMk id="3" creationId="{CED5DB28-2351-4FEC-96EA-FF4C1406EBE9}"/>
          </ac:grpSpMkLst>
        </pc:grpChg>
        <pc:picChg chg="mod">
          <ac:chgData name="Lindberg, John - Xylem" userId="6cc3ce97-af90-41c9-9b3c-028ada52872a" providerId="ADAL" clId="{4E5D41C7-0ED8-466A-9F2C-0DA5F42D1E3A}" dt="2021-12-08T14:55:42.660" v="1720" actId="1076"/>
          <ac:picMkLst>
            <pc:docMk/>
            <pc:sldMk cId="3831368250" sldId="518"/>
            <ac:picMk id="4" creationId="{D651C093-D951-4544-BAB3-3C4D70B1F66B}"/>
          </ac:picMkLst>
        </pc:picChg>
      </pc:sldChg>
      <pc:sldChg chg="addSp delSp modSp add">
        <pc:chgData name="Lindberg, John - Xylem" userId="6cc3ce97-af90-41c9-9b3c-028ada52872a" providerId="ADAL" clId="{4E5D41C7-0ED8-466A-9F2C-0DA5F42D1E3A}" dt="2021-12-03T16:43:14.041" v="1443" actId="164"/>
        <pc:sldMkLst>
          <pc:docMk/>
          <pc:sldMk cId="774977912" sldId="519"/>
        </pc:sldMkLst>
        <pc:spChg chg="del mod">
          <ac:chgData name="Lindberg, John - Xylem" userId="6cc3ce97-af90-41c9-9b3c-028ada52872a" providerId="ADAL" clId="{4E5D41C7-0ED8-466A-9F2C-0DA5F42D1E3A}" dt="2021-12-03T16:04:06.413" v="983" actId="478"/>
          <ac:spMkLst>
            <pc:docMk/>
            <pc:sldMk cId="774977912" sldId="519"/>
            <ac:spMk id="2" creationId="{B4F1E716-E617-4E9F-BBDA-B70E59844D7B}"/>
          </ac:spMkLst>
        </pc:spChg>
        <pc:spChg chg="add mod">
          <ac:chgData name="Lindberg, John - Xylem" userId="6cc3ce97-af90-41c9-9b3c-028ada52872a" providerId="ADAL" clId="{4E5D41C7-0ED8-466A-9F2C-0DA5F42D1E3A}" dt="2021-12-03T16:17:42.300" v="1053" actId="20577"/>
          <ac:spMkLst>
            <pc:docMk/>
            <pc:sldMk cId="774977912" sldId="519"/>
            <ac:spMk id="3" creationId="{A525474E-604E-4664-8BA5-C618CC2E4AA4}"/>
          </ac:spMkLst>
        </pc:spChg>
        <pc:spChg chg="add mod">
          <ac:chgData name="Lindberg, John - Xylem" userId="6cc3ce97-af90-41c9-9b3c-028ada52872a" providerId="ADAL" clId="{4E5D41C7-0ED8-466A-9F2C-0DA5F42D1E3A}" dt="2021-12-03T16:43:14.041" v="1443" actId="164"/>
          <ac:spMkLst>
            <pc:docMk/>
            <pc:sldMk cId="774977912" sldId="519"/>
            <ac:spMk id="5" creationId="{3E2C5E1B-A204-45CC-8C28-913A22F3FB10}"/>
          </ac:spMkLst>
        </pc:spChg>
        <pc:spChg chg="add mod">
          <ac:chgData name="Lindberg, John - Xylem" userId="6cc3ce97-af90-41c9-9b3c-028ada52872a" providerId="ADAL" clId="{4E5D41C7-0ED8-466A-9F2C-0DA5F42D1E3A}" dt="2021-12-03T16:29:37.104" v="1139" actId="14100"/>
          <ac:spMkLst>
            <pc:docMk/>
            <pc:sldMk cId="774977912" sldId="519"/>
            <ac:spMk id="7" creationId="{E94CA98B-BCCB-400B-BD67-945750159210}"/>
          </ac:spMkLst>
        </pc:spChg>
        <pc:spChg chg="add mod">
          <ac:chgData name="Lindberg, John - Xylem" userId="6cc3ce97-af90-41c9-9b3c-028ada52872a" providerId="ADAL" clId="{4E5D41C7-0ED8-466A-9F2C-0DA5F42D1E3A}" dt="2021-12-03T16:29:25.512" v="1136" actId="14100"/>
          <ac:spMkLst>
            <pc:docMk/>
            <pc:sldMk cId="774977912" sldId="519"/>
            <ac:spMk id="8" creationId="{AFF8CC0B-EEA0-4D57-B78E-E14E8E473B4D}"/>
          </ac:spMkLst>
        </pc:spChg>
        <pc:spChg chg="add mod">
          <ac:chgData name="Lindberg, John - Xylem" userId="6cc3ce97-af90-41c9-9b3c-028ada52872a" providerId="ADAL" clId="{4E5D41C7-0ED8-466A-9F2C-0DA5F42D1E3A}" dt="2021-12-03T16:29:12.952" v="1133" actId="14100"/>
          <ac:spMkLst>
            <pc:docMk/>
            <pc:sldMk cId="774977912" sldId="519"/>
            <ac:spMk id="9" creationId="{85B880CC-2F75-40A0-81B0-39D9F440E7C8}"/>
          </ac:spMkLst>
        </pc:spChg>
        <pc:grpChg chg="add mod">
          <ac:chgData name="Lindberg, John - Xylem" userId="6cc3ce97-af90-41c9-9b3c-028ada52872a" providerId="ADAL" clId="{4E5D41C7-0ED8-466A-9F2C-0DA5F42D1E3A}" dt="2021-12-03T16:43:14.041" v="1443" actId="164"/>
          <ac:grpSpMkLst>
            <pc:docMk/>
            <pc:sldMk cId="774977912" sldId="519"/>
            <ac:grpSpMk id="10" creationId="{AA253C9E-6E50-477A-B79A-D7DCB0222B70}"/>
          </ac:grpSpMkLst>
        </pc:grpChg>
        <pc:picChg chg="add mod">
          <ac:chgData name="Lindberg, John - Xylem" userId="6cc3ce97-af90-41c9-9b3c-028ada52872a" providerId="ADAL" clId="{4E5D41C7-0ED8-466A-9F2C-0DA5F42D1E3A}" dt="2021-12-03T16:43:14.041" v="1443" actId="164"/>
          <ac:picMkLst>
            <pc:docMk/>
            <pc:sldMk cId="774977912" sldId="519"/>
            <ac:picMk id="4" creationId="{6B1F0900-E56E-40A9-81B1-DE9E25A189A8}"/>
          </ac:picMkLst>
        </pc:picChg>
        <pc:picChg chg="add mod">
          <ac:chgData name="Lindberg, John - Xylem" userId="6cc3ce97-af90-41c9-9b3c-028ada52872a" providerId="ADAL" clId="{4E5D41C7-0ED8-466A-9F2C-0DA5F42D1E3A}" dt="2021-12-03T16:18:34.284" v="1059" actId="1076"/>
          <ac:picMkLst>
            <pc:docMk/>
            <pc:sldMk cId="774977912" sldId="519"/>
            <ac:picMk id="6" creationId="{58A42307-EF1F-4293-A843-D81FE1E4DE7E}"/>
          </ac:picMkLst>
        </pc:picChg>
      </pc:sldChg>
      <pc:sldChg chg="addSp modSp add">
        <pc:chgData name="Lindberg, John - Xylem" userId="6cc3ce97-af90-41c9-9b3c-028ada52872a" providerId="ADAL" clId="{4E5D41C7-0ED8-466A-9F2C-0DA5F42D1E3A}" dt="2021-12-03T16:51:18.450" v="1595" actId="164"/>
        <pc:sldMkLst>
          <pc:docMk/>
          <pc:sldMk cId="1838095633" sldId="520"/>
        </pc:sldMkLst>
        <pc:spChg chg="mod">
          <ac:chgData name="Lindberg, John - Xylem" userId="6cc3ce97-af90-41c9-9b3c-028ada52872a" providerId="ADAL" clId="{4E5D41C7-0ED8-466A-9F2C-0DA5F42D1E3A}" dt="2021-12-03T16:18:46.201" v="1066" actId="20577"/>
          <ac:spMkLst>
            <pc:docMk/>
            <pc:sldMk cId="1838095633" sldId="520"/>
            <ac:spMk id="2" creationId="{C6010E78-64EC-4662-873F-37C8A58AB2A1}"/>
          </ac:spMkLst>
        </pc:spChg>
        <pc:spChg chg="add mod">
          <ac:chgData name="Lindberg, John - Xylem" userId="6cc3ce97-af90-41c9-9b3c-028ada52872a" providerId="ADAL" clId="{4E5D41C7-0ED8-466A-9F2C-0DA5F42D1E3A}" dt="2021-12-03T16:51:18.450" v="1595" actId="164"/>
          <ac:spMkLst>
            <pc:docMk/>
            <pc:sldMk cId="1838095633" sldId="520"/>
            <ac:spMk id="3" creationId="{257CF83D-4E99-4EF7-8F68-9434D801FABC}"/>
          </ac:spMkLst>
        </pc:spChg>
        <pc:spChg chg="add mod">
          <ac:chgData name="Lindberg, John - Xylem" userId="6cc3ce97-af90-41c9-9b3c-028ada52872a" providerId="ADAL" clId="{4E5D41C7-0ED8-466A-9F2C-0DA5F42D1E3A}" dt="2021-12-03T16:30:13.408" v="1145" actId="14100"/>
          <ac:spMkLst>
            <pc:docMk/>
            <pc:sldMk cId="1838095633" sldId="520"/>
            <ac:spMk id="6" creationId="{1853EE6D-895F-4D81-BAC1-A3A2DBD5CC4D}"/>
          </ac:spMkLst>
        </pc:spChg>
        <pc:spChg chg="add mod">
          <ac:chgData name="Lindberg, John - Xylem" userId="6cc3ce97-af90-41c9-9b3c-028ada52872a" providerId="ADAL" clId="{4E5D41C7-0ED8-466A-9F2C-0DA5F42D1E3A}" dt="2021-12-03T16:30:01.431" v="1143" actId="14100"/>
          <ac:spMkLst>
            <pc:docMk/>
            <pc:sldMk cId="1838095633" sldId="520"/>
            <ac:spMk id="7" creationId="{1AC65E4A-90EE-4F88-A3B7-104A98C23D84}"/>
          </ac:spMkLst>
        </pc:spChg>
        <pc:spChg chg="add mod">
          <ac:chgData name="Lindberg, John - Xylem" userId="6cc3ce97-af90-41c9-9b3c-028ada52872a" providerId="ADAL" clId="{4E5D41C7-0ED8-466A-9F2C-0DA5F42D1E3A}" dt="2021-12-03T16:30:30.822" v="1149" actId="14100"/>
          <ac:spMkLst>
            <pc:docMk/>
            <pc:sldMk cId="1838095633" sldId="520"/>
            <ac:spMk id="8" creationId="{C3CC6BA3-2AB9-4EAC-8DB4-2C9B2C977038}"/>
          </ac:spMkLst>
        </pc:spChg>
        <pc:grpChg chg="add mod">
          <ac:chgData name="Lindberg, John - Xylem" userId="6cc3ce97-af90-41c9-9b3c-028ada52872a" providerId="ADAL" clId="{4E5D41C7-0ED8-466A-9F2C-0DA5F42D1E3A}" dt="2021-12-03T16:51:18.450" v="1595" actId="164"/>
          <ac:grpSpMkLst>
            <pc:docMk/>
            <pc:sldMk cId="1838095633" sldId="520"/>
            <ac:grpSpMk id="9" creationId="{AA20C130-3C43-4669-9879-E44228386F11}"/>
          </ac:grpSpMkLst>
        </pc:grpChg>
        <pc:picChg chg="add mod ord">
          <ac:chgData name="Lindberg, John - Xylem" userId="6cc3ce97-af90-41c9-9b3c-028ada52872a" providerId="ADAL" clId="{4E5D41C7-0ED8-466A-9F2C-0DA5F42D1E3A}" dt="2021-12-03T16:51:18.450" v="1595" actId="164"/>
          <ac:picMkLst>
            <pc:docMk/>
            <pc:sldMk cId="1838095633" sldId="520"/>
            <ac:picMk id="4" creationId="{A05AAB12-C8C5-415D-BBEE-2EE7DD4F3962}"/>
          </ac:picMkLst>
        </pc:picChg>
        <pc:picChg chg="add mod">
          <ac:chgData name="Lindberg, John - Xylem" userId="6cc3ce97-af90-41c9-9b3c-028ada52872a" providerId="ADAL" clId="{4E5D41C7-0ED8-466A-9F2C-0DA5F42D1E3A}" dt="2021-12-03T16:27:11.634" v="1098" actId="1076"/>
          <ac:picMkLst>
            <pc:docMk/>
            <pc:sldMk cId="1838095633" sldId="520"/>
            <ac:picMk id="5" creationId="{0F6CACAF-492F-4E0B-BF60-DFF6B616AC9D}"/>
          </ac:picMkLst>
        </pc:picChg>
      </pc:sldChg>
      <pc:sldChg chg="addSp delSp modSp add ord">
        <pc:chgData name="Lindberg, John - Xylem" userId="6cc3ce97-af90-41c9-9b3c-028ada52872a" providerId="ADAL" clId="{4E5D41C7-0ED8-466A-9F2C-0DA5F42D1E3A}" dt="2021-12-03T16:50:52.479" v="1594" actId="164"/>
        <pc:sldMkLst>
          <pc:docMk/>
          <pc:sldMk cId="1712697995" sldId="521"/>
        </pc:sldMkLst>
        <pc:spChg chg="del">
          <ac:chgData name="Lindberg, John - Xylem" userId="6cc3ce97-af90-41c9-9b3c-028ada52872a" providerId="ADAL" clId="{4E5D41C7-0ED8-466A-9F2C-0DA5F42D1E3A}" dt="2021-12-03T15:52:47.756" v="954"/>
          <ac:spMkLst>
            <pc:docMk/>
            <pc:sldMk cId="1712697995" sldId="521"/>
            <ac:spMk id="2" creationId="{1731B31A-F7E6-414D-B73B-14831073628E}"/>
          </ac:spMkLst>
        </pc:spChg>
        <pc:spChg chg="add mod">
          <ac:chgData name="Lindberg, John - Xylem" userId="6cc3ce97-af90-41c9-9b3c-028ada52872a" providerId="ADAL" clId="{4E5D41C7-0ED8-466A-9F2C-0DA5F42D1E3A}" dt="2021-12-03T16:06:42.682" v="1010" actId="20577"/>
          <ac:spMkLst>
            <pc:docMk/>
            <pc:sldMk cId="1712697995" sldId="521"/>
            <ac:spMk id="3" creationId="{D5C41B8B-B2CD-4AAE-9C79-20C5A1355AA0}"/>
          </ac:spMkLst>
        </pc:spChg>
        <pc:spChg chg="add mod">
          <ac:chgData name="Lindberg, John - Xylem" userId="6cc3ce97-af90-41c9-9b3c-028ada52872a" providerId="ADAL" clId="{4E5D41C7-0ED8-466A-9F2C-0DA5F42D1E3A}" dt="2021-12-03T16:50:52.479" v="1594" actId="164"/>
          <ac:spMkLst>
            <pc:docMk/>
            <pc:sldMk cId="1712697995" sldId="521"/>
            <ac:spMk id="6" creationId="{C864EDE2-200D-41EB-B13D-51FFC09CDD61}"/>
          </ac:spMkLst>
        </pc:spChg>
        <pc:spChg chg="add mod">
          <ac:chgData name="Lindberg, John - Xylem" userId="6cc3ce97-af90-41c9-9b3c-028ada52872a" providerId="ADAL" clId="{4E5D41C7-0ED8-466A-9F2C-0DA5F42D1E3A}" dt="2021-12-03T16:31:19.183" v="1162" actId="14100"/>
          <ac:spMkLst>
            <pc:docMk/>
            <pc:sldMk cId="1712697995" sldId="521"/>
            <ac:spMk id="7" creationId="{8399EA0E-676E-4D0D-8DE9-B63E6F5892D5}"/>
          </ac:spMkLst>
        </pc:spChg>
        <pc:spChg chg="add mod">
          <ac:chgData name="Lindberg, John - Xylem" userId="6cc3ce97-af90-41c9-9b3c-028ada52872a" providerId="ADAL" clId="{4E5D41C7-0ED8-466A-9F2C-0DA5F42D1E3A}" dt="2021-12-03T16:31:05.152" v="1159" actId="14100"/>
          <ac:spMkLst>
            <pc:docMk/>
            <pc:sldMk cId="1712697995" sldId="521"/>
            <ac:spMk id="8" creationId="{D121F91F-DF34-4C5B-AAEB-D8F96CD27D9B}"/>
          </ac:spMkLst>
        </pc:spChg>
        <pc:spChg chg="add mod">
          <ac:chgData name="Lindberg, John - Xylem" userId="6cc3ce97-af90-41c9-9b3c-028ada52872a" providerId="ADAL" clId="{4E5D41C7-0ED8-466A-9F2C-0DA5F42D1E3A}" dt="2021-12-03T16:30:51.839" v="1156" actId="14100"/>
          <ac:spMkLst>
            <pc:docMk/>
            <pc:sldMk cId="1712697995" sldId="521"/>
            <ac:spMk id="9" creationId="{794B3D28-A5E0-479D-B60C-CC573A090EC0}"/>
          </ac:spMkLst>
        </pc:spChg>
        <pc:grpChg chg="add mod">
          <ac:chgData name="Lindberg, John - Xylem" userId="6cc3ce97-af90-41c9-9b3c-028ada52872a" providerId="ADAL" clId="{4E5D41C7-0ED8-466A-9F2C-0DA5F42D1E3A}" dt="2021-12-03T16:50:52.479" v="1594" actId="164"/>
          <ac:grpSpMkLst>
            <pc:docMk/>
            <pc:sldMk cId="1712697995" sldId="521"/>
            <ac:grpSpMk id="10" creationId="{50332867-D606-4374-8537-540E65F73355}"/>
          </ac:grpSpMkLst>
        </pc:grpChg>
        <pc:picChg chg="add mod">
          <ac:chgData name="Lindberg, John - Xylem" userId="6cc3ce97-af90-41c9-9b3c-028ada52872a" providerId="ADAL" clId="{4E5D41C7-0ED8-466A-9F2C-0DA5F42D1E3A}" dt="2021-12-03T16:50:52.479" v="1594" actId="164"/>
          <ac:picMkLst>
            <pc:docMk/>
            <pc:sldMk cId="1712697995" sldId="521"/>
            <ac:picMk id="4" creationId="{3B0A0D96-D2AA-410D-A56D-3E16B36FB256}"/>
          </ac:picMkLst>
        </pc:picChg>
        <pc:picChg chg="add mod">
          <ac:chgData name="Lindberg, John - Xylem" userId="6cc3ce97-af90-41c9-9b3c-028ada52872a" providerId="ADAL" clId="{4E5D41C7-0ED8-466A-9F2C-0DA5F42D1E3A}" dt="2021-12-03T16:06:17.874" v="1003" actId="14100"/>
          <ac:picMkLst>
            <pc:docMk/>
            <pc:sldMk cId="1712697995" sldId="521"/>
            <ac:picMk id="5" creationId="{DE9A0F53-1A6C-473D-86F3-81D5994ACB90}"/>
          </ac:picMkLst>
        </pc:picChg>
      </pc:sldChg>
      <pc:sldChg chg="addSp delSp modSp add">
        <pc:chgData name="Lindberg, John - Xylem" userId="6cc3ce97-af90-41c9-9b3c-028ada52872a" providerId="ADAL" clId="{4E5D41C7-0ED8-466A-9F2C-0DA5F42D1E3A}" dt="2021-12-03T16:41:40.469" v="1422" actId="164"/>
        <pc:sldMkLst>
          <pc:docMk/>
          <pc:sldMk cId="824669846" sldId="522"/>
        </pc:sldMkLst>
        <pc:spChg chg="del">
          <ac:chgData name="Lindberg, John - Xylem" userId="6cc3ce97-af90-41c9-9b3c-028ada52872a" providerId="ADAL" clId="{4E5D41C7-0ED8-466A-9F2C-0DA5F42D1E3A}" dt="2021-12-03T15:53:07.472" v="967"/>
          <ac:spMkLst>
            <pc:docMk/>
            <pc:sldMk cId="824669846" sldId="522"/>
            <ac:spMk id="2" creationId="{220F87E9-B295-40C1-82B7-CF65DB512C4E}"/>
          </ac:spMkLst>
        </pc:spChg>
        <pc:spChg chg="add mod">
          <ac:chgData name="Lindberg, John - Xylem" userId="6cc3ce97-af90-41c9-9b3c-028ada52872a" providerId="ADAL" clId="{4E5D41C7-0ED8-466A-9F2C-0DA5F42D1E3A}" dt="2021-12-03T16:19:20.756" v="1078" actId="404"/>
          <ac:spMkLst>
            <pc:docMk/>
            <pc:sldMk cId="824669846" sldId="522"/>
            <ac:spMk id="3" creationId="{0ED9C18C-B9ED-446D-B3C4-6A9BCE02BD6F}"/>
          </ac:spMkLst>
        </pc:spChg>
        <pc:spChg chg="add mod">
          <ac:chgData name="Lindberg, John - Xylem" userId="6cc3ce97-af90-41c9-9b3c-028ada52872a" providerId="ADAL" clId="{4E5D41C7-0ED8-466A-9F2C-0DA5F42D1E3A}" dt="2021-12-03T16:41:40.469" v="1422" actId="164"/>
          <ac:spMkLst>
            <pc:docMk/>
            <pc:sldMk cId="824669846" sldId="522"/>
            <ac:spMk id="5" creationId="{ABA2AB3D-B6D3-4B35-8D7A-18E430D4B8D4}"/>
          </ac:spMkLst>
        </pc:spChg>
        <pc:spChg chg="add mod">
          <ac:chgData name="Lindberg, John - Xylem" userId="6cc3ce97-af90-41c9-9b3c-028ada52872a" providerId="ADAL" clId="{4E5D41C7-0ED8-466A-9F2C-0DA5F42D1E3A}" dt="2021-12-03T16:33:38.415" v="1305" actId="14100"/>
          <ac:spMkLst>
            <pc:docMk/>
            <pc:sldMk cId="824669846" sldId="522"/>
            <ac:spMk id="7" creationId="{C9C640B2-9408-462C-AA4F-92E9A7202A7B}"/>
          </ac:spMkLst>
        </pc:spChg>
        <pc:spChg chg="add mod">
          <ac:chgData name="Lindberg, John - Xylem" userId="6cc3ce97-af90-41c9-9b3c-028ada52872a" providerId="ADAL" clId="{4E5D41C7-0ED8-466A-9F2C-0DA5F42D1E3A}" dt="2021-12-03T16:33:19.374" v="1173" actId="14100"/>
          <ac:spMkLst>
            <pc:docMk/>
            <pc:sldMk cId="824669846" sldId="522"/>
            <ac:spMk id="8" creationId="{AA3BCAA8-9304-4DA8-9366-41E6C9F4CA0F}"/>
          </ac:spMkLst>
        </pc:spChg>
        <pc:grpChg chg="add mod">
          <ac:chgData name="Lindberg, John - Xylem" userId="6cc3ce97-af90-41c9-9b3c-028ada52872a" providerId="ADAL" clId="{4E5D41C7-0ED8-466A-9F2C-0DA5F42D1E3A}" dt="2021-12-03T16:41:40.469" v="1422" actId="164"/>
          <ac:grpSpMkLst>
            <pc:docMk/>
            <pc:sldMk cId="824669846" sldId="522"/>
            <ac:grpSpMk id="9" creationId="{F2236964-3211-449E-B246-CAEBA29A75DC}"/>
          </ac:grpSpMkLst>
        </pc:grpChg>
        <pc:picChg chg="add mod">
          <ac:chgData name="Lindberg, John - Xylem" userId="6cc3ce97-af90-41c9-9b3c-028ada52872a" providerId="ADAL" clId="{4E5D41C7-0ED8-466A-9F2C-0DA5F42D1E3A}" dt="2021-12-03T16:41:40.469" v="1422" actId="164"/>
          <ac:picMkLst>
            <pc:docMk/>
            <pc:sldMk cId="824669846" sldId="522"/>
            <ac:picMk id="4" creationId="{6A5FBBC4-61CB-4373-9760-330BC0C9AFE8}"/>
          </ac:picMkLst>
        </pc:picChg>
        <pc:picChg chg="add mod">
          <ac:chgData name="Lindberg, John - Xylem" userId="6cc3ce97-af90-41c9-9b3c-028ada52872a" providerId="ADAL" clId="{4E5D41C7-0ED8-466A-9F2C-0DA5F42D1E3A}" dt="2021-12-03T16:23:39.813" v="1088" actId="14100"/>
          <ac:picMkLst>
            <pc:docMk/>
            <pc:sldMk cId="824669846" sldId="522"/>
            <ac:picMk id="6" creationId="{E83B55CB-997D-4E46-B4A0-B2C850B089F2}"/>
          </ac:picMkLst>
        </pc:picChg>
      </pc:sldChg>
      <pc:sldChg chg="addSp modSp add">
        <pc:chgData name="Lindberg, John - Xylem" userId="6cc3ce97-af90-41c9-9b3c-028ada52872a" providerId="ADAL" clId="{4E5D41C7-0ED8-466A-9F2C-0DA5F42D1E3A}" dt="2021-12-03T16:39:41.142" v="1358" actId="164"/>
        <pc:sldMkLst>
          <pc:docMk/>
          <pc:sldMk cId="4087290983" sldId="523"/>
        </pc:sldMkLst>
        <pc:spChg chg="mod">
          <ac:chgData name="Lindberg, John - Xylem" userId="6cc3ce97-af90-41c9-9b3c-028ada52872a" providerId="ADAL" clId="{4E5D41C7-0ED8-466A-9F2C-0DA5F42D1E3A}" dt="2021-12-03T16:10:09.845" v="1030" actId="20577"/>
          <ac:spMkLst>
            <pc:docMk/>
            <pc:sldMk cId="4087290983" sldId="523"/>
            <ac:spMk id="2" creationId="{84B3EC15-25CF-4798-9ECE-D5BF6A183D89}"/>
          </ac:spMkLst>
        </pc:spChg>
        <pc:spChg chg="add mod">
          <ac:chgData name="Lindberg, John - Xylem" userId="6cc3ce97-af90-41c9-9b3c-028ada52872a" providerId="ADAL" clId="{4E5D41C7-0ED8-466A-9F2C-0DA5F42D1E3A}" dt="2021-12-03T16:39:41.142" v="1358" actId="164"/>
          <ac:spMkLst>
            <pc:docMk/>
            <pc:sldMk cId="4087290983" sldId="523"/>
            <ac:spMk id="5" creationId="{0430DBC7-406B-4D99-BCA4-243A539418F1}"/>
          </ac:spMkLst>
        </pc:spChg>
        <pc:spChg chg="add mod">
          <ac:chgData name="Lindberg, John - Xylem" userId="6cc3ce97-af90-41c9-9b3c-028ada52872a" providerId="ADAL" clId="{4E5D41C7-0ED8-466A-9F2C-0DA5F42D1E3A}" dt="2021-12-03T16:28:40.337" v="1128" actId="1037"/>
          <ac:spMkLst>
            <pc:docMk/>
            <pc:sldMk cId="4087290983" sldId="523"/>
            <ac:spMk id="6" creationId="{FBE28BFF-CF8A-4994-B0A9-4954A11C478F}"/>
          </ac:spMkLst>
        </pc:spChg>
        <pc:spChg chg="add mod">
          <ac:chgData name="Lindberg, John - Xylem" userId="6cc3ce97-af90-41c9-9b3c-028ada52872a" providerId="ADAL" clId="{4E5D41C7-0ED8-466A-9F2C-0DA5F42D1E3A}" dt="2021-12-03T16:27:48.921" v="1102" actId="14100"/>
          <ac:spMkLst>
            <pc:docMk/>
            <pc:sldMk cId="4087290983" sldId="523"/>
            <ac:spMk id="7" creationId="{8E7EA700-964C-4AF3-A55B-4480ED77FD99}"/>
          </ac:spMkLst>
        </pc:spChg>
        <pc:grpChg chg="add mod">
          <ac:chgData name="Lindberg, John - Xylem" userId="6cc3ce97-af90-41c9-9b3c-028ada52872a" providerId="ADAL" clId="{4E5D41C7-0ED8-466A-9F2C-0DA5F42D1E3A}" dt="2021-12-03T16:39:41.142" v="1358" actId="164"/>
          <ac:grpSpMkLst>
            <pc:docMk/>
            <pc:sldMk cId="4087290983" sldId="523"/>
            <ac:grpSpMk id="8" creationId="{3205E2F6-5117-4018-AFAC-4C8E3D94BD8F}"/>
          </ac:grpSpMkLst>
        </pc:grpChg>
        <pc:picChg chg="add mod">
          <ac:chgData name="Lindberg, John - Xylem" userId="6cc3ce97-af90-41c9-9b3c-028ada52872a" providerId="ADAL" clId="{4E5D41C7-0ED8-466A-9F2C-0DA5F42D1E3A}" dt="2021-12-03T16:39:41.142" v="1358" actId="164"/>
          <ac:picMkLst>
            <pc:docMk/>
            <pc:sldMk cId="4087290983" sldId="523"/>
            <ac:picMk id="3" creationId="{30D86BE4-B4CD-498D-8811-FC62D91762F4}"/>
          </ac:picMkLst>
        </pc:picChg>
        <pc:picChg chg="add mod">
          <ac:chgData name="Lindberg, John - Xylem" userId="6cc3ce97-af90-41c9-9b3c-028ada52872a" providerId="ADAL" clId="{4E5D41C7-0ED8-466A-9F2C-0DA5F42D1E3A}" dt="2021-12-03T16:13:44.666" v="1035" actId="1076"/>
          <ac:picMkLst>
            <pc:docMk/>
            <pc:sldMk cId="4087290983" sldId="523"/>
            <ac:picMk id="4" creationId="{8F0F2539-2815-4235-9823-0BD62B98D6E7}"/>
          </ac:picMkLst>
        </pc:picChg>
      </pc:sldChg>
      <pc:sldChg chg="add del ord">
        <pc:chgData name="Lindberg, John - Xylem" userId="6cc3ce97-af90-41c9-9b3c-028ada52872a" providerId="ADAL" clId="{4E5D41C7-0ED8-466A-9F2C-0DA5F42D1E3A}" dt="2021-12-03T16:32:34.088" v="1167" actId="2696"/>
        <pc:sldMkLst>
          <pc:docMk/>
          <pc:sldMk cId="607803751" sldId="524"/>
        </pc:sldMkLst>
      </pc:sldChg>
      <pc:sldChg chg="addSp delSp modSp add">
        <pc:chgData name="Lindberg, John - Xylem" userId="6cc3ce97-af90-41c9-9b3c-028ada52872a" providerId="ADAL" clId="{4E5D41C7-0ED8-466A-9F2C-0DA5F42D1E3A}" dt="2021-12-03T16:56:51.158" v="1697" actId="1076"/>
        <pc:sldMkLst>
          <pc:docMk/>
          <pc:sldMk cId="2399121324" sldId="524"/>
        </pc:sldMkLst>
        <pc:spChg chg="mod">
          <ac:chgData name="Lindberg, John - Xylem" userId="6cc3ce97-af90-41c9-9b3c-028ada52872a" providerId="ADAL" clId="{4E5D41C7-0ED8-466A-9F2C-0DA5F42D1E3A}" dt="2021-12-03T16:38:55.329" v="1357" actId="20577"/>
          <ac:spMkLst>
            <pc:docMk/>
            <pc:sldMk cId="2399121324" sldId="524"/>
            <ac:spMk id="2" creationId="{7DB9AB34-8938-400B-84D1-2BD852B99AC2}"/>
          </ac:spMkLst>
        </pc:spChg>
        <pc:spChg chg="add mod">
          <ac:chgData name="Lindberg, John - Xylem" userId="6cc3ce97-af90-41c9-9b3c-028ada52872a" providerId="ADAL" clId="{4E5D41C7-0ED8-466A-9F2C-0DA5F42D1E3A}" dt="2021-12-03T16:55:46.383" v="1688" actId="1076"/>
          <ac:spMkLst>
            <pc:docMk/>
            <pc:sldMk cId="2399121324" sldId="524"/>
            <ac:spMk id="6" creationId="{BF05B465-6571-4820-B331-3E75F83D3E62}"/>
          </ac:spMkLst>
        </pc:spChg>
        <pc:spChg chg="add del mod">
          <ac:chgData name="Lindberg, John - Xylem" userId="6cc3ce97-af90-41c9-9b3c-028ada52872a" providerId="ADAL" clId="{4E5D41C7-0ED8-466A-9F2C-0DA5F42D1E3A}" dt="2021-12-03T16:54:18.692" v="1616" actId="478"/>
          <ac:spMkLst>
            <pc:docMk/>
            <pc:sldMk cId="2399121324" sldId="524"/>
            <ac:spMk id="10" creationId="{C548EDB2-948C-414B-B19A-2922A7E17DA7}"/>
          </ac:spMkLst>
        </pc:spChg>
        <pc:spChg chg="add mod">
          <ac:chgData name="Lindberg, John - Xylem" userId="6cc3ce97-af90-41c9-9b3c-028ada52872a" providerId="ADAL" clId="{4E5D41C7-0ED8-466A-9F2C-0DA5F42D1E3A}" dt="2021-12-03T16:56:00.438" v="1690" actId="1076"/>
          <ac:spMkLst>
            <pc:docMk/>
            <pc:sldMk cId="2399121324" sldId="524"/>
            <ac:spMk id="14" creationId="{29EC7FCC-A09B-4F86-A673-D5C65C4C7867}"/>
          </ac:spMkLst>
        </pc:spChg>
        <pc:spChg chg="add mod">
          <ac:chgData name="Lindberg, John - Xylem" userId="6cc3ce97-af90-41c9-9b3c-028ada52872a" providerId="ADAL" clId="{4E5D41C7-0ED8-466A-9F2C-0DA5F42D1E3A}" dt="2021-12-03T16:56:10.775" v="1692" actId="1076"/>
          <ac:spMkLst>
            <pc:docMk/>
            <pc:sldMk cId="2399121324" sldId="524"/>
            <ac:spMk id="15" creationId="{F5252EB3-B9BD-48A5-A7C6-E1D2B9CFF7C6}"/>
          </ac:spMkLst>
        </pc:spChg>
        <pc:spChg chg="add mod">
          <ac:chgData name="Lindberg, John - Xylem" userId="6cc3ce97-af90-41c9-9b3c-028ada52872a" providerId="ADAL" clId="{4E5D41C7-0ED8-466A-9F2C-0DA5F42D1E3A}" dt="2021-12-03T16:56:17.847" v="1693" actId="1076"/>
          <ac:spMkLst>
            <pc:docMk/>
            <pc:sldMk cId="2399121324" sldId="524"/>
            <ac:spMk id="16" creationId="{B05879DA-7F63-4DAF-9987-ECC183E48F0B}"/>
          </ac:spMkLst>
        </pc:spChg>
        <pc:spChg chg="add mod">
          <ac:chgData name="Lindberg, John - Xylem" userId="6cc3ce97-af90-41c9-9b3c-028ada52872a" providerId="ADAL" clId="{4E5D41C7-0ED8-466A-9F2C-0DA5F42D1E3A}" dt="2021-12-03T16:56:05.839" v="1691" actId="1076"/>
          <ac:spMkLst>
            <pc:docMk/>
            <pc:sldMk cId="2399121324" sldId="524"/>
            <ac:spMk id="26" creationId="{C6C65214-3AF3-436F-B391-C3A5012CB37D}"/>
          </ac:spMkLst>
        </pc:spChg>
        <pc:grpChg chg="add mod">
          <ac:chgData name="Lindberg, John - Xylem" userId="6cc3ce97-af90-41c9-9b3c-028ada52872a" providerId="ADAL" clId="{4E5D41C7-0ED8-466A-9F2C-0DA5F42D1E3A}" dt="2021-12-03T16:53:11.550" v="1609" actId="1076"/>
          <ac:grpSpMkLst>
            <pc:docMk/>
            <pc:sldMk cId="2399121324" sldId="524"/>
            <ac:grpSpMk id="3" creationId="{8DCD2BC1-B91E-42DB-A102-2D7DC1C63D76}"/>
          </ac:grpSpMkLst>
        </pc:grpChg>
        <pc:grpChg chg="add del mod">
          <ac:chgData name="Lindberg, John - Xylem" userId="6cc3ce97-af90-41c9-9b3c-028ada52872a" providerId="ADAL" clId="{4E5D41C7-0ED8-466A-9F2C-0DA5F42D1E3A}" dt="2021-12-03T16:50:36.445" v="1593" actId="478"/>
          <ac:grpSpMkLst>
            <pc:docMk/>
            <pc:sldMk cId="2399121324" sldId="524"/>
            <ac:grpSpMk id="7" creationId="{481CBFC8-468A-4CB7-B00D-6049D7D20E6B}"/>
          </ac:grpSpMkLst>
        </pc:grpChg>
        <pc:grpChg chg="add del mod">
          <ac:chgData name="Lindberg, John - Xylem" userId="6cc3ce97-af90-41c9-9b3c-028ada52872a" providerId="ADAL" clId="{4E5D41C7-0ED8-466A-9F2C-0DA5F42D1E3A}" dt="2021-12-03T16:50:36.445" v="1593" actId="478"/>
          <ac:grpSpMkLst>
            <pc:docMk/>
            <pc:sldMk cId="2399121324" sldId="524"/>
            <ac:grpSpMk id="11" creationId="{5AAD1850-B010-47F3-92A4-06D5620620FE}"/>
          </ac:grpSpMkLst>
        </pc:grpChg>
        <pc:grpChg chg="add mod">
          <ac:chgData name="Lindberg, John - Xylem" userId="6cc3ce97-af90-41c9-9b3c-028ada52872a" providerId="ADAL" clId="{4E5D41C7-0ED8-466A-9F2C-0DA5F42D1E3A}" dt="2021-12-03T16:55:42.879" v="1687" actId="1076"/>
          <ac:grpSpMkLst>
            <pc:docMk/>
            <pc:sldMk cId="2399121324" sldId="524"/>
            <ac:grpSpMk id="17" creationId="{997FA7B3-47EB-487C-BFEB-18E718FB7EC7}"/>
          </ac:grpSpMkLst>
        </pc:grpChg>
        <pc:grpChg chg="add mod">
          <ac:chgData name="Lindberg, John - Xylem" userId="6cc3ce97-af90-41c9-9b3c-028ada52872a" providerId="ADAL" clId="{4E5D41C7-0ED8-466A-9F2C-0DA5F42D1E3A}" dt="2021-12-03T16:55:39.710" v="1686" actId="1076"/>
          <ac:grpSpMkLst>
            <pc:docMk/>
            <pc:sldMk cId="2399121324" sldId="524"/>
            <ac:grpSpMk id="20" creationId="{8FD5F5FD-1830-4B60-A441-A7C48BA72D87}"/>
          </ac:grpSpMkLst>
        </pc:grpChg>
        <pc:grpChg chg="add mod">
          <ac:chgData name="Lindberg, John - Xylem" userId="6cc3ce97-af90-41c9-9b3c-028ada52872a" providerId="ADAL" clId="{4E5D41C7-0ED8-466A-9F2C-0DA5F42D1E3A}" dt="2021-12-03T16:53:57.103" v="1615" actId="1076"/>
          <ac:grpSpMkLst>
            <pc:docMk/>
            <pc:sldMk cId="2399121324" sldId="524"/>
            <ac:grpSpMk id="23" creationId="{00DB51A5-D215-4A7A-86F6-B6221124865F}"/>
          </ac:grpSpMkLst>
        </pc:grpChg>
        <pc:grpChg chg="add mod">
          <ac:chgData name="Lindberg, John - Xylem" userId="6cc3ce97-af90-41c9-9b3c-028ada52872a" providerId="ADAL" clId="{4E5D41C7-0ED8-466A-9F2C-0DA5F42D1E3A}" dt="2021-12-03T16:55:35.590" v="1685" actId="1076"/>
          <ac:grpSpMkLst>
            <pc:docMk/>
            <pc:sldMk cId="2399121324" sldId="524"/>
            <ac:grpSpMk id="27" creationId="{7FDD9B9E-66A1-4632-B9B3-C597D5C9171F}"/>
          </ac:grpSpMkLst>
        </pc:grpChg>
        <pc:picChg chg="add mod">
          <ac:chgData name="Lindberg, John - Xylem" userId="6cc3ce97-af90-41c9-9b3c-028ada52872a" providerId="ADAL" clId="{4E5D41C7-0ED8-466A-9F2C-0DA5F42D1E3A}" dt="2021-12-03T16:56:51.158" v="1697" actId="1076"/>
          <ac:picMkLst>
            <pc:docMk/>
            <pc:sldMk cId="2399121324" sldId="524"/>
            <ac:picMk id="30" creationId="{85551D3F-676F-4C58-A5F5-F91722D76CF4}"/>
          </ac:picMkLst>
        </pc:picChg>
      </pc:sldChg>
    </pc:docChg>
  </pc:docChgLst>
  <pc:docChgLst>
    <pc:chgData name="Knisley, Jerry - Xylem" userId="S::jerry.knisley@xylem.com::8299edff-d842-457f-83d3-96a4e18585ef" providerId="AD" clId="Web-{2DF5EF57-27F3-4111-88FC-4AD34CD9C156}"/>
    <pc:docChg chg="modSld">
      <pc:chgData name="Knisley, Jerry - Xylem" userId="S::jerry.knisley@xylem.com::8299edff-d842-457f-83d3-96a4e18585ef" providerId="AD" clId="Web-{2DF5EF57-27F3-4111-88FC-4AD34CD9C156}" dt="2021-11-03T19:27:02.266" v="1"/>
      <pc:docMkLst>
        <pc:docMk/>
      </pc:docMkLst>
      <pc:sldChg chg="modSp mod modClrScheme chgLayout">
        <pc:chgData name="Knisley, Jerry - Xylem" userId="S::jerry.knisley@xylem.com::8299edff-d842-457f-83d3-96a4e18585ef" providerId="AD" clId="Web-{2DF5EF57-27F3-4111-88FC-4AD34CD9C156}" dt="2021-11-03T19:27:02.266" v="1"/>
        <pc:sldMkLst>
          <pc:docMk/>
          <pc:sldMk cId="3464309195" sldId="363"/>
        </pc:sldMkLst>
        <pc:spChg chg="mod ord">
          <ac:chgData name="Knisley, Jerry - Xylem" userId="S::jerry.knisley@xylem.com::8299edff-d842-457f-83d3-96a4e18585ef" providerId="AD" clId="Web-{2DF5EF57-27F3-4111-88FC-4AD34CD9C156}" dt="2021-11-03T19:27:02.266" v="1"/>
          <ac:spMkLst>
            <pc:docMk/>
            <pc:sldMk cId="3464309195" sldId="363"/>
            <ac:spMk id="5017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172A4-20CA-4F45-AC1C-FB5600261E1C}" type="datetimeFigureOut">
              <a:rPr lang="en-US" smtClean="0"/>
              <a:t>12/24/2021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FB293-D9A7-4374-8B86-2D594AE50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23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D9267015-FCF0-40C0-9192-1173CA02752F}" type="slidenum">
              <a:rPr lang="en-US" altLang="en-US">
                <a:solidFill>
                  <a:schemeClr val="tx1"/>
                </a:solidFill>
              </a:rPr>
              <a:pPr/>
              <a:t>4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368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EFA1B6B7-D2B0-4890-9F6F-9E1257E4D695}" type="slidenum">
              <a:rPr lang="en-US" altLang="en-US">
                <a:solidFill>
                  <a:schemeClr val="tx1"/>
                </a:solidFill>
              </a:rPr>
              <a:pPr/>
              <a:t>5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772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5DEC5125-5089-416D-BDC1-DFDC6C10B578}" type="slidenum">
              <a:rPr lang="en-US" altLang="en-US">
                <a:solidFill>
                  <a:schemeClr val="tx1"/>
                </a:solidFill>
              </a:rPr>
              <a:pPr/>
              <a:t>6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178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537F9F49-E257-46E7-B7E4-3E93A79B9EE3}" type="slidenum">
              <a:rPr lang="en-US" altLang="en-US">
                <a:solidFill>
                  <a:schemeClr val="tx1"/>
                </a:solidFill>
              </a:rPr>
              <a:pPr/>
              <a:t>7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55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4DA91459-19A6-42A2-BDA4-C5F1B4EDBB3B}" type="slidenum">
              <a:rPr lang="en-US" altLang="en-US">
                <a:solidFill>
                  <a:schemeClr val="tx1"/>
                </a:solidFill>
              </a:rPr>
              <a:pPr/>
              <a:t>9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146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7F5CD3D0-2F7E-4150-9EDD-9DB3003B0DDD}" type="slidenum">
              <a:rPr lang="en-US" altLang="en-US">
                <a:solidFill>
                  <a:schemeClr val="tx1"/>
                </a:solidFill>
              </a:rPr>
              <a:pPr/>
              <a:t>11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905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50AD886C-A524-4A69-B5E0-84AD7B494082}" type="slidenum">
              <a:rPr lang="en-US" altLang="en-US">
                <a:solidFill>
                  <a:schemeClr val="tx1"/>
                </a:solidFill>
              </a:rPr>
              <a:pPr/>
              <a:t>13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283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55D1AA53-4381-4F08-B92F-AA0EFFB8E082}" type="slidenum">
              <a:rPr lang="en-US" altLang="en-US">
                <a:solidFill>
                  <a:schemeClr val="tx1"/>
                </a:solidFill>
              </a:rPr>
              <a:pPr/>
              <a:t>14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996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9BDF0AE3-C959-4EFD-953F-81D323BCB705}" type="slidenum">
              <a:rPr lang="en-US" altLang="en-US">
                <a:solidFill>
                  <a:schemeClr val="tx1"/>
                </a:solidFill>
              </a:rPr>
              <a:pPr/>
              <a:t>15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48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EDB99122-8B66-423B-B64E-ED24393115C9}" type="slidenum">
              <a:rPr lang="en-US" altLang="en-US">
                <a:solidFill>
                  <a:schemeClr val="tx1"/>
                </a:solidFill>
              </a:rPr>
              <a:pPr/>
              <a:t>16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87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836D6070-008A-40B5-9109-53D3781F048E}" type="slidenum">
              <a:rPr lang="en-US" altLang="en-US">
                <a:solidFill>
                  <a:schemeClr val="tx1"/>
                </a:solidFill>
              </a:rPr>
              <a:pPr/>
              <a:t>17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270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0E8191C3-B768-49BA-87C1-F95CDFB220D8}" type="slidenum">
              <a:rPr lang="en-US" altLang="en-US">
                <a:solidFill>
                  <a:schemeClr val="tx1"/>
                </a:solidFill>
              </a:rPr>
              <a:pPr/>
              <a:t>18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693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A819FB2C-EF15-4AFC-8660-26F3F0A00C43}" type="slidenum">
              <a:rPr lang="en-US" altLang="en-US">
                <a:solidFill>
                  <a:schemeClr val="tx1"/>
                </a:solidFill>
              </a:rPr>
              <a:pPr/>
              <a:t>19</a:t>
            </a:fld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73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A6820CD7-3BC7-4846-9065-719F4520B5E1}" type="slidenum">
              <a:rPr lang="en-US" altLang="en-US">
                <a:latin typeface="Calibri" pitchFamily="34" charset="0"/>
              </a:rPr>
              <a:pPr/>
              <a:t>25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9727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A7DCC36-8AB7-49EC-ACA4-617E634DC66F}" type="slidenum">
              <a:rPr lang="en-US" altLang="en-US" sz="1200" b="0" smtClean="0"/>
              <a:pPr/>
              <a:t>29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1156994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008CC38-0197-4A03-B64D-3EC0BBCCAB87}" type="slidenum">
              <a:rPr lang="en-US" altLang="en-US" sz="1200" b="0" smtClean="0"/>
              <a:pPr/>
              <a:t>30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42401330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5B7293D-C4B3-4DAB-8095-D140602A1E2A}" type="slidenum">
              <a:rPr lang="en-US" altLang="en-US" sz="1200" b="0" smtClean="0"/>
              <a:pPr/>
              <a:t>31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19339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DF7B9BE-6E3F-41EA-9C8F-0E45E4FCBE8D}" type="slidenum">
              <a:rPr lang="en-US" altLang="en-US" sz="1200" b="0" smtClean="0"/>
              <a:pPr/>
              <a:t>32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33406025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5D07D1F-075B-4DBA-93FF-4F9E8E269E4B}" type="slidenum">
              <a:rPr lang="en-US" altLang="en-US" sz="1200" b="0" smtClean="0"/>
              <a:pPr/>
              <a:t>33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7902173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2431458-F337-485B-8A51-2595C635108F}" type="slidenum">
              <a:rPr lang="en-US" altLang="en-US" sz="1200" b="0" smtClean="0"/>
              <a:pPr/>
              <a:t>35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1253307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1A30287F-A78C-4556-B2C0-08C93B877E37}" type="slidenum">
              <a:rPr lang="en-US" altLang="en-US" sz="1200" b="0" smtClean="0"/>
              <a:pPr/>
              <a:t>37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27962822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A759A85-8308-44EC-A1A7-CDBAB97BE104}" type="slidenum">
              <a:rPr lang="en-US" altLang="en-US" sz="1200" b="0" smtClean="0"/>
              <a:pPr/>
              <a:t>38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2601972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52B6BDE-86E1-445C-85C6-A5A64B724A6B}" type="slidenum">
              <a:rPr lang="en-US" altLang="en-US" sz="1200" b="0" smtClean="0"/>
              <a:pPr/>
              <a:t>39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3328432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52B6BDE-86E1-445C-85C6-A5A64B724A6B}" type="slidenum">
              <a:rPr lang="en-US" altLang="en-US" sz="1200" b="0" smtClean="0"/>
              <a:pPr/>
              <a:t>40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11195505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2BC0E313-DF2D-47D6-93C3-E5F99DEA2556}" type="slidenum">
              <a:rPr lang="en-US" altLang="en-US" sz="1200" b="0" smtClean="0"/>
              <a:pPr/>
              <a:t>41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2726218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B96FA65-141D-48CB-93BB-F0BE5F9E088F}" type="slidenum">
              <a:rPr lang="en-US" altLang="en-US" sz="1200" b="0" smtClean="0"/>
              <a:pPr/>
              <a:t>43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25981926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F16B482-B561-4BC2-B68D-3C11C07F145F}" type="slidenum">
              <a:rPr lang="en-US" altLang="en-US" sz="1200" b="0" smtClean="0"/>
              <a:pPr/>
              <a:t>45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28689643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2A673EB-9CF1-4E19-8DCE-2F9136ABAAAD}" type="slidenum">
              <a:rPr lang="en-US" altLang="en-US" sz="1200" b="0" smtClean="0"/>
              <a:pPr/>
              <a:t>47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19455515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itchFamily="34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80FF133-EB94-4819-967E-2BBC0D0356CA}" type="slidenum">
              <a:rPr lang="en-US" altLang="en-US" sz="1200" b="0" smtClean="0"/>
              <a:pPr/>
              <a:t>54</a:t>
            </a:fld>
            <a:endParaRPr lang="en-US" altLang="en-US" sz="1200" b="0"/>
          </a:p>
        </p:txBody>
      </p:sp>
    </p:spTree>
    <p:extLst>
      <p:ext uri="{BB962C8B-B14F-4D97-AF65-F5344CB8AC3E}">
        <p14:creationId xmlns:p14="http://schemas.microsoft.com/office/powerpoint/2010/main" val="1011393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-Purpl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20" y="2941984"/>
            <a:ext cx="7549079" cy="2743200"/>
          </a:xfrm>
          <a:prstGeom prst="rect">
            <a:avLst/>
          </a:prstGeom>
        </p:spPr>
        <p:txBody>
          <a:bodyPr tIns="0" bIns="0" rtlCol="0" anchor="b" anchorCtr="0">
            <a:noAutofit/>
          </a:bodyPr>
          <a:lstStyle>
            <a:lvl1pPr>
              <a:lnSpc>
                <a:spcPct val="80000"/>
              </a:lnSpc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35D7A56-0967-D442-92A0-85A847FD6B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97880"/>
            <a:ext cx="11903000" cy="647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19" y="402336"/>
            <a:ext cx="1829276" cy="6452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D3A769E-7BA6-40F8-9174-818ACE5F72AD}"/>
              </a:ext>
            </a:extLst>
          </p:cNvPr>
          <p:cNvSpPr txBox="1"/>
          <p:nvPr/>
        </p:nvSpPr>
        <p:spPr>
          <a:xfrm>
            <a:off x="1631703" y="6146910"/>
            <a:ext cx="3424912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HYPACK 2022 – Training Event</a:t>
            </a:r>
          </a:p>
        </p:txBody>
      </p:sp>
      <p:pic>
        <p:nvPicPr>
          <p:cNvPr id="14" name="Picture 13" descr="A picture containing cup&#10;&#10;Description automatically generated">
            <a:extLst>
              <a:ext uri="{FF2B5EF4-FFF2-40B4-BE49-F238E27FC236}">
                <a16:creationId xmlns:a16="http://schemas.microsoft.com/office/drawing/2014/main" xmlns="" id="{35CE9B9A-6D40-4024-904F-16C6EBF90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946" y="5997278"/>
            <a:ext cx="773757" cy="76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69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-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6AA9DB8-0C28-3641-BEED-8EE8DF37E6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33"/>
          <a:stretch/>
        </p:blipFill>
        <p:spPr>
          <a:xfrm>
            <a:off x="789478" y="6099659"/>
            <a:ext cx="11113522" cy="647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D0667AA-22B6-324D-A947-DB04F2668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1044" y="6263439"/>
            <a:ext cx="1371957" cy="4839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4F4FA756-AEE3-47B7-89C9-EBBF6D668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20" y="110652"/>
            <a:ext cx="11277598" cy="9890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422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12BE7CB-04AA-4542-9200-874B58C6CC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33"/>
          <a:stretch/>
        </p:blipFill>
        <p:spPr>
          <a:xfrm>
            <a:off x="789478" y="6099659"/>
            <a:ext cx="11113522" cy="6477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8A9E068C-86AA-4DD5-A6DE-2E7AEEA1EC52}"/>
              </a:ext>
            </a:extLst>
          </p:cNvPr>
          <p:cNvGrpSpPr/>
          <p:nvPr/>
        </p:nvGrpSpPr>
        <p:grpSpPr>
          <a:xfrm>
            <a:off x="924040" y="5970906"/>
            <a:ext cx="4132575" cy="721244"/>
            <a:chOff x="923799" y="5970906"/>
            <a:chExt cx="4131499" cy="72124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4CCA375-A32C-46B6-A215-78E7CF95773C}"/>
                </a:ext>
              </a:extLst>
            </p:cNvPr>
            <p:cNvSpPr txBox="1"/>
            <p:nvPr/>
          </p:nvSpPr>
          <p:spPr>
            <a:xfrm>
              <a:off x="1631278" y="6146910"/>
              <a:ext cx="3424020" cy="369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HYPACK 2022 – Training Event</a:t>
              </a:r>
            </a:p>
          </p:txBody>
        </p:sp>
        <p:pic>
          <p:nvPicPr>
            <p:cNvPr id="3" name="Picture 2" descr="A picture containing drawing, table&#10;&#10;Description automatically generated">
              <a:extLst>
                <a:ext uri="{FF2B5EF4-FFF2-40B4-BE49-F238E27FC236}">
                  <a16:creationId xmlns:a16="http://schemas.microsoft.com/office/drawing/2014/main" xmlns="" id="{A29F4626-A68C-45B6-B1A4-161E33459B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60893"/>
            <a:stretch/>
          </p:blipFill>
          <p:spPr>
            <a:xfrm>
              <a:off x="923799" y="5970906"/>
              <a:ext cx="707479" cy="7212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990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Arial"/>
          <a:ea typeface="ヒラギノ角ゴ Pro W3" charset="0"/>
          <a:cs typeface="Arial"/>
        </a:defRPr>
      </a:lvl1pPr>
      <a:lvl2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>
          <a:solidFill>
            <a:srgbClr val="53565A"/>
          </a:solidFill>
          <a:latin typeface="Arial" pitchFamily="34" charset="0"/>
          <a:ea typeface="ヒラギノ角ゴ Pro W3" charset="0"/>
          <a:cs typeface="Arial" pitchFamily="34" charset="0"/>
        </a:defRPr>
      </a:lvl2pPr>
      <a:lvl3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>
          <a:solidFill>
            <a:srgbClr val="53565A"/>
          </a:solidFill>
          <a:latin typeface="Arial" pitchFamily="34" charset="0"/>
          <a:ea typeface="ヒラギノ角ゴ Pro W3" charset="0"/>
          <a:cs typeface="Arial" pitchFamily="34" charset="0"/>
        </a:defRPr>
      </a:lvl3pPr>
      <a:lvl4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>
          <a:solidFill>
            <a:srgbClr val="53565A"/>
          </a:solidFill>
          <a:latin typeface="Arial" pitchFamily="34" charset="0"/>
          <a:ea typeface="ヒラギノ角ゴ Pro W3" charset="0"/>
          <a:cs typeface="Arial" pitchFamily="34" charset="0"/>
        </a:defRPr>
      </a:lvl4pPr>
      <a:lvl5pPr algn="l" defTabSz="608013" rtl="0" eaLnBrk="1" fontAlgn="base" hangingPunct="1">
        <a:lnSpc>
          <a:spcPts val="2900"/>
        </a:lnSpc>
        <a:spcBef>
          <a:spcPct val="0"/>
        </a:spcBef>
        <a:spcAft>
          <a:spcPct val="0"/>
        </a:spcAft>
        <a:defRPr sz="2800">
          <a:solidFill>
            <a:srgbClr val="53565A"/>
          </a:solidFill>
          <a:latin typeface="Arial" pitchFamily="34" charset="0"/>
          <a:ea typeface="ヒラギノ角ゴ Pro W3" charset="0"/>
          <a:cs typeface="Arial" pitchFamily="34" charset="0"/>
        </a:defRPr>
      </a:lvl5pPr>
      <a:lvl6pPr marL="609458" algn="l" defTabSz="609458" rtl="0" eaLnBrk="1" fontAlgn="base" hangingPunct="1">
        <a:lnSpc>
          <a:spcPts val="3866"/>
        </a:lnSpc>
        <a:spcBef>
          <a:spcPct val="0"/>
        </a:spcBef>
        <a:spcAft>
          <a:spcPct val="0"/>
        </a:spcAft>
        <a:defRPr sz="3732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1218915" algn="l" defTabSz="609458" rtl="0" eaLnBrk="1" fontAlgn="base" hangingPunct="1">
        <a:lnSpc>
          <a:spcPts val="3866"/>
        </a:lnSpc>
        <a:spcBef>
          <a:spcPct val="0"/>
        </a:spcBef>
        <a:spcAft>
          <a:spcPct val="0"/>
        </a:spcAft>
        <a:defRPr sz="3732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828373" algn="l" defTabSz="609458" rtl="0" eaLnBrk="1" fontAlgn="base" hangingPunct="1">
        <a:lnSpc>
          <a:spcPts val="3866"/>
        </a:lnSpc>
        <a:spcBef>
          <a:spcPct val="0"/>
        </a:spcBef>
        <a:spcAft>
          <a:spcPct val="0"/>
        </a:spcAft>
        <a:defRPr sz="3732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2437830" algn="l" defTabSz="609458" rtl="0" eaLnBrk="1" fontAlgn="base" hangingPunct="1">
        <a:lnSpc>
          <a:spcPts val="3866"/>
        </a:lnSpc>
        <a:spcBef>
          <a:spcPct val="0"/>
        </a:spcBef>
        <a:spcAft>
          <a:spcPct val="0"/>
        </a:spcAft>
        <a:defRPr sz="3732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0" indent="0" algn="l" defTabSz="608013" rtl="0" eaLnBrk="1" fontAlgn="base" hangingPunct="1">
        <a:spcBef>
          <a:spcPct val="0"/>
        </a:spcBef>
        <a:spcAft>
          <a:spcPts val="800"/>
        </a:spcAft>
        <a:buClr>
          <a:schemeClr val="bg2"/>
        </a:buClr>
        <a:buFont typeface="Arial" charset="0"/>
        <a:defRPr sz="2200" kern="1200">
          <a:solidFill>
            <a:schemeClr val="tx1"/>
          </a:solidFill>
          <a:latin typeface="Arial"/>
          <a:ea typeface="ヒラギノ角ゴ Pro W3" charset="0"/>
          <a:cs typeface="Arial"/>
        </a:defRPr>
      </a:lvl1pPr>
      <a:lvl2pPr marL="180975" indent="-180975" algn="l" defTabSz="608013" rtl="0" eaLnBrk="1" fontAlgn="base" hangingPunct="1">
        <a:spcBef>
          <a:spcPct val="0"/>
        </a:spcBef>
        <a:spcAft>
          <a:spcPts val="538"/>
        </a:spcAft>
        <a:buClrTx/>
        <a:buSzPct val="100000"/>
        <a:buFont typeface="Arial" charset="0"/>
        <a:buChar char="•"/>
        <a:defRPr sz="2000" kern="1200">
          <a:solidFill>
            <a:schemeClr val="tx1"/>
          </a:solidFill>
          <a:latin typeface="Arial"/>
          <a:ea typeface="Arial" charset="0"/>
          <a:cs typeface="Arial"/>
        </a:defRPr>
      </a:lvl2pPr>
      <a:lvl3pPr marL="363538" indent="-180975" algn="l" defTabSz="608013" rtl="0" eaLnBrk="1" fontAlgn="base" hangingPunct="1">
        <a:spcBef>
          <a:spcPct val="0"/>
        </a:spcBef>
        <a:spcAft>
          <a:spcPts val="538"/>
        </a:spcAft>
        <a:buFont typeface="Lucida Grande" charset="0"/>
        <a:buChar char="-"/>
        <a:defRPr kern="1200">
          <a:solidFill>
            <a:schemeClr val="tx1"/>
          </a:solidFill>
          <a:latin typeface="Arial"/>
          <a:ea typeface="Arial" charset="0"/>
          <a:cs typeface="Arial"/>
        </a:defRPr>
      </a:lvl3pPr>
      <a:lvl4pPr marL="547688" indent="-180975" algn="l" defTabSz="608013" rtl="0" eaLnBrk="1" fontAlgn="base" hangingPunct="1">
        <a:spcBef>
          <a:spcPct val="0"/>
        </a:spcBef>
        <a:spcAft>
          <a:spcPts val="538"/>
        </a:spcAft>
        <a:buFont typeface="Arial" charset="0"/>
        <a:buChar char="•"/>
        <a:defRPr sz="1600" kern="1200">
          <a:solidFill>
            <a:schemeClr val="tx1"/>
          </a:solidFill>
          <a:latin typeface="Arial"/>
          <a:ea typeface="Arial" charset="0"/>
          <a:cs typeface="Arial"/>
        </a:defRPr>
      </a:lvl4pPr>
      <a:lvl5pPr marL="728663" indent="-180975" algn="l" defTabSz="608013" rtl="0" eaLnBrk="1" fontAlgn="base" hangingPunct="1">
        <a:spcBef>
          <a:spcPct val="0"/>
        </a:spcBef>
        <a:spcAft>
          <a:spcPts val="538"/>
        </a:spcAft>
        <a:buFont typeface="Lucida Grande" charset="0"/>
        <a:buChar char="-"/>
        <a:defRPr sz="1600" kern="1200">
          <a:solidFill>
            <a:schemeClr val="tx1"/>
          </a:solidFill>
          <a:latin typeface="Arial"/>
          <a:ea typeface="Arial" charset="0"/>
          <a:cs typeface="Arial"/>
        </a:defRPr>
      </a:lvl5pPr>
      <a:lvl6pPr marL="3352018" indent="-304729" algn="l" defTabSz="60945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475" indent="-304729" algn="l" defTabSz="60945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933" indent="-304729" algn="l" defTabSz="60945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391" indent="-304729" algn="l" defTabSz="609458" rtl="0" eaLnBrk="1" latinLnBrk="0" hangingPunct="1">
        <a:spcBef>
          <a:spcPct val="20000"/>
        </a:spcBef>
        <a:buFont typeface="Arial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58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915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373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830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289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747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6204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662" algn="l" defTabSz="609458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hypack.com/support/visitor/index.php?/LiveChat/Chat/Request/_sessionID=uldLlWxjCstAadc8e3e434ecaff6151a1935473db5d95454bce6ryxs99pjTF5daVD6sRxXwWj9eGb/_proactive=0/_filterDepartmentID=/_randomNumber=20/_fullName=/_email=/_promptType=chat" TargetMode="External"/><Relationship Id="rId2" Type="http://schemas.openxmlformats.org/officeDocument/2006/relationships/hyperlink" Target="https://www.youtube.com/user/HYPACK2013/video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hypack.com/" TargetMode="External"/><Relationship Id="rId5" Type="http://schemas.openxmlformats.org/officeDocument/2006/relationships/hyperlink" Target="http://www.ustream.tv/channel/hypack" TargetMode="External"/><Relationship Id="rId4" Type="http://schemas.openxmlformats.org/officeDocument/2006/relationships/hyperlink" Target="https://www.youtube.com/channel/UCOzhxa2gkVQD3ArsKVXiXn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Geodesy and RTK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07050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Geodesy</a:t>
            </a:r>
          </a:p>
        </p:txBody>
      </p:sp>
    </p:spTree>
    <p:extLst>
      <p:ext uri="{BB962C8B-B14F-4D97-AF65-F5344CB8AC3E}">
        <p14:creationId xmlns:p14="http://schemas.microsoft.com/office/powerpoint/2010/main" val="696479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9369D041-2CF2-4BC3-B739-8EF3E6766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Geodesy?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ABD7E89-4DF2-4EBE-8BDA-045D03B0D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46" y="1436914"/>
            <a:ext cx="11170572" cy="398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9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35611E88-2598-4F11-BB59-CABA42654E9F}"/>
              </a:ext>
            </a:extLst>
          </p:cNvPr>
          <p:cNvSpPr/>
          <p:nvPr/>
        </p:nvSpPr>
        <p:spPr>
          <a:xfrm>
            <a:off x="1524000" y="685800"/>
            <a:ext cx="9144000" cy="617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797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In HYPACK</a:t>
            </a:r>
            <a:r>
              <a:rPr lang="en-US" altLang="en-US" sz="3200" baseline="30000" dirty="0">
                <a:latin typeface="Arial" pitchFamily="34" charset="0"/>
                <a:cs typeface="Arial" pitchFamily="34" charset="0"/>
              </a:rPr>
              <a:t>®</a:t>
            </a:r>
            <a:r>
              <a:rPr lang="en-US" altLang="en-US" sz="3200" dirty="0">
                <a:latin typeface="Arial" pitchFamily="34" charset="0"/>
                <a:cs typeface="Arial" pitchFamily="34" charset="0"/>
              </a:rPr>
              <a:t> …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69B1462-AD09-4291-8FD5-92BF82F8ED08}"/>
              </a:ext>
            </a:extLst>
          </p:cNvPr>
          <p:cNvGrpSpPr/>
          <p:nvPr/>
        </p:nvGrpSpPr>
        <p:grpSpPr>
          <a:xfrm>
            <a:off x="2277979" y="1099665"/>
            <a:ext cx="6934200" cy="5322886"/>
            <a:chOff x="1981200" y="1306514"/>
            <a:chExt cx="6934200" cy="5322886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9508EBD4-E0EC-4EA3-B83E-A9DEDE1F3DF5}"/>
                </a:ext>
              </a:extLst>
            </p:cNvPr>
            <p:cNvSpPr/>
            <p:nvPr/>
          </p:nvSpPr>
          <p:spPr>
            <a:xfrm>
              <a:off x="6629400" y="2209800"/>
              <a:ext cx="1981200" cy="44196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1"/>
            <a:lstStyle/>
            <a:p>
              <a:pPr algn="ctr">
                <a:defRPr/>
              </a:pPr>
              <a:r>
                <a:rPr lang="en-US" b="1" dirty="0">
                  <a:solidFill>
                    <a:srgbClr val="53565A"/>
                  </a:solidFill>
                </a:rPr>
                <a:t>SURVEY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1DBBFCDB-9F3A-482F-8A0A-835C3EFD4FBD}"/>
                </a:ext>
              </a:extLst>
            </p:cNvPr>
            <p:cNvSpPr/>
            <p:nvPr/>
          </p:nvSpPr>
          <p:spPr>
            <a:xfrm>
              <a:off x="2895600" y="2590800"/>
              <a:ext cx="1981200" cy="28956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1"/>
            <a:lstStyle/>
            <a:p>
              <a:pPr algn="ctr">
                <a:defRPr/>
              </a:pPr>
              <a:r>
                <a:rPr lang="en-US" b="1" dirty="0">
                  <a:solidFill>
                    <a:srgbClr val="53565A"/>
                  </a:solidFill>
                </a:rPr>
                <a:t>SURVEY</a:t>
              </a:r>
            </a:p>
          </p:txBody>
        </p:sp>
        <p:sp>
          <p:nvSpPr>
            <p:cNvPr id="33798" name="AutoShape 3"/>
            <p:cNvSpPr>
              <a:spLocks noChangeArrowheads="1"/>
            </p:cNvSpPr>
            <p:nvPr/>
          </p:nvSpPr>
          <p:spPr bwMode="auto">
            <a:xfrm>
              <a:off x="3124200" y="2771775"/>
              <a:ext cx="1524000" cy="533400"/>
            </a:xfrm>
            <a:prstGeom prst="roundRect">
              <a:avLst>
                <a:gd name="adj" fmla="val 16667"/>
              </a:avLst>
            </a:prstGeom>
            <a:solidFill>
              <a:srgbClr val="99FFCC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 b="1" dirty="0" err="1">
                  <a:solidFill>
                    <a:srgbClr val="53565A"/>
                  </a:solidFill>
                  <a:latin typeface="Arial Unicode MS" pitchFamily="34" charset="-128"/>
                </a:rPr>
                <a:t>Lat</a:t>
              </a:r>
              <a:r>
                <a:rPr lang="en-US" altLang="en-US" sz="1600" b="1" dirty="0">
                  <a:solidFill>
                    <a:srgbClr val="53565A"/>
                  </a:solidFill>
                  <a:latin typeface="Arial Unicode MS" pitchFamily="34" charset="-128"/>
                </a:rPr>
                <a:t>-Long on </a:t>
              </a:r>
            </a:p>
            <a:p>
              <a:pPr algn="ctr"/>
              <a:r>
                <a:rPr lang="en-US" altLang="en-US" sz="1600" b="1" dirty="0">
                  <a:solidFill>
                    <a:srgbClr val="53565A"/>
                  </a:solidFill>
                  <a:latin typeface="Arial Unicode MS" pitchFamily="34" charset="-128"/>
                </a:rPr>
                <a:t>WGS-84 </a:t>
              </a:r>
            </a:p>
          </p:txBody>
        </p:sp>
        <p:sp>
          <p:nvSpPr>
            <p:cNvPr id="33799" name="AutoShape 5"/>
            <p:cNvSpPr>
              <a:spLocks noChangeArrowheads="1"/>
            </p:cNvSpPr>
            <p:nvPr/>
          </p:nvSpPr>
          <p:spPr bwMode="auto">
            <a:xfrm>
              <a:off x="6858000" y="3886200"/>
              <a:ext cx="1524000" cy="533400"/>
            </a:xfrm>
            <a:prstGeom prst="roundRect">
              <a:avLst>
                <a:gd name="adj" fmla="val 16667"/>
              </a:avLst>
            </a:prstGeom>
            <a:solidFill>
              <a:srgbClr val="99FFCC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Lat-Long on</a:t>
              </a:r>
            </a:p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Local Datum</a:t>
              </a:r>
            </a:p>
          </p:txBody>
        </p:sp>
        <p:sp>
          <p:nvSpPr>
            <p:cNvPr id="33800" name="Rectangle 8"/>
            <p:cNvSpPr>
              <a:spLocks noChangeArrowheads="1"/>
            </p:cNvSpPr>
            <p:nvPr/>
          </p:nvSpPr>
          <p:spPr bwMode="auto">
            <a:xfrm>
              <a:off x="6858000" y="3048000"/>
              <a:ext cx="1524000" cy="533400"/>
            </a:xfrm>
            <a:prstGeom prst="rect">
              <a:avLst/>
            </a:prstGeom>
            <a:solidFill>
              <a:srgbClr val="FFCCCC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Datum</a:t>
              </a:r>
            </a:p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Transformation</a:t>
              </a:r>
            </a:p>
          </p:txBody>
        </p:sp>
        <p:cxnSp>
          <p:nvCxnSpPr>
            <p:cNvPr id="33801" name="AutoShape 11"/>
            <p:cNvCxnSpPr>
              <a:cxnSpLocks noChangeShapeType="1"/>
              <a:stCxn id="33800" idx="2"/>
              <a:endCxn id="33799" idx="0"/>
            </p:cNvCxnSpPr>
            <p:nvPr/>
          </p:nvCxnSpPr>
          <p:spPr bwMode="auto">
            <a:xfrm rot="5400000">
              <a:off x="7467601" y="3733801"/>
              <a:ext cx="304800" cy="317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2" name="Rectangle 15"/>
            <p:cNvSpPr>
              <a:spLocks noChangeArrowheads="1"/>
            </p:cNvSpPr>
            <p:nvPr/>
          </p:nvSpPr>
          <p:spPr bwMode="auto">
            <a:xfrm>
              <a:off x="3352800" y="1981200"/>
              <a:ext cx="1066800" cy="381000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0204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 dirty="0">
                  <a:solidFill>
                    <a:srgbClr val="53565A"/>
                  </a:solidFill>
                </a:rPr>
                <a:t>GPS</a:t>
              </a:r>
            </a:p>
          </p:txBody>
        </p:sp>
        <p:cxnSp>
          <p:nvCxnSpPr>
            <p:cNvPr id="33803" name="AutoShape 17"/>
            <p:cNvCxnSpPr>
              <a:cxnSpLocks noChangeShapeType="1"/>
              <a:stCxn id="33802" idx="2"/>
              <a:endCxn id="33798" idx="0"/>
            </p:cNvCxnSpPr>
            <p:nvPr/>
          </p:nvCxnSpPr>
          <p:spPr bwMode="auto">
            <a:xfrm>
              <a:off x="3886200" y="2362201"/>
              <a:ext cx="0" cy="40957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4" name="AutoShape 6"/>
            <p:cNvSpPr>
              <a:spLocks noChangeArrowheads="1"/>
            </p:cNvSpPr>
            <p:nvPr/>
          </p:nvSpPr>
          <p:spPr bwMode="auto">
            <a:xfrm>
              <a:off x="3124200" y="4448175"/>
              <a:ext cx="1524000" cy="533400"/>
            </a:xfrm>
            <a:prstGeom prst="roundRect">
              <a:avLst>
                <a:gd name="adj" fmla="val 16667"/>
              </a:avLst>
            </a:prstGeom>
            <a:solidFill>
              <a:srgbClr val="99FFCC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X-Y on</a:t>
              </a:r>
            </a:p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Projection</a:t>
              </a:r>
            </a:p>
          </p:txBody>
        </p:sp>
        <p:sp>
          <p:nvSpPr>
            <p:cNvPr id="33805" name="Rectangle 10"/>
            <p:cNvSpPr>
              <a:spLocks noChangeArrowheads="1"/>
            </p:cNvSpPr>
            <p:nvPr/>
          </p:nvSpPr>
          <p:spPr bwMode="auto">
            <a:xfrm>
              <a:off x="3124200" y="3581400"/>
              <a:ext cx="1524000" cy="533400"/>
            </a:xfrm>
            <a:prstGeom prst="rect">
              <a:avLst/>
            </a:prstGeom>
            <a:solidFill>
              <a:srgbClr val="FFCCCC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 b="1" dirty="0">
                  <a:solidFill>
                    <a:srgbClr val="53565A"/>
                  </a:solidFill>
                  <a:latin typeface="Arial Unicode MS" pitchFamily="34" charset="-128"/>
                </a:rPr>
                <a:t>Grid</a:t>
              </a:r>
            </a:p>
            <a:p>
              <a:pPr algn="ctr"/>
              <a:r>
                <a:rPr lang="en-US" altLang="en-US" sz="1600" b="1" dirty="0">
                  <a:solidFill>
                    <a:srgbClr val="53565A"/>
                  </a:solidFill>
                  <a:latin typeface="Arial Unicode MS" pitchFamily="34" charset="-128"/>
                </a:rPr>
                <a:t>Conversion</a:t>
              </a:r>
            </a:p>
          </p:txBody>
        </p:sp>
        <p:cxnSp>
          <p:nvCxnSpPr>
            <p:cNvPr id="33806" name="AutoShape 13"/>
            <p:cNvCxnSpPr>
              <a:cxnSpLocks noChangeShapeType="1"/>
              <a:endCxn id="33805" idx="0"/>
            </p:cNvCxnSpPr>
            <p:nvPr/>
          </p:nvCxnSpPr>
          <p:spPr bwMode="auto">
            <a:xfrm>
              <a:off x="3886200" y="3314700"/>
              <a:ext cx="0" cy="26670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07" name="AutoShape 14"/>
            <p:cNvCxnSpPr>
              <a:cxnSpLocks noChangeShapeType="1"/>
              <a:stCxn id="33805" idx="2"/>
              <a:endCxn id="33804" idx="0"/>
            </p:cNvCxnSpPr>
            <p:nvPr/>
          </p:nvCxnSpPr>
          <p:spPr bwMode="auto">
            <a:xfrm rot="5400000">
              <a:off x="3720307" y="4280694"/>
              <a:ext cx="333375" cy="1588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8" name="AutoShape 3"/>
            <p:cNvSpPr>
              <a:spLocks noChangeArrowheads="1"/>
            </p:cNvSpPr>
            <p:nvPr/>
          </p:nvSpPr>
          <p:spPr bwMode="auto">
            <a:xfrm>
              <a:off x="6858000" y="2286000"/>
              <a:ext cx="1524000" cy="533400"/>
            </a:xfrm>
            <a:prstGeom prst="roundRect">
              <a:avLst>
                <a:gd name="adj" fmla="val 16667"/>
              </a:avLst>
            </a:prstGeom>
            <a:solidFill>
              <a:srgbClr val="99FFCC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Lat-Long on </a:t>
              </a:r>
            </a:p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WGS-84 </a:t>
              </a:r>
            </a:p>
          </p:txBody>
        </p:sp>
        <p:sp>
          <p:nvSpPr>
            <p:cNvPr id="33809" name="Rectangle 15"/>
            <p:cNvSpPr>
              <a:spLocks noChangeArrowheads="1"/>
            </p:cNvSpPr>
            <p:nvPr/>
          </p:nvSpPr>
          <p:spPr bwMode="auto">
            <a:xfrm>
              <a:off x="7085013" y="1662113"/>
              <a:ext cx="1066800" cy="381000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0204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53565A"/>
                  </a:solidFill>
                </a:rPr>
                <a:t>GPS</a:t>
              </a:r>
            </a:p>
          </p:txBody>
        </p:sp>
        <p:cxnSp>
          <p:nvCxnSpPr>
            <p:cNvPr id="33810" name="AutoShape 17"/>
            <p:cNvCxnSpPr>
              <a:cxnSpLocks noChangeShapeType="1"/>
              <a:endCxn id="33808" idx="0"/>
            </p:cNvCxnSpPr>
            <p:nvPr/>
          </p:nvCxnSpPr>
          <p:spPr bwMode="auto">
            <a:xfrm>
              <a:off x="7618414" y="2057400"/>
              <a:ext cx="1587" cy="22860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11" name="AutoShape 6"/>
            <p:cNvSpPr>
              <a:spLocks noChangeArrowheads="1"/>
            </p:cNvSpPr>
            <p:nvPr/>
          </p:nvSpPr>
          <p:spPr bwMode="auto">
            <a:xfrm>
              <a:off x="6858000" y="5591175"/>
              <a:ext cx="1524000" cy="533400"/>
            </a:xfrm>
            <a:prstGeom prst="roundRect">
              <a:avLst>
                <a:gd name="adj" fmla="val 16667"/>
              </a:avLst>
            </a:prstGeom>
            <a:solidFill>
              <a:srgbClr val="99FFCC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X-Y on</a:t>
              </a:r>
            </a:p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Projection</a:t>
              </a:r>
            </a:p>
          </p:txBody>
        </p:sp>
        <p:sp>
          <p:nvSpPr>
            <p:cNvPr id="33812" name="Rectangle 10"/>
            <p:cNvSpPr>
              <a:spLocks noChangeArrowheads="1"/>
            </p:cNvSpPr>
            <p:nvPr/>
          </p:nvSpPr>
          <p:spPr bwMode="auto">
            <a:xfrm>
              <a:off x="6858000" y="4724400"/>
              <a:ext cx="1524000" cy="533400"/>
            </a:xfrm>
            <a:prstGeom prst="rect">
              <a:avLst/>
            </a:prstGeom>
            <a:solidFill>
              <a:srgbClr val="FFCCCC"/>
            </a:solidFill>
            <a:ln w="31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Grid</a:t>
              </a:r>
            </a:p>
            <a:p>
              <a:pPr algn="ctr"/>
              <a:r>
                <a:rPr lang="en-US" altLang="en-US" sz="1600" b="1">
                  <a:solidFill>
                    <a:srgbClr val="53565A"/>
                  </a:solidFill>
                  <a:latin typeface="Arial Unicode MS" pitchFamily="34" charset="-128"/>
                </a:rPr>
                <a:t>Conversion</a:t>
              </a:r>
            </a:p>
          </p:txBody>
        </p:sp>
        <p:cxnSp>
          <p:nvCxnSpPr>
            <p:cNvPr id="33813" name="AutoShape 14"/>
            <p:cNvCxnSpPr>
              <a:cxnSpLocks noChangeShapeType="1"/>
              <a:stCxn id="33812" idx="2"/>
              <a:endCxn id="33811" idx="0"/>
            </p:cNvCxnSpPr>
            <p:nvPr/>
          </p:nvCxnSpPr>
          <p:spPr bwMode="auto">
            <a:xfrm rot="5400000">
              <a:off x="7454107" y="5423694"/>
              <a:ext cx="333375" cy="1588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14" name="AutoShape 11"/>
            <p:cNvCxnSpPr>
              <a:cxnSpLocks noChangeShapeType="1"/>
              <a:endCxn id="33800" idx="0"/>
            </p:cNvCxnSpPr>
            <p:nvPr/>
          </p:nvCxnSpPr>
          <p:spPr bwMode="auto">
            <a:xfrm rot="5400000">
              <a:off x="7506494" y="2932906"/>
              <a:ext cx="228600" cy="1588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15" name="AutoShape 11"/>
            <p:cNvCxnSpPr>
              <a:cxnSpLocks noChangeShapeType="1"/>
            </p:cNvCxnSpPr>
            <p:nvPr/>
          </p:nvCxnSpPr>
          <p:spPr bwMode="auto">
            <a:xfrm rot="5400000">
              <a:off x="7468394" y="4571206"/>
              <a:ext cx="304800" cy="1588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16" name="TextBox 49"/>
            <p:cNvSpPr txBox="1">
              <a:spLocks noChangeArrowheads="1"/>
            </p:cNvSpPr>
            <p:nvPr/>
          </p:nvSpPr>
          <p:spPr bwMode="auto">
            <a:xfrm>
              <a:off x="1981200" y="1371600"/>
              <a:ext cx="3810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rgbClr val="53565A"/>
                  </a:solidFill>
                </a:rPr>
                <a:t>On WGS-84 or NAD-83 projects:</a:t>
              </a:r>
            </a:p>
          </p:txBody>
        </p:sp>
        <p:sp>
          <p:nvSpPr>
            <p:cNvPr id="33817" name="TextBox 50"/>
            <p:cNvSpPr txBox="1">
              <a:spLocks noChangeArrowheads="1"/>
            </p:cNvSpPr>
            <p:nvPr/>
          </p:nvSpPr>
          <p:spPr bwMode="auto">
            <a:xfrm>
              <a:off x="6477000" y="1306514"/>
              <a:ext cx="24384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 b="1">
                  <a:solidFill>
                    <a:srgbClr val="53565A"/>
                  </a:solidFill>
                </a:rPr>
                <a:t>On other projects: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7675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The Ellipsoid - </a:t>
            </a:r>
            <a:r>
              <a:rPr lang="en-US" altLang="en-US" sz="2000" dirty="0">
                <a:latin typeface="Arial" pitchFamily="34" charset="0"/>
                <a:cs typeface="Arial" pitchFamily="34" charset="0"/>
              </a:rPr>
              <a:t>A mathematical shape that approximates the geoidal surface.</a:t>
            </a:r>
            <a:endParaRPr lang="en-US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844" name="Oval 3"/>
          <p:cNvSpPr>
            <a:spLocks noChangeArrowheads="1"/>
          </p:cNvSpPr>
          <p:nvPr/>
        </p:nvSpPr>
        <p:spPr bwMode="auto">
          <a:xfrm>
            <a:off x="5225716" y="1483895"/>
            <a:ext cx="5257800" cy="4419600"/>
          </a:xfrm>
          <a:prstGeom prst="ellipse">
            <a:avLst/>
          </a:prstGeom>
          <a:solidFill>
            <a:srgbClr val="FFCCCC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endParaRPr lang="en-US" altLang="en-US">
              <a:solidFill>
                <a:srgbClr val="53565A"/>
              </a:solidFill>
            </a:endParaRPr>
          </a:p>
        </p:txBody>
      </p:sp>
      <p:sp>
        <p:nvSpPr>
          <p:cNvPr id="35845" name="Line 4"/>
          <p:cNvSpPr>
            <a:spLocks noChangeShapeType="1"/>
          </p:cNvSpPr>
          <p:nvPr/>
        </p:nvSpPr>
        <p:spPr bwMode="auto">
          <a:xfrm>
            <a:off x="5225716" y="3693695"/>
            <a:ext cx="5257800" cy="0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53565A"/>
              </a:solidFill>
            </a:endParaRPr>
          </a:p>
        </p:txBody>
      </p:sp>
      <p:sp>
        <p:nvSpPr>
          <p:cNvPr id="35846" name="Line 5"/>
          <p:cNvSpPr>
            <a:spLocks noChangeShapeType="1"/>
          </p:cNvSpPr>
          <p:nvPr/>
        </p:nvSpPr>
        <p:spPr bwMode="auto">
          <a:xfrm>
            <a:off x="7816516" y="1483895"/>
            <a:ext cx="0" cy="4419600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53565A"/>
              </a:solidFill>
            </a:endParaRPr>
          </a:p>
        </p:txBody>
      </p:sp>
      <p:sp>
        <p:nvSpPr>
          <p:cNvPr id="33799" name="Line 6">
            <a:extLst>
              <a:ext uri="{FF2B5EF4-FFF2-40B4-BE49-F238E27FC236}">
                <a16:creationId xmlns:a16="http://schemas.microsoft.com/office/drawing/2014/main" xmlns="" id="{4B102217-F034-4A70-AA10-B0B0387495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645316" y="1712495"/>
            <a:ext cx="152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53565A"/>
              </a:solidFill>
              <a:latin typeface="+mn-lt"/>
            </a:endParaRPr>
          </a:p>
        </p:txBody>
      </p:sp>
      <p:sp>
        <p:nvSpPr>
          <p:cNvPr id="33800" name="Line 7">
            <a:extLst>
              <a:ext uri="{FF2B5EF4-FFF2-40B4-BE49-F238E27FC236}">
                <a16:creationId xmlns:a16="http://schemas.microsoft.com/office/drawing/2014/main" xmlns="" id="{7CEEC5C2-D2C8-49DF-8100-2F94E99012D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45316" y="1712495"/>
            <a:ext cx="1524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53565A"/>
              </a:solidFill>
              <a:latin typeface="+mn-lt"/>
            </a:endParaRPr>
          </a:p>
        </p:txBody>
      </p:sp>
      <p:sp>
        <p:nvSpPr>
          <p:cNvPr id="35849" name="Text Box 8"/>
          <p:cNvSpPr txBox="1">
            <a:spLocks noChangeArrowheads="1"/>
          </p:cNvSpPr>
          <p:nvPr/>
        </p:nvSpPr>
        <p:spPr bwMode="auto">
          <a:xfrm>
            <a:off x="5791200" y="12192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>
              <a:solidFill>
                <a:srgbClr val="53565A"/>
              </a:solidFill>
              <a:latin typeface="Verdana" pitchFamily="34" charset="0"/>
            </a:endParaRPr>
          </a:p>
        </p:txBody>
      </p:sp>
      <p:sp>
        <p:nvSpPr>
          <p:cNvPr id="35850" name="Text Box 9"/>
          <p:cNvSpPr txBox="1">
            <a:spLocks noChangeArrowheads="1"/>
          </p:cNvSpPr>
          <p:nvPr/>
        </p:nvSpPr>
        <p:spPr bwMode="auto">
          <a:xfrm>
            <a:off x="9264316" y="1483896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 b="1">
                <a:solidFill>
                  <a:srgbClr val="53565A"/>
                </a:solidFill>
              </a:rPr>
              <a:t>You are here</a:t>
            </a:r>
          </a:p>
        </p:txBody>
      </p:sp>
      <p:sp>
        <p:nvSpPr>
          <p:cNvPr id="33803" name="Line 10">
            <a:extLst>
              <a:ext uri="{FF2B5EF4-FFF2-40B4-BE49-F238E27FC236}">
                <a16:creationId xmlns:a16="http://schemas.microsoft.com/office/drawing/2014/main" xmlns="" id="{5674C7E1-BDF7-43F8-B3A5-69D8088D7F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502316" y="1788695"/>
            <a:ext cx="1219200" cy="1905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53565A"/>
              </a:solidFill>
              <a:latin typeface="+mn-lt"/>
            </a:endParaRPr>
          </a:p>
        </p:txBody>
      </p:sp>
      <p:sp>
        <p:nvSpPr>
          <p:cNvPr id="33804" name="Line 11">
            <a:extLst>
              <a:ext uri="{FF2B5EF4-FFF2-40B4-BE49-F238E27FC236}">
                <a16:creationId xmlns:a16="http://schemas.microsoft.com/office/drawing/2014/main" xmlns="" id="{05F8A8A2-25F7-44DB-9D26-1C65E8D1C306}"/>
              </a:ext>
            </a:extLst>
          </p:cNvPr>
          <p:cNvSpPr>
            <a:spLocks noChangeShapeType="1"/>
          </p:cNvSpPr>
          <p:nvPr/>
        </p:nvSpPr>
        <p:spPr bwMode="auto">
          <a:xfrm>
            <a:off x="9645316" y="1941095"/>
            <a:ext cx="76200" cy="762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53565A"/>
              </a:solidFill>
              <a:latin typeface="+mn-lt"/>
            </a:endParaRPr>
          </a:p>
        </p:txBody>
      </p:sp>
      <p:sp>
        <p:nvSpPr>
          <p:cNvPr id="33805" name="Line 12">
            <a:extLst>
              <a:ext uri="{FF2B5EF4-FFF2-40B4-BE49-F238E27FC236}">
                <a16:creationId xmlns:a16="http://schemas.microsoft.com/office/drawing/2014/main" xmlns="" id="{598A34DE-AD4D-49E1-91C2-E66AF605B4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645316" y="2017295"/>
            <a:ext cx="76200" cy="762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53565A"/>
              </a:solidFill>
              <a:latin typeface="+mn-lt"/>
            </a:endParaRPr>
          </a:p>
        </p:txBody>
      </p:sp>
      <p:sp>
        <p:nvSpPr>
          <p:cNvPr id="35854" name="Text Box 13"/>
          <p:cNvSpPr txBox="1">
            <a:spLocks noChangeArrowheads="1"/>
          </p:cNvSpPr>
          <p:nvPr/>
        </p:nvSpPr>
        <p:spPr bwMode="auto">
          <a:xfrm>
            <a:off x="8730916" y="3312695"/>
            <a:ext cx="1828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>
                <a:solidFill>
                  <a:srgbClr val="53565A"/>
                </a:solidFill>
                <a:ea typeface="Calibri" pitchFamily="34" charset="0"/>
                <a:cs typeface="Calibri" pitchFamily="34" charset="0"/>
              </a:rPr>
              <a:t>ɸ =</a:t>
            </a:r>
            <a:r>
              <a:rPr lang="en-US" altLang="en-US" sz="1600" b="1">
                <a:solidFill>
                  <a:srgbClr val="53565A"/>
                </a:solidFill>
              </a:rPr>
              <a:t> Latitude</a:t>
            </a:r>
          </a:p>
        </p:txBody>
      </p:sp>
      <p:sp>
        <p:nvSpPr>
          <p:cNvPr id="33807" name="Line 14">
            <a:extLst>
              <a:ext uri="{FF2B5EF4-FFF2-40B4-BE49-F238E27FC236}">
                <a16:creationId xmlns:a16="http://schemas.microsoft.com/office/drawing/2014/main" xmlns="" id="{9EB7F896-22EB-45FF-AACD-9085A897331F}"/>
              </a:ext>
            </a:extLst>
          </p:cNvPr>
          <p:cNvSpPr>
            <a:spLocks noChangeShapeType="1"/>
          </p:cNvSpPr>
          <p:nvPr/>
        </p:nvSpPr>
        <p:spPr bwMode="auto">
          <a:xfrm>
            <a:off x="9873916" y="1864895"/>
            <a:ext cx="2286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53565A"/>
              </a:solidFill>
              <a:latin typeface="+mn-lt"/>
            </a:endParaRPr>
          </a:p>
        </p:txBody>
      </p:sp>
      <p:sp>
        <p:nvSpPr>
          <p:cNvPr id="33808" name="Text Box 15">
            <a:extLst>
              <a:ext uri="{FF2B5EF4-FFF2-40B4-BE49-F238E27FC236}">
                <a16:creationId xmlns:a16="http://schemas.microsoft.com/office/drawing/2014/main" xmlns="" id="{E6B922D9-6CBB-4211-8F97-FE2B20D70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1516" y="1941096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400" b="1">
                <a:solidFill>
                  <a:srgbClr val="53565A"/>
                </a:solidFill>
                <a:latin typeface="+mn-lt"/>
              </a:rPr>
              <a:t>H</a:t>
            </a:r>
          </a:p>
        </p:txBody>
      </p:sp>
      <p:sp>
        <p:nvSpPr>
          <p:cNvPr id="33809" name="Text Box 16">
            <a:extLst>
              <a:ext uri="{FF2B5EF4-FFF2-40B4-BE49-F238E27FC236}">
                <a16:creationId xmlns:a16="http://schemas.microsoft.com/office/drawing/2014/main" xmlns="" id="{98A20DB3-8347-4E6A-A58F-45FA64039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1316" y="3769895"/>
            <a:ext cx="2209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600" b="1">
                <a:solidFill>
                  <a:srgbClr val="53565A"/>
                </a:solidFill>
                <a:latin typeface="+mn-lt"/>
              </a:rPr>
              <a:t>a = semi-major axis</a:t>
            </a:r>
          </a:p>
        </p:txBody>
      </p:sp>
      <p:sp>
        <p:nvSpPr>
          <p:cNvPr id="33810" name="Line 17">
            <a:extLst>
              <a:ext uri="{FF2B5EF4-FFF2-40B4-BE49-F238E27FC236}">
                <a16:creationId xmlns:a16="http://schemas.microsoft.com/office/drawing/2014/main" xmlns="" id="{5DB48B7F-6835-4B24-A15B-367FCB9DDF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92716" y="392229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53565A"/>
              </a:solidFill>
              <a:latin typeface="+mn-lt"/>
            </a:endParaRPr>
          </a:p>
        </p:txBody>
      </p:sp>
      <p:sp>
        <p:nvSpPr>
          <p:cNvPr id="33811" name="Line 18">
            <a:extLst>
              <a:ext uri="{FF2B5EF4-FFF2-40B4-BE49-F238E27FC236}">
                <a16:creationId xmlns:a16="http://schemas.microsoft.com/office/drawing/2014/main" xmlns="" id="{2EF3CCC1-3D1B-4D9B-9C98-21A975235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78716" y="392229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53565A"/>
              </a:solidFill>
              <a:latin typeface="+mn-lt"/>
            </a:endParaRPr>
          </a:p>
        </p:txBody>
      </p:sp>
      <p:sp>
        <p:nvSpPr>
          <p:cNvPr id="33812" name="Text Box 19">
            <a:extLst>
              <a:ext uri="{FF2B5EF4-FFF2-40B4-BE49-F238E27FC236}">
                <a16:creationId xmlns:a16="http://schemas.microsoft.com/office/drawing/2014/main" xmlns="" id="{FBB9AF58-447B-4FF9-823D-7DF3A670CF62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6422691" y="4630320"/>
            <a:ext cx="2209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600" b="1" dirty="0">
                <a:solidFill>
                  <a:srgbClr val="53565A"/>
                </a:solidFill>
                <a:latin typeface="+mj-lt"/>
              </a:rPr>
              <a:t>b = semi-minor axis</a:t>
            </a:r>
          </a:p>
        </p:txBody>
      </p:sp>
      <p:sp>
        <p:nvSpPr>
          <p:cNvPr id="33813" name="Line 20">
            <a:extLst>
              <a:ext uri="{FF2B5EF4-FFF2-40B4-BE49-F238E27FC236}">
                <a16:creationId xmlns:a16="http://schemas.microsoft.com/office/drawing/2014/main" xmlns="" id="{93639B2C-6778-4C56-9F74-3846C1CC4C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11716" y="369369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53565A"/>
              </a:solidFill>
              <a:latin typeface="+mn-lt"/>
            </a:endParaRPr>
          </a:p>
        </p:txBody>
      </p:sp>
      <p:sp>
        <p:nvSpPr>
          <p:cNvPr id="35862" name="Line 21"/>
          <p:cNvSpPr>
            <a:spLocks noChangeShapeType="1"/>
          </p:cNvSpPr>
          <p:nvPr/>
        </p:nvSpPr>
        <p:spPr bwMode="auto">
          <a:xfrm>
            <a:off x="7511716" y="567489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53565A"/>
              </a:solidFill>
            </a:endParaRPr>
          </a:p>
        </p:txBody>
      </p:sp>
      <p:sp>
        <p:nvSpPr>
          <p:cNvPr id="33815" name="Text Box 22">
            <a:extLst>
              <a:ext uri="{FF2B5EF4-FFF2-40B4-BE49-F238E27FC236}">
                <a16:creationId xmlns:a16="http://schemas.microsoft.com/office/drawing/2014/main" xmlns="" id="{ECC9A006-683F-4365-93E2-52659A7BD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116" y="3236495"/>
            <a:ext cx="2362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600" b="1" dirty="0">
                <a:solidFill>
                  <a:srgbClr val="53565A"/>
                </a:solidFill>
                <a:latin typeface="+mj-lt"/>
              </a:rPr>
              <a:t>Flattening = (a-b)/a</a:t>
            </a:r>
            <a:endParaRPr lang="en-US" altLang="en-US" sz="1600" b="1" u="sng" dirty="0">
              <a:solidFill>
                <a:srgbClr val="53565A"/>
              </a:solidFill>
              <a:latin typeface="+mj-lt"/>
            </a:endParaRPr>
          </a:p>
        </p:txBody>
      </p:sp>
      <p:sp>
        <p:nvSpPr>
          <p:cNvPr id="35864" name="TextBox 24"/>
          <p:cNvSpPr txBox="1">
            <a:spLocks noChangeArrowheads="1"/>
          </p:cNvSpPr>
          <p:nvPr/>
        </p:nvSpPr>
        <p:spPr bwMode="auto">
          <a:xfrm>
            <a:off x="956511" y="3031975"/>
            <a:ext cx="365960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en-US" altLang="en-US" sz="2000" dirty="0">
                <a:solidFill>
                  <a:srgbClr val="53565A"/>
                </a:solidFill>
              </a:rPr>
              <a:t>Geoid:  An equipotential surface, meaning the pull of gravity measured anywhere on the surface is a constant.</a:t>
            </a:r>
          </a:p>
        </p:txBody>
      </p:sp>
    </p:spTree>
    <p:extLst>
      <p:ext uri="{BB962C8B-B14F-4D97-AF65-F5344CB8AC3E}">
        <p14:creationId xmlns:p14="http://schemas.microsoft.com/office/powerpoint/2010/main" val="250077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 err="1">
                <a:latin typeface="Arial" pitchFamily="34" charset="0"/>
                <a:cs typeface="Arial" pitchFamily="34" charset="0"/>
              </a:rPr>
              <a:t>Datums</a:t>
            </a:r>
            <a:endParaRPr lang="en-US" altLang="en-US" sz="5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379" name="Oval 3"/>
          <p:cNvSpPr>
            <a:spLocks noChangeArrowheads="1"/>
          </p:cNvSpPr>
          <p:nvPr/>
        </p:nvSpPr>
        <p:spPr bwMode="auto">
          <a:xfrm>
            <a:off x="2843463" y="830179"/>
            <a:ext cx="4800600" cy="42672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7892" name="Freeform 4"/>
          <p:cNvSpPr>
            <a:spLocks/>
          </p:cNvSpPr>
          <p:nvPr/>
        </p:nvSpPr>
        <p:spPr bwMode="auto">
          <a:xfrm>
            <a:off x="3072063" y="982579"/>
            <a:ext cx="1524000" cy="1600200"/>
          </a:xfrm>
          <a:custGeom>
            <a:avLst/>
            <a:gdLst>
              <a:gd name="T0" fmla="*/ 0 w 960"/>
              <a:gd name="T1" fmla="*/ 2147483646 h 1008"/>
              <a:gd name="T2" fmla="*/ 2147483646 w 960"/>
              <a:gd name="T3" fmla="*/ 2147483646 h 1008"/>
              <a:gd name="T4" fmla="*/ 2147483646 w 960"/>
              <a:gd name="T5" fmla="*/ 2147483646 h 1008"/>
              <a:gd name="T6" fmla="*/ 2147483646 w 960"/>
              <a:gd name="T7" fmla="*/ 2147483646 h 1008"/>
              <a:gd name="T8" fmla="*/ 2147483646 w 960"/>
              <a:gd name="T9" fmla="*/ 2147483646 h 1008"/>
              <a:gd name="T10" fmla="*/ 2147483646 w 960"/>
              <a:gd name="T11" fmla="*/ 2147483646 h 1008"/>
              <a:gd name="T12" fmla="*/ 2147483646 w 960"/>
              <a:gd name="T13" fmla="*/ 2147483646 h 1008"/>
              <a:gd name="T14" fmla="*/ 2147483646 w 960"/>
              <a:gd name="T15" fmla="*/ 0 h 10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60"/>
              <a:gd name="T25" fmla="*/ 0 h 1008"/>
              <a:gd name="T26" fmla="*/ 960 w 960"/>
              <a:gd name="T27" fmla="*/ 1008 h 10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60" h="1008">
                <a:moveTo>
                  <a:pt x="0" y="1008"/>
                </a:moveTo>
                <a:cubicBezTo>
                  <a:pt x="8" y="940"/>
                  <a:pt x="16" y="872"/>
                  <a:pt x="48" y="816"/>
                </a:cubicBezTo>
                <a:cubicBezTo>
                  <a:pt x="80" y="760"/>
                  <a:pt x="160" y="720"/>
                  <a:pt x="192" y="672"/>
                </a:cubicBezTo>
                <a:cubicBezTo>
                  <a:pt x="224" y="624"/>
                  <a:pt x="200" y="576"/>
                  <a:pt x="240" y="528"/>
                </a:cubicBezTo>
                <a:cubicBezTo>
                  <a:pt x="280" y="480"/>
                  <a:pt x="384" y="432"/>
                  <a:pt x="432" y="384"/>
                </a:cubicBezTo>
                <a:cubicBezTo>
                  <a:pt x="480" y="336"/>
                  <a:pt x="464" y="296"/>
                  <a:pt x="528" y="240"/>
                </a:cubicBezTo>
                <a:cubicBezTo>
                  <a:pt x="592" y="184"/>
                  <a:pt x="744" y="88"/>
                  <a:pt x="816" y="48"/>
                </a:cubicBezTo>
                <a:cubicBezTo>
                  <a:pt x="888" y="8"/>
                  <a:pt x="936" y="8"/>
                  <a:pt x="96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3" name="Freeform 5"/>
          <p:cNvSpPr>
            <a:spLocks/>
          </p:cNvSpPr>
          <p:nvPr/>
        </p:nvSpPr>
        <p:spPr bwMode="auto">
          <a:xfrm>
            <a:off x="9320463" y="2811379"/>
            <a:ext cx="952500" cy="1828800"/>
          </a:xfrm>
          <a:custGeom>
            <a:avLst/>
            <a:gdLst>
              <a:gd name="T0" fmla="*/ 0 w 600"/>
              <a:gd name="T1" fmla="*/ 2147483646 h 1152"/>
              <a:gd name="T2" fmla="*/ 2147483646 w 600"/>
              <a:gd name="T3" fmla="*/ 2147483646 h 1152"/>
              <a:gd name="T4" fmla="*/ 2147483646 w 600"/>
              <a:gd name="T5" fmla="*/ 2147483646 h 1152"/>
              <a:gd name="T6" fmla="*/ 2147483646 w 600"/>
              <a:gd name="T7" fmla="*/ 2147483646 h 1152"/>
              <a:gd name="T8" fmla="*/ 2147483646 w 600"/>
              <a:gd name="T9" fmla="*/ 0 h 11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0"/>
              <a:gd name="T16" fmla="*/ 0 h 1152"/>
              <a:gd name="T17" fmla="*/ 600 w 600"/>
              <a:gd name="T18" fmla="*/ 1152 h 11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0" h="1152">
                <a:moveTo>
                  <a:pt x="0" y="1152"/>
                </a:moveTo>
                <a:cubicBezTo>
                  <a:pt x="108" y="1056"/>
                  <a:pt x="216" y="960"/>
                  <a:pt x="288" y="864"/>
                </a:cubicBezTo>
                <a:cubicBezTo>
                  <a:pt x="360" y="768"/>
                  <a:pt x="384" y="672"/>
                  <a:pt x="432" y="576"/>
                </a:cubicBezTo>
                <a:cubicBezTo>
                  <a:pt x="480" y="480"/>
                  <a:pt x="552" y="384"/>
                  <a:pt x="576" y="288"/>
                </a:cubicBezTo>
                <a:cubicBezTo>
                  <a:pt x="600" y="192"/>
                  <a:pt x="576" y="48"/>
                  <a:pt x="576" y="0"/>
                </a:cubicBezTo>
              </a:path>
            </a:pathLst>
          </a:custGeom>
          <a:noFill/>
          <a:ln w="381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82" name="Text Box 6">
            <a:extLst>
              <a:ext uri="{FF2B5EF4-FFF2-40B4-BE49-F238E27FC236}">
                <a16:creationId xmlns:a16="http://schemas.microsoft.com/office/drawing/2014/main" xmlns="" id="{7EE7BF13-019D-4792-882A-42D7ABD46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8063" y="3039980"/>
            <a:ext cx="1752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 Unicode MS" pitchFamily="34" charset="-128"/>
              </a:rPr>
              <a:t>International Ellipsoid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1852863" y="982579"/>
            <a:ext cx="1447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Arial Unicode MS" pitchFamily="34" charset="-128"/>
              </a:rPr>
              <a:t>European Datum 1950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9549063" y="4411580"/>
            <a:ext cx="114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000" b="1">
                <a:solidFill>
                  <a:srgbClr val="00FF00"/>
                </a:solidFill>
                <a:latin typeface="Arial Unicode MS" pitchFamily="34" charset="-128"/>
              </a:rPr>
              <a:t>Bogota Datum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462463" y="2354180"/>
            <a:ext cx="6553200" cy="23082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en-US" altLang="en-US" dirty="0">
                <a:solidFill>
                  <a:srgbClr val="53565A"/>
                </a:solidFill>
              </a:rPr>
              <a:t>Your datum will usually determine which ellipsoid is to be used.</a:t>
            </a:r>
          </a:p>
          <a:p>
            <a:endParaRPr lang="en-US" altLang="en-US" dirty="0">
              <a:solidFill>
                <a:srgbClr val="53565A"/>
              </a:solidFill>
            </a:endParaRPr>
          </a:p>
          <a:p>
            <a:r>
              <a:rPr lang="en-US" altLang="en-US" dirty="0">
                <a:solidFill>
                  <a:srgbClr val="53565A"/>
                </a:solidFill>
              </a:rPr>
              <a:t>North American Datum 1927:  		Clarke 1866 Ellipsoid</a:t>
            </a:r>
          </a:p>
          <a:p>
            <a:r>
              <a:rPr lang="en-US" altLang="en-US" dirty="0">
                <a:solidFill>
                  <a:srgbClr val="53565A"/>
                </a:solidFill>
              </a:rPr>
              <a:t>North American Datum 1983:  		GRS 1980 Ellipsoid</a:t>
            </a:r>
          </a:p>
          <a:p>
            <a:r>
              <a:rPr lang="en-US" altLang="en-US" dirty="0">
                <a:solidFill>
                  <a:srgbClr val="53565A"/>
                </a:solidFill>
              </a:rPr>
              <a:t>UK National Grid:					Airy Ellipsoid</a:t>
            </a:r>
          </a:p>
          <a:p>
            <a:r>
              <a:rPr lang="en-US" altLang="en-US" dirty="0" err="1">
                <a:solidFill>
                  <a:srgbClr val="53565A"/>
                </a:solidFill>
              </a:rPr>
              <a:t>Riks</a:t>
            </a:r>
            <a:r>
              <a:rPr lang="en-US" altLang="en-US" dirty="0">
                <a:solidFill>
                  <a:srgbClr val="53565A"/>
                </a:solidFill>
              </a:rPr>
              <a:t> </a:t>
            </a:r>
            <a:r>
              <a:rPr lang="en-US" altLang="en-US" dirty="0" err="1">
                <a:solidFill>
                  <a:srgbClr val="53565A"/>
                </a:solidFill>
              </a:rPr>
              <a:t>Drihoek</a:t>
            </a:r>
            <a:r>
              <a:rPr lang="en-US" altLang="en-US" dirty="0">
                <a:solidFill>
                  <a:srgbClr val="53565A"/>
                </a:solidFill>
              </a:rPr>
              <a:t> (Holland):            		Bessel 1841</a:t>
            </a:r>
          </a:p>
          <a:p>
            <a:r>
              <a:rPr lang="en-US" altLang="en-US" dirty="0">
                <a:solidFill>
                  <a:srgbClr val="53565A"/>
                </a:solidFill>
              </a:rPr>
              <a:t>Hong Kong 80 Grid:                  		International</a:t>
            </a:r>
          </a:p>
          <a:p>
            <a:r>
              <a:rPr lang="en-US" altLang="en-US" dirty="0">
                <a:solidFill>
                  <a:srgbClr val="53565A"/>
                </a:solidFill>
              </a:rPr>
              <a:t>Jamaica Old Grid: 	       			Clarke 1880 Ellipsoid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76663" y="5402180"/>
            <a:ext cx="556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en-US" altLang="en-US">
                <a:solidFill>
                  <a:srgbClr val="53565A"/>
                </a:solidFill>
              </a:rPr>
              <a:t>When an ellipsoid is moved to fit your ‘local’ geoidal conditions, it becomes a “datum”.</a:t>
            </a:r>
          </a:p>
        </p:txBody>
      </p:sp>
    </p:spTree>
    <p:extLst>
      <p:ext uri="{BB962C8B-B14F-4D97-AF65-F5344CB8AC3E}">
        <p14:creationId xmlns:p14="http://schemas.microsoft.com/office/powerpoint/2010/main" val="83547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utoRev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83 3.3796E-6 L 0.29583 3.3796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animBg="1"/>
      <p:bldP spid="12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1A4D67D-21B2-4954-A5D9-C788F0D515D8}"/>
              </a:ext>
            </a:extLst>
          </p:cNvPr>
          <p:cNvSpPr/>
          <p:nvPr/>
        </p:nvSpPr>
        <p:spPr>
          <a:xfrm>
            <a:off x="1524000" y="685800"/>
            <a:ext cx="9144000" cy="617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xmlns="" id="{F1B70FDA-DC85-4E8F-977E-6B3E083F4C4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en-US" sz="3200" dirty="0"/>
              <a:t>Datum Transformation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/>
              <a:t>Converting your position from one datum (usually WGS-84) to a local datum.</a:t>
            </a:r>
            <a:endParaRPr lang="en-US" dirty="0"/>
          </a:p>
        </p:txBody>
      </p:sp>
      <p:sp>
        <p:nvSpPr>
          <p:cNvPr id="39940" name="Oval 3"/>
          <p:cNvSpPr>
            <a:spLocks noChangeArrowheads="1"/>
          </p:cNvSpPr>
          <p:nvPr/>
        </p:nvSpPr>
        <p:spPr bwMode="auto">
          <a:xfrm>
            <a:off x="1086852" y="1283369"/>
            <a:ext cx="4724400" cy="4419600"/>
          </a:xfrm>
          <a:prstGeom prst="ellipse">
            <a:avLst/>
          </a:prstGeom>
          <a:noFill/>
          <a:ln w="5715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9941" name="Oval 4"/>
          <p:cNvSpPr>
            <a:spLocks noChangeArrowheads="1"/>
          </p:cNvSpPr>
          <p:nvPr/>
        </p:nvSpPr>
        <p:spPr bwMode="auto">
          <a:xfrm>
            <a:off x="1315452" y="1207169"/>
            <a:ext cx="4267200" cy="46482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/>
            <a:endParaRPr lang="en-US" altLang="en-US" sz="1600">
              <a:solidFill>
                <a:srgbClr val="FFFF00"/>
              </a:solidFill>
              <a:latin typeface="Arial Unicode MS" pitchFamily="34" charset="-128"/>
            </a:endParaRPr>
          </a:p>
        </p:txBody>
      </p:sp>
      <p:sp>
        <p:nvSpPr>
          <p:cNvPr id="39942" name="Line 5"/>
          <p:cNvSpPr>
            <a:spLocks noChangeShapeType="1"/>
          </p:cNvSpPr>
          <p:nvPr/>
        </p:nvSpPr>
        <p:spPr bwMode="auto">
          <a:xfrm>
            <a:off x="1315452" y="3569369"/>
            <a:ext cx="42672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3" name="Line 6"/>
          <p:cNvSpPr>
            <a:spLocks noChangeShapeType="1"/>
          </p:cNvSpPr>
          <p:nvPr/>
        </p:nvSpPr>
        <p:spPr bwMode="auto">
          <a:xfrm>
            <a:off x="3449052" y="1207169"/>
            <a:ext cx="0" cy="4648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Line 7"/>
          <p:cNvSpPr>
            <a:spLocks noChangeShapeType="1"/>
          </p:cNvSpPr>
          <p:nvPr/>
        </p:nvSpPr>
        <p:spPr bwMode="auto">
          <a:xfrm>
            <a:off x="1086852" y="3493169"/>
            <a:ext cx="4724400" cy="0"/>
          </a:xfrm>
          <a:prstGeom prst="line">
            <a:avLst/>
          </a:prstGeom>
          <a:noFill/>
          <a:ln w="5715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Line 8"/>
          <p:cNvSpPr>
            <a:spLocks noChangeShapeType="1"/>
          </p:cNvSpPr>
          <p:nvPr/>
        </p:nvSpPr>
        <p:spPr bwMode="auto">
          <a:xfrm>
            <a:off x="3372852" y="1283369"/>
            <a:ext cx="0" cy="4419600"/>
          </a:xfrm>
          <a:prstGeom prst="line">
            <a:avLst/>
          </a:prstGeom>
          <a:noFill/>
          <a:ln w="5715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Oval 9"/>
          <p:cNvSpPr>
            <a:spLocks noChangeArrowheads="1"/>
          </p:cNvSpPr>
          <p:nvPr/>
        </p:nvSpPr>
        <p:spPr bwMode="auto">
          <a:xfrm>
            <a:off x="5430252" y="1892969"/>
            <a:ext cx="152400" cy="152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9947" name="Line 10"/>
          <p:cNvSpPr>
            <a:spLocks noChangeShapeType="1"/>
          </p:cNvSpPr>
          <p:nvPr/>
        </p:nvSpPr>
        <p:spPr bwMode="auto">
          <a:xfrm flipH="1">
            <a:off x="4134852" y="2045369"/>
            <a:ext cx="1295400" cy="1447800"/>
          </a:xfrm>
          <a:prstGeom prst="line">
            <a:avLst/>
          </a:prstGeom>
          <a:noFill/>
          <a:ln w="57150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8" name="Line 11"/>
          <p:cNvSpPr>
            <a:spLocks noChangeShapeType="1"/>
          </p:cNvSpPr>
          <p:nvPr/>
        </p:nvSpPr>
        <p:spPr bwMode="auto">
          <a:xfrm flipH="1">
            <a:off x="3525252" y="1969169"/>
            <a:ext cx="1905000" cy="16002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Text Box 12"/>
          <p:cNvSpPr txBox="1">
            <a:spLocks noChangeArrowheads="1"/>
          </p:cNvSpPr>
          <p:nvPr/>
        </p:nvSpPr>
        <p:spPr bwMode="auto">
          <a:xfrm>
            <a:off x="4363452" y="3188369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b="1">
                <a:solidFill>
                  <a:srgbClr val="92D050"/>
                </a:solidFill>
                <a:cs typeface="Arial" pitchFamily="34" charset="0"/>
              </a:rPr>
              <a:t>Φ</a:t>
            </a:r>
            <a:r>
              <a:rPr lang="en-US" altLang="en-US" b="1">
                <a:solidFill>
                  <a:srgbClr val="92D050"/>
                </a:solidFill>
                <a:cs typeface="Arial" pitchFamily="34" charset="0"/>
              </a:rPr>
              <a:t>’</a:t>
            </a:r>
            <a:endParaRPr lang="en-US" altLang="en-US" b="1">
              <a:solidFill>
                <a:srgbClr val="92D050"/>
              </a:solidFill>
              <a:latin typeface="GreekC" pitchFamily="2" charset="0"/>
            </a:endParaRPr>
          </a:p>
        </p:txBody>
      </p:sp>
      <p:sp>
        <p:nvSpPr>
          <p:cNvPr id="39950" name="Text Box 13"/>
          <p:cNvSpPr txBox="1">
            <a:spLocks noChangeArrowheads="1"/>
          </p:cNvSpPr>
          <p:nvPr/>
        </p:nvSpPr>
        <p:spPr bwMode="auto">
          <a:xfrm>
            <a:off x="3830052" y="3188369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b="1">
                <a:solidFill>
                  <a:srgbClr val="FF0000"/>
                </a:solidFill>
                <a:cs typeface="Arial" pitchFamily="34" charset="0"/>
              </a:rPr>
              <a:t>Φ</a:t>
            </a:r>
            <a:endParaRPr lang="en-US" altLang="en-US" b="1">
              <a:solidFill>
                <a:srgbClr val="FF0000"/>
              </a:solidFill>
              <a:latin typeface="GreekC" pitchFamily="2" charset="0"/>
            </a:endParaRPr>
          </a:p>
        </p:txBody>
      </p:sp>
      <p:sp>
        <p:nvSpPr>
          <p:cNvPr id="13329" name="Text Box 14">
            <a:extLst>
              <a:ext uri="{FF2B5EF4-FFF2-40B4-BE49-F238E27FC236}">
                <a16:creationId xmlns:a16="http://schemas.microsoft.com/office/drawing/2014/main" xmlns="" id="{A59BC312-D753-46A9-ADEC-F1B41A92D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905001"/>
            <a:ext cx="3200400" cy="27082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53565A"/>
                </a:solidFill>
                <a:latin typeface="+mj-lt"/>
              </a:rPr>
              <a:t>Your latitude, longitude and height above ellipsoid varies depending on the datum being used.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53565A"/>
                </a:solidFill>
                <a:latin typeface="+mj-lt"/>
              </a:rPr>
              <a:t>The process of going from one datum (WGS-84) to another datum is called a “Datum Transformation”.</a:t>
            </a:r>
          </a:p>
        </p:txBody>
      </p:sp>
      <p:sp>
        <p:nvSpPr>
          <p:cNvPr id="39952" name="Text Box 15"/>
          <p:cNvSpPr txBox="1">
            <a:spLocks noChangeArrowheads="1"/>
          </p:cNvSpPr>
          <p:nvPr/>
        </p:nvSpPr>
        <p:spPr bwMode="auto">
          <a:xfrm>
            <a:off x="782052" y="1511969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92D050"/>
                </a:solidFill>
                <a:latin typeface="Arial Unicode MS" pitchFamily="34" charset="-128"/>
              </a:rPr>
              <a:t>WGS-84</a:t>
            </a:r>
          </a:p>
        </p:txBody>
      </p:sp>
      <p:sp>
        <p:nvSpPr>
          <p:cNvPr id="35857" name="Text Box 16">
            <a:extLst>
              <a:ext uri="{FF2B5EF4-FFF2-40B4-BE49-F238E27FC236}">
                <a16:creationId xmlns:a16="http://schemas.microsoft.com/office/drawing/2014/main" xmlns="" id="{6240ED15-FC1C-42B4-9F64-0B26EB382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211" y="5164360"/>
            <a:ext cx="2667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FF0000"/>
                </a:solidFill>
                <a:latin typeface="+mn-lt"/>
              </a:rPr>
              <a:t>European Datum 1950 International Ellipsoid</a:t>
            </a:r>
          </a:p>
        </p:txBody>
      </p:sp>
    </p:spTree>
    <p:extLst>
      <p:ext uri="{BB962C8B-B14F-4D97-AF65-F5344CB8AC3E}">
        <p14:creationId xmlns:p14="http://schemas.microsoft.com/office/powerpoint/2010/main" val="9344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B57A79EC-BC68-46D6-B884-B4FCF50D3419}"/>
              </a:ext>
            </a:extLst>
          </p:cNvPr>
          <p:cNvSpPr/>
          <p:nvPr/>
        </p:nvSpPr>
        <p:spPr>
          <a:xfrm>
            <a:off x="1828800" y="1804988"/>
            <a:ext cx="2590800" cy="709612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700" b="1" dirty="0">
                <a:solidFill>
                  <a:srgbClr val="53565A"/>
                </a:solidFill>
              </a:rPr>
              <a:t>Surveying on WGS-84 Ellipsoid?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xmlns="" id="{06B223EC-F4B3-4063-A4A2-A9BB61A52B16}"/>
              </a:ext>
            </a:extLst>
          </p:cNvPr>
          <p:cNvSpPr/>
          <p:nvPr/>
        </p:nvSpPr>
        <p:spPr>
          <a:xfrm>
            <a:off x="1828800" y="2971801"/>
            <a:ext cx="2590800" cy="1000125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700" b="1" dirty="0">
                <a:solidFill>
                  <a:srgbClr val="53565A"/>
                </a:solidFill>
              </a:rPr>
              <a:t>Surveying on NAD-83</a:t>
            </a:r>
          </a:p>
          <a:p>
            <a:pPr algn="ctr">
              <a:defRPr/>
            </a:pPr>
            <a:r>
              <a:rPr lang="en-US" sz="1700" b="1" dirty="0">
                <a:solidFill>
                  <a:srgbClr val="53565A"/>
                </a:solidFill>
              </a:rPr>
              <a:t>State Plane Coordinate System?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xmlns="" id="{D2C71333-E7F6-426D-B682-2F71B00F7BA0}"/>
              </a:ext>
            </a:extLst>
          </p:cNvPr>
          <p:cNvSpPr/>
          <p:nvPr/>
        </p:nvSpPr>
        <p:spPr>
          <a:xfrm>
            <a:off x="5715000" y="1804988"/>
            <a:ext cx="2590800" cy="785812"/>
          </a:xfrm>
          <a:prstGeom prst="roundRect">
            <a:avLst/>
          </a:prstGeom>
          <a:solidFill>
            <a:srgbClr val="99FFCC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700" b="1" dirty="0">
                <a:solidFill>
                  <a:srgbClr val="53565A"/>
                </a:solidFill>
              </a:rPr>
              <a:t>No Datum Transformation is Required.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4C7E13F1-612A-44CA-8856-F936993C4896}"/>
              </a:ext>
            </a:extLst>
          </p:cNvPr>
          <p:cNvCxnSpPr>
            <a:stCxn id="11" idx="3"/>
            <a:endCxn id="18" idx="1"/>
          </p:cNvCxnSpPr>
          <p:nvPr/>
        </p:nvCxnSpPr>
        <p:spPr>
          <a:xfrm>
            <a:off x="4419600" y="2160588"/>
            <a:ext cx="12954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C361F27-D1FB-4D25-A355-7B3D2FB0EF6E}"/>
              </a:ext>
            </a:extLst>
          </p:cNvPr>
          <p:cNvSpPr txBox="1"/>
          <p:nvPr/>
        </p:nvSpPr>
        <p:spPr>
          <a:xfrm>
            <a:off x="4648200" y="1752600"/>
            <a:ext cx="838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53565A"/>
                </a:solidFill>
                <a:latin typeface="+mn-lt"/>
              </a:rPr>
              <a:t>YES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3015FF12-6A92-4742-AFD2-6C9FA104C601}"/>
              </a:ext>
            </a:extLst>
          </p:cNvPr>
          <p:cNvSpPr/>
          <p:nvPr/>
        </p:nvSpPr>
        <p:spPr>
          <a:xfrm>
            <a:off x="5715000" y="2971801"/>
            <a:ext cx="2590800" cy="847725"/>
          </a:xfrm>
          <a:prstGeom prst="roundRect">
            <a:avLst/>
          </a:prstGeom>
          <a:solidFill>
            <a:srgbClr val="99FFCC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700" b="1" dirty="0">
                <a:solidFill>
                  <a:srgbClr val="53565A"/>
                </a:solidFill>
              </a:rPr>
              <a:t>No Datum Transformation is Required.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03FD87B1-9948-4BEC-9605-068D88256570}"/>
              </a:ext>
            </a:extLst>
          </p:cNvPr>
          <p:cNvCxnSpPr/>
          <p:nvPr/>
        </p:nvCxnSpPr>
        <p:spPr>
          <a:xfrm>
            <a:off x="4419600" y="3400425"/>
            <a:ext cx="12954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9007B3C-D317-4FC4-983C-334D1360C754}"/>
              </a:ext>
            </a:extLst>
          </p:cNvPr>
          <p:cNvSpPr txBox="1"/>
          <p:nvPr/>
        </p:nvSpPr>
        <p:spPr>
          <a:xfrm>
            <a:off x="4648200" y="2971800"/>
            <a:ext cx="838200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53565A"/>
                </a:solidFill>
                <a:latin typeface="+mn-lt"/>
              </a:rPr>
              <a:t>YES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110860F3-3CDB-48D7-8BC0-5D152001190A}"/>
              </a:ext>
            </a:extLst>
          </p:cNvPr>
          <p:cNvCxnSpPr>
            <a:stCxn id="11" idx="2"/>
            <a:endCxn id="17" idx="0"/>
          </p:cNvCxnSpPr>
          <p:nvPr/>
        </p:nvCxnSpPr>
        <p:spPr>
          <a:xfrm rot="5400000">
            <a:off x="2897188" y="2743200"/>
            <a:ext cx="455612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B67C63C8-683E-466E-A02F-78AA5D87A088}"/>
              </a:ext>
            </a:extLst>
          </p:cNvPr>
          <p:cNvSpPr txBox="1"/>
          <p:nvPr/>
        </p:nvSpPr>
        <p:spPr>
          <a:xfrm>
            <a:off x="3200400" y="2514600"/>
            <a:ext cx="838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53565A"/>
                </a:solidFill>
                <a:latin typeface="+mn-lt"/>
              </a:rPr>
              <a:t>NO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xmlns="" id="{4349FF61-6DF4-4564-9FA9-7674AD2EC2FC}"/>
              </a:ext>
            </a:extLst>
          </p:cNvPr>
          <p:cNvSpPr/>
          <p:nvPr/>
        </p:nvSpPr>
        <p:spPr>
          <a:xfrm>
            <a:off x="1828800" y="4419600"/>
            <a:ext cx="2590800" cy="914400"/>
          </a:xfrm>
          <a:prstGeom prst="roundRect">
            <a:avLst/>
          </a:prstGeom>
          <a:solidFill>
            <a:srgbClr val="FFCCCC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700" b="1" dirty="0">
                <a:solidFill>
                  <a:srgbClr val="53565A"/>
                </a:solidFill>
              </a:rPr>
              <a:t>You Need to Do a Datum Transformation!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A4DC9E5D-7F1D-4787-914F-6793DA7791F7}"/>
              </a:ext>
            </a:extLst>
          </p:cNvPr>
          <p:cNvCxnSpPr/>
          <p:nvPr/>
        </p:nvCxnSpPr>
        <p:spPr>
          <a:xfrm rot="5400000">
            <a:off x="2896394" y="4190206"/>
            <a:ext cx="457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E72613A-03BA-4967-B847-020125B3C145}"/>
              </a:ext>
            </a:extLst>
          </p:cNvPr>
          <p:cNvSpPr txBox="1"/>
          <p:nvPr/>
        </p:nvSpPr>
        <p:spPr>
          <a:xfrm>
            <a:off x="3276600" y="4038600"/>
            <a:ext cx="838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53565A"/>
                </a:solidFill>
                <a:latin typeface="+mn-lt"/>
              </a:rPr>
              <a:t>NO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D27265F-AB9E-42D4-8407-2EE4F26C9C3A}"/>
              </a:ext>
            </a:extLst>
          </p:cNvPr>
          <p:cNvSpPr txBox="1"/>
          <p:nvPr/>
        </p:nvSpPr>
        <p:spPr>
          <a:xfrm>
            <a:off x="5105400" y="4206875"/>
            <a:ext cx="4038600" cy="1754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53565A"/>
                </a:solidFill>
                <a:latin typeface="+mn-lt"/>
              </a:rPr>
              <a:t>For a Datum Transformation, you can: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53565A"/>
                </a:solidFill>
                <a:latin typeface="+mn-lt"/>
              </a:rPr>
              <a:t>  Determine your own parameters.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53565A"/>
                </a:solidFill>
                <a:latin typeface="+mn-lt"/>
              </a:rPr>
              <a:t>  Use published parameters.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53565A"/>
                </a:solidFill>
                <a:latin typeface="+mn-lt"/>
              </a:rPr>
              <a:t>  Use a Datum Shift model, if available for your area.</a:t>
            </a:r>
          </a:p>
        </p:txBody>
      </p:sp>
      <p:sp>
        <p:nvSpPr>
          <p:cNvPr id="420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latin typeface="Arial" pitchFamily="34" charset="0"/>
                <a:cs typeface="Arial" pitchFamily="34" charset="0"/>
              </a:rPr>
              <a:t>Datum Transformations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59168A1-C8C7-43DC-A930-948762E69AE6}"/>
              </a:ext>
            </a:extLst>
          </p:cNvPr>
          <p:cNvSpPr txBox="1"/>
          <p:nvPr/>
        </p:nvSpPr>
        <p:spPr>
          <a:xfrm>
            <a:off x="8686800" y="1751014"/>
            <a:ext cx="1524000" cy="738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i="1" dirty="0">
                <a:solidFill>
                  <a:srgbClr val="53565A"/>
                </a:solidFill>
                <a:latin typeface="+mn-lt"/>
              </a:rPr>
              <a:t>Typical survey of UTM and WGS-84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xmlns="" id="{45E0F5DB-F378-4C27-B3A5-EA3FCA6EF2BF}"/>
              </a:ext>
            </a:extLst>
          </p:cNvPr>
          <p:cNvCxnSpPr/>
          <p:nvPr/>
        </p:nvCxnSpPr>
        <p:spPr>
          <a:xfrm flipH="1">
            <a:off x="8347075" y="2182813"/>
            <a:ext cx="381000" cy="0"/>
          </a:xfrm>
          <a:prstGeom prst="straightConnector1">
            <a:avLst/>
          </a:prstGeom>
          <a:ln w="127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032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9135D06-229C-4322-BD3E-4BF9835EBC92}"/>
              </a:ext>
            </a:extLst>
          </p:cNvPr>
          <p:cNvSpPr/>
          <p:nvPr/>
        </p:nvSpPr>
        <p:spPr>
          <a:xfrm>
            <a:off x="914400" y="1143000"/>
            <a:ext cx="9144000" cy="617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011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Datum Transformations:  Configurations</a:t>
            </a:r>
          </a:p>
        </p:txBody>
      </p:sp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166" y="824249"/>
            <a:ext cx="303212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127" y="3465848"/>
            <a:ext cx="3124200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2334127" y="2957849"/>
            <a:ext cx="3124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>
                <a:solidFill>
                  <a:srgbClr val="53565A"/>
                </a:solidFill>
                <a:latin typeface="Arial Unicode MS" pitchFamily="34" charset="-128"/>
              </a:rPr>
              <a:t>Don’t do a Datum Transformation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6067927" y="2927686"/>
            <a:ext cx="3505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>
                <a:solidFill>
                  <a:srgbClr val="53565A"/>
                </a:solidFill>
                <a:latin typeface="Arial Unicode MS" pitchFamily="34" charset="-128"/>
              </a:rPr>
              <a:t>Do a 3-Parameter Datum Transformation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2029327" y="5624849"/>
            <a:ext cx="3581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dirty="0">
                <a:solidFill>
                  <a:srgbClr val="53565A"/>
                </a:solidFill>
                <a:latin typeface="Arial Unicode MS" pitchFamily="34" charset="-128"/>
              </a:rPr>
              <a:t>Do a 7-Parameter Datum Transformation</a:t>
            </a:r>
          </a:p>
        </p:txBody>
      </p:sp>
      <p:pic>
        <p:nvPicPr>
          <p:cNvPr id="43017" name="Picture 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391" y="3461085"/>
            <a:ext cx="3038475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6067927" y="5594686"/>
            <a:ext cx="3733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>
                <a:solidFill>
                  <a:srgbClr val="53565A"/>
                </a:solidFill>
                <a:latin typeface="Arial Unicode MS" pitchFamily="34" charset="-128"/>
              </a:rPr>
              <a:t>Use a National Transformation Model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41C3FC84-3AD9-4E4B-8E84-B2944991AC13}"/>
              </a:ext>
            </a:extLst>
          </p:cNvPr>
          <p:cNvCxnSpPr>
            <a:stCxn id="43020" idx="1"/>
          </p:cNvCxnSpPr>
          <p:nvPr/>
        </p:nvCxnSpPr>
        <p:spPr>
          <a:xfrm flipH="1">
            <a:off x="8963528" y="4544555"/>
            <a:ext cx="800100" cy="74533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0" name="TextBox 15"/>
          <p:cNvSpPr txBox="1">
            <a:spLocks noChangeArrowheads="1"/>
          </p:cNvSpPr>
          <p:nvPr/>
        </p:nvSpPr>
        <p:spPr bwMode="auto">
          <a:xfrm>
            <a:off x="9763628" y="4067510"/>
            <a:ext cx="990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en-US" altLang="en-US" sz="1400" dirty="0">
                <a:solidFill>
                  <a:srgbClr val="53565A"/>
                </a:solidFill>
              </a:rPr>
              <a:t>Click here for available models: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384" y="816339"/>
            <a:ext cx="3138487" cy="211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725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Projections:</a:t>
            </a:r>
          </a:p>
        </p:txBody>
      </p:sp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4612105" y="2482516"/>
            <a:ext cx="1066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 sz="1600">
              <a:solidFill>
                <a:srgbClr val="6E6259"/>
              </a:solidFill>
              <a:latin typeface="Arial Unicode MS" pitchFamily="34" charset="-128"/>
            </a:endParaRP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xmlns="" id="{4C5E0134-2296-4A4E-8BF2-9566FE6D19D9}"/>
              </a:ext>
            </a:extLst>
          </p:cNvPr>
          <p:cNvGrpSpPr>
            <a:grpSpLocks/>
          </p:cNvGrpSpPr>
          <p:nvPr/>
        </p:nvGrpSpPr>
        <p:grpSpPr bwMode="auto">
          <a:xfrm>
            <a:off x="4307305" y="2025316"/>
            <a:ext cx="1676400" cy="1219200"/>
            <a:chOff x="960" y="1584"/>
            <a:chExt cx="1056" cy="768"/>
          </a:xfrm>
          <a:solidFill>
            <a:srgbClr val="FFCCCC"/>
          </a:solidFill>
        </p:grpSpPr>
        <p:sp>
          <p:nvSpPr>
            <p:cNvPr id="21530" name="AutoShape 6">
              <a:extLst>
                <a:ext uri="{FF2B5EF4-FFF2-40B4-BE49-F238E27FC236}">
                  <a16:creationId xmlns:a16="http://schemas.microsoft.com/office/drawing/2014/main" xmlns="" id="{F3714BE2-342E-482A-816C-BA2DE6C3E3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60" y="1584"/>
              <a:ext cx="1056" cy="7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6E6259"/>
                </a:solidFill>
                <a:latin typeface="Arial" charset="0"/>
              </a:endParaRPr>
            </a:p>
          </p:txBody>
        </p:sp>
        <p:sp>
          <p:nvSpPr>
            <p:cNvPr id="21531" name="Text Box 7">
              <a:extLst>
                <a:ext uri="{FF2B5EF4-FFF2-40B4-BE49-F238E27FC236}">
                  <a16:creationId xmlns:a16="http://schemas.microsoft.com/office/drawing/2014/main" xmlns="" id="{2DDEBDDC-BE7D-48A8-AE1F-172F8CD8AB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0" y="1920"/>
              <a:ext cx="624" cy="21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1600">
                  <a:solidFill>
                    <a:srgbClr val="6E6259"/>
                  </a:solidFill>
                  <a:latin typeface="Arial Unicode MS" pitchFamily="34" charset="-128"/>
                </a:rPr>
                <a:t>1000 kg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316705" y="4006516"/>
            <a:ext cx="4191000" cy="1066800"/>
            <a:chOff x="533400" y="4495800"/>
            <a:chExt cx="4191000" cy="1066800"/>
          </a:xfrm>
        </p:grpSpPr>
        <p:sp>
          <p:nvSpPr>
            <p:cNvPr id="45060" name="Freeform 3"/>
            <p:cNvSpPr>
              <a:spLocks/>
            </p:cNvSpPr>
            <p:nvPr/>
          </p:nvSpPr>
          <p:spPr bwMode="auto">
            <a:xfrm>
              <a:off x="609600" y="4724400"/>
              <a:ext cx="4114800" cy="838200"/>
            </a:xfrm>
            <a:custGeom>
              <a:avLst/>
              <a:gdLst>
                <a:gd name="T0" fmla="*/ 0 w 2784"/>
                <a:gd name="T1" fmla="*/ 2147483646 h 768"/>
                <a:gd name="T2" fmla="*/ 2147483646 w 2784"/>
                <a:gd name="T3" fmla="*/ 0 h 768"/>
                <a:gd name="T4" fmla="*/ 2147483646 w 2784"/>
                <a:gd name="T5" fmla="*/ 2147483646 h 768"/>
                <a:gd name="T6" fmla="*/ 0 60000 65536"/>
                <a:gd name="T7" fmla="*/ 0 60000 65536"/>
                <a:gd name="T8" fmla="*/ 0 60000 65536"/>
                <a:gd name="T9" fmla="*/ 0 w 2784"/>
                <a:gd name="T10" fmla="*/ 0 h 768"/>
                <a:gd name="T11" fmla="*/ 2784 w 278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84" h="768">
                  <a:moveTo>
                    <a:pt x="0" y="768"/>
                  </a:moveTo>
                  <a:cubicBezTo>
                    <a:pt x="392" y="384"/>
                    <a:pt x="784" y="0"/>
                    <a:pt x="1248" y="0"/>
                  </a:cubicBezTo>
                  <a:cubicBezTo>
                    <a:pt x="1712" y="0"/>
                    <a:pt x="2528" y="640"/>
                    <a:pt x="2784" y="768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6E6259"/>
                </a:solidFill>
              </a:endParaRPr>
            </a:p>
          </p:txBody>
        </p:sp>
        <p:sp>
          <p:nvSpPr>
            <p:cNvPr id="45063" name="Oval 8"/>
            <p:cNvSpPr>
              <a:spLocks noChangeArrowheads="1"/>
            </p:cNvSpPr>
            <p:nvPr/>
          </p:nvSpPr>
          <p:spPr bwMode="auto">
            <a:xfrm>
              <a:off x="838200" y="52578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>
                <a:solidFill>
                  <a:srgbClr val="6E6259"/>
                </a:solidFill>
              </a:endParaRPr>
            </a:p>
          </p:txBody>
        </p:sp>
        <p:sp>
          <p:nvSpPr>
            <p:cNvPr id="45064" name="Oval 9"/>
            <p:cNvSpPr>
              <a:spLocks noChangeArrowheads="1"/>
            </p:cNvSpPr>
            <p:nvPr/>
          </p:nvSpPr>
          <p:spPr bwMode="auto">
            <a:xfrm>
              <a:off x="1828800" y="47244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>
                <a:solidFill>
                  <a:srgbClr val="6E6259"/>
                </a:solidFill>
              </a:endParaRPr>
            </a:p>
          </p:txBody>
        </p:sp>
        <p:sp>
          <p:nvSpPr>
            <p:cNvPr id="45065" name="Oval 10"/>
            <p:cNvSpPr>
              <a:spLocks noChangeArrowheads="1"/>
            </p:cNvSpPr>
            <p:nvPr/>
          </p:nvSpPr>
          <p:spPr bwMode="auto">
            <a:xfrm>
              <a:off x="3048000" y="48006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>
                <a:solidFill>
                  <a:srgbClr val="6E6259"/>
                </a:solidFill>
              </a:endParaRPr>
            </a:p>
          </p:txBody>
        </p:sp>
        <p:sp>
          <p:nvSpPr>
            <p:cNvPr id="45066" name="Oval 11"/>
            <p:cNvSpPr>
              <a:spLocks noChangeArrowheads="1"/>
            </p:cNvSpPr>
            <p:nvPr/>
          </p:nvSpPr>
          <p:spPr bwMode="auto">
            <a:xfrm>
              <a:off x="3962400" y="51816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>
                <a:solidFill>
                  <a:srgbClr val="6E6259"/>
                </a:solidFill>
              </a:endParaRPr>
            </a:p>
          </p:txBody>
        </p:sp>
        <p:sp>
          <p:nvSpPr>
            <p:cNvPr id="45067" name="Text Box 12"/>
            <p:cNvSpPr txBox="1">
              <a:spLocks noChangeArrowheads="1"/>
            </p:cNvSpPr>
            <p:nvPr/>
          </p:nvSpPr>
          <p:spPr bwMode="auto">
            <a:xfrm>
              <a:off x="533400" y="5105400"/>
              <a:ext cx="304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rgbClr val="6E6259"/>
                  </a:solidFill>
                  <a:latin typeface="Arial Unicode MS" pitchFamily="34" charset="-128"/>
                </a:rPr>
                <a:t>A</a:t>
              </a:r>
            </a:p>
          </p:txBody>
        </p:sp>
        <p:sp>
          <p:nvSpPr>
            <p:cNvPr id="45068" name="Text Box 13"/>
            <p:cNvSpPr txBox="1">
              <a:spLocks noChangeArrowheads="1"/>
            </p:cNvSpPr>
            <p:nvPr/>
          </p:nvSpPr>
          <p:spPr bwMode="auto">
            <a:xfrm>
              <a:off x="1524000" y="4495800"/>
              <a:ext cx="304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rgbClr val="6E6259"/>
                  </a:solidFill>
                  <a:latin typeface="Arial Unicode MS" pitchFamily="34" charset="-128"/>
                </a:rPr>
                <a:t>B</a:t>
              </a:r>
            </a:p>
          </p:txBody>
        </p:sp>
        <p:sp>
          <p:nvSpPr>
            <p:cNvPr id="45069" name="Text Box 14"/>
            <p:cNvSpPr txBox="1">
              <a:spLocks noChangeArrowheads="1"/>
            </p:cNvSpPr>
            <p:nvPr/>
          </p:nvSpPr>
          <p:spPr bwMode="auto">
            <a:xfrm>
              <a:off x="3124200" y="4495800"/>
              <a:ext cx="304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rgbClr val="6E6259"/>
                  </a:solidFill>
                  <a:latin typeface="Arial Unicode MS" pitchFamily="34" charset="-128"/>
                </a:rPr>
                <a:t>C</a:t>
              </a:r>
            </a:p>
          </p:txBody>
        </p:sp>
        <p:sp>
          <p:nvSpPr>
            <p:cNvPr id="45070" name="Text Box 15"/>
            <p:cNvSpPr txBox="1">
              <a:spLocks noChangeArrowheads="1"/>
            </p:cNvSpPr>
            <p:nvPr/>
          </p:nvSpPr>
          <p:spPr bwMode="auto">
            <a:xfrm>
              <a:off x="4038600" y="4953000"/>
              <a:ext cx="304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rgbClr val="6E6259"/>
                  </a:solidFill>
                  <a:latin typeface="Arial Unicode MS" pitchFamily="34" charset="-128"/>
                </a:rPr>
                <a:t>D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783305" y="5073316"/>
            <a:ext cx="5410200" cy="490538"/>
            <a:chOff x="0" y="3504"/>
            <a:chExt cx="3408" cy="309"/>
          </a:xfrm>
        </p:grpSpPr>
        <p:sp>
          <p:nvSpPr>
            <p:cNvPr id="45073" name="Oval 17"/>
            <p:cNvSpPr>
              <a:spLocks noChangeArrowheads="1"/>
            </p:cNvSpPr>
            <p:nvPr/>
          </p:nvSpPr>
          <p:spPr bwMode="auto">
            <a:xfrm>
              <a:off x="192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>
                <a:solidFill>
                  <a:srgbClr val="6E6259"/>
                </a:solidFill>
              </a:endParaRPr>
            </a:p>
          </p:txBody>
        </p:sp>
        <p:sp>
          <p:nvSpPr>
            <p:cNvPr id="45074" name="Oval 18"/>
            <p:cNvSpPr>
              <a:spLocks noChangeArrowheads="1"/>
            </p:cNvSpPr>
            <p:nvPr/>
          </p:nvSpPr>
          <p:spPr bwMode="auto">
            <a:xfrm>
              <a:off x="960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>
                <a:solidFill>
                  <a:srgbClr val="6E6259"/>
                </a:solidFill>
              </a:endParaRPr>
            </a:p>
          </p:txBody>
        </p:sp>
        <p:sp>
          <p:nvSpPr>
            <p:cNvPr id="45075" name="Oval 19"/>
            <p:cNvSpPr>
              <a:spLocks noChangeArrowheads="1"/>
            </p:cNvSpPr>
            <p:nvPr/>
          </p:nvSpPr>
          <p:spPr bwMode="auto">
            <a:xfrm>
              <a:off x="1968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>
                <a:solidFill>
                  <a:srgbClr val="6E6259"/>
                </a:solidFill>
              </a:endParaRPr>
            </a:p>
          </p:txBody>
        </p:sp>
        <p:sp>
          <p:nvSpPr>
            <p:cNvPr id="45076" name="Oval 20"/>
            <p:cNvSpPr>
              <a:spLocks noChangeArrowheads="1"/>
            </p:cNvSpPr>
            <p:nvPr/>
          </p:nvSpPr>
          <p:spPr bwMode="auto">
            <a:xfrm>
              <a:off x="2928" y="350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>
                <a:solidFill>
                  <a:srgbClr val="6E6259"/>
                </a:solidFill>
              </a:endParaRPr>
            </a:p>
          </p:txBody>
        </p:sp>
        <p:grpSp>
          <p:nvGrpSpPr>
            <p:cNvPr id="45077" name="Group 21"/>
            <p:cNvGrpSpPr>
              <a:grpSpLocks/>
            </p:cNvGrpSpPr>
            <p:nvPr/>
          </p:nvGrpSpPr>
          <p:grpSpPr bwMode="auto">
            <a:xfrm>
              <a:off x="0" y="3552"/>
              <a:ext cx="3408" cy="261"/>
              <a:chOff x="0" y="3552"/>
              <a:chExt cx="3408" cy="261"/>
            </a:xfrm>
          </p:grpSpPr>
          <p:sp>
            <p:nvSpPr>
              <p:cNvPr id="45078" name="Line 22"/>
              <p:cNvSpPr>
                <a:spLocks noChangeShapeType="1"/>
              </p:cNvSpPr>
              <p:nvPr/>
            </p:nvSpPr>
            <p:spPr bwMode="auto">
              <a:xfrm>
                <a:off x="0" y="3552"/>
                <a:ext cx="3408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6E6259"/>
                  </a:solidFill>
                </a:endParaRPr>
              </a:p>
            </p:txBody>
          </p:sp>
          <p:sp>
            <p:nvSpPr>
              <p:cNvPr id="45079" name="Text Box 23"/>
              <p:cNvSpPr txBox="1">
                <a:spLocks noChangeArrowheads="1"/>
              </p:cNvSpPr>
              <p:nvPr/>
            </p:nvSpPr>
            <p:spPr bwMode="auto">
              <a:xfrm>
                <a:off x="144" y="3600"/>
                <a:ext cx="28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1600">
                    <a:solidFill>
                      <a:srgbClr val="6E6259"/>
                    </a:solidFill>
                    <a:latin typeface="Arial Unicode MS" pitchFamily="34" charset="-128"/>
                  </a:rPr>
                  <a:t>A’</a:t>
                </a:r>
              </a:p>
            </p:txBody>
          </p:sp>
          <p:sp>
            <p:nvSpPr>
              <p:cNvPr id="45080" name="Text Box 24"/>
              <p:cNvSpPr txBox="1">
                <a:spLocks noChangeArrowheads="1"/>
              </p:cNvSpPr>
              <p:nvPr/>
            </p:nvSpPr>
            <p:spPr bwMode="auto">
              <a:xfrm>
                <a:off x="912" y="3600"/>
                <a:ext cx="28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1600">
                    <a:solidFill>
                      <a:srgbClr val="6E6259"/>
                    </a:solidFill>
                    <a:latin typeface="Arial Unicode MS" pitchFamily="34" charset="-128"/>
                  </a:rPr>
                  <a:t>B’</a:t>
                </a:r>
              </a:p>
            </p:txBody>
          </p:sp>
          <p:sp>
            <p:nvSpPr>
              <p:cNvPr id="45081" name="Text Box 25"/>
              <p:cNvSpPr txBox="1">
                <a:spLocks noChangeArrowheads="1"/>
              </p:cNvSpPr>
              <p:nvPr/>
            </p:nvSpPr>
            <p:spPr bwMode="auto">
              <a:xfrm>
                <a:off x="1920" y="3600"/>
                <a:ext cx="28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1600">
                    <a:solidFill>
                      <a:srgbClr val="6E6259"/>
                    </a:solidFill>
                    <a:latin typeface="Arial Unicode MS" pitchFamily="34" charset="-128"/>
                  </a:rPr>
                  <a:t>C’</a:t>
                </a:r>
              </a:p>
            </p:txBody>
          </p:sp>
          <p:sp>
            <p:nvSpPr>
              <p:cNvPr id="45082" name="Text Box 26"/>
              <p:cNvSpPr txBox="1">
                <a:spLocks noChangeArrowheads="1"/>
              </p:cNvSpPr>
              <p:nvPr/>
            </p:nvSpPr>
            <p:spPr bwMode="auto">
              <a:xfrm>
                <a:off x="2880" y="3600"/>
                <a:ext cx="28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1600">
                    <a:solidFill>
                      <a:srgbClr val="6E6259"/>
                    </a:solidFill>
                    <a:latin typeface="Arial Unicode MS" pitchFamily="34" charset="-128"/>
                  </a:rPr>
                  <a:t>D’</a:t>
                </a: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941FEE4-775B-4AFD-986A-6177C6FC1250}"/>
              </a:ext>
            </a:extLst>
          </p:cNvPr>
          <p:cNvSpPr txBox="1"/>
          <p:nvPr/>
        </p:nvSpPr>
        <p:spPr>
          <a:xfrm>
            <a:off x="1587224" y="1042515"/>
            <a:ext cx="7467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2000" b="1" dirty="0">
                <a:solidFill>
                  <a:srgbClr val="6E6259"/>
                </a:solidFill>
                <a:cs typeface="Arial" panose="020B0604020202020204" pitchFamily="34" charset="0"/>
              </a:rPr>
              <a:t>Projection:  A 2-D representation of the ellipsoidal surface</a:t>
            </a:r>
            <a:endParaRPr lang="en-US" sz="2000" b="1" dirty="0">
              <a:solidFill>
                <a:srgbClr val="6E62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27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4441 L -3.33333E-6 0.2886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510" name="Group 14">
            <a:extLst>
              <a:ext uri="{FF2B5EF4-FFF2-40B4-BE49-F238E27FC236}">
                <a16:creationId xmlns:a16="http://schemas.microsoft.com/office/drawing/2014/main" xmlns="" id="{F4EAA47A-4889-400B-B96B-F04D5C37F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578949"/>
              </p:ext>
            </p:extLst>
          </p:nvPr>
        </p:nvGraphicFramePr>
        <p:xfrm>
          <a:off x="1880908" y="1051089"/>
          <a:ext cx="8423198" cy="4556659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175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434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Mercator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Transverse Mercator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Oblique Mercator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Lambert Conformal Conic I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Lambert Conformal Conic 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136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98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No distortion along equator.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No distortion along a line of longitude.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Good for N-S Areas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Basis of UTM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No distortion along selected azimuth.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For countries not N-S or E-W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No distortion along a line of latitude.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Good for E-W areas.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No distortion along two lines of latitude.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6E6259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E6259"/>
                          </a:solidFill>
                          <a:effectLst/>
                          <a:latin typeface="Arial" charset="0"/>
                        </a:rPr>
                        <a:t>A little bit of distortion between the lines.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6800D24-39A1-4360-BAAB-0FC1874F28CE}"/>
              </a:ext>
            </a:extLst>
          </p:cNvPr>
          <p:cNvGrpSpPr/>
          <p:nvPr/>
        </p:nvGrpSpPr>
        <p:grpSpPr>
          <a:xfrm>
            <a:off x="2097334" y="2198389"/>
            <a:ext cx="975030" cy="1005865"/>
            <a:chOff x="2037659" y="2429435"/>
            <a:chExt cx="975030" cy="1005865"/>
          </a:xfrm>
        </p:grpSpPr>
        <p:sp>
          <p:nvSpPr>
            <p:cNvPr id="46124" name="Oval 43"/>
            <p:cNvSpPr>
              <a:spLocks noChangeArrowheads="1"/>
            </p:cNvSpPr>
            <p:nvPr/>
          </p:nvSpPr>
          <p:spPr bwMode="auto">
            <a:xfrm>
              <a:off x="2037659" y="2716825"/>
              <a:ext cx="975030" cy="5131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5" name="Oval 44"/>
            <p:cNvSpPr>
              <a:spLocks noChangeArrowheads="1"/>
            </p:cNvSpPr>
            <p:nvPr/>
          </p:nvSpPr>
          <p:spPr bwMode="auto">
            <a:xfrm>
              <a:off x="2037659" y="2922104"/>
              <a:ext cx="975030" cy="12316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6" name="AutoShape 45"/>
            <p:cNvSpPr>
              <a:spLocks noChangeArrowheads="1"/>
            </p:cNvSpPr>
            <p:nvPr/>
          </p:nvSpPr>
          <p:spPr bwMode="auto">
            <a:xfrm>
              <a:off x="2037659" y="2429435"/>
              <a:ext cx="975030" cy="1005865"/>
            </a:xfrm>
            <a:prstGeom prst="can">
              <a:avLst>
                <a:gd name="adj" fmla="val 5104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7" name="Line 46"/>
            <p:cNvSpPr>
              <a:spLocks noChangeShapeType="1"/>
            </p:cNvSpPr>
            <p:nvPr/>
          </p:nvSpPr>
          <p:spPr bwMode="auto">
            <a:xfrm>
              <a:off x="2565800" y="2429435"/>
              <a:ext cx="3656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28" name="Line 47"/>
            <p:cNvSpPr>
              <a:spLocks noChangeShapeType="1"/>
            </p:cNvSpPr>
            <p:nvPr/>
          </p:nvSpPr>
          <p:spPr bwMode="auto">
            <a:xfrm>
              <a:off x="2931437" y="2429435"/>
              <a:ext cx="0" cy="615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D0F8B71-8310-4C08-A1E4-58E82CEB7E3C}"/>
              </a:ext>
            </a:extLst>
          </p:cNvPr>
          <p:cNvGrpSpPr/>
          <p:nvPr/>
        </p:nvGrpSpPr>
        <p:grpSpPr>
          <a:xfrm>
            <a:off x="3407023" y="2198389"/>
            <a:ext cx="6714910" cy="1005865"/>
            <a:chOff x="3462702" y="2443773"/>
            <a:chExt cx="6714910" cy="1005865"/>
          </a:xfrm>
        </p:grpSpPr>
        <p:grpSp>
          <p:nvGrpSpPr>
            <p:cNvPr id="6" name="Group 5"/>
            <p:cNvGrpSpPr/>
            <p:nvPr/>
          </p:nvGrpSpPr>
          <p:grpSpPr>
            <a:xfrm>
              <a:off x="3462702" y="2852957"/>
              <a:ext cx="1200037" cy="476463"/>
              <a:chOff x="1788459" y="3048000"/>
              <a:chExt cx="1219201" cy="685801"/>
            </a:xfrm>
          </p:grpSpPr>
          <p:sp>
            <p:nvSpPr>
              <p:cNvPr id="46134" name="Oval 3"/>
              <p:cNvSpPr>
                <a:spLocks noChangeArrowheads="1"/>
              </p:cNvSpPr>
              <p:nvPr/>
            </p:nvSpPr>
            <p:spPr bwMode="auto">
              <a:xfrm rot="5400000">
                <a:off x="2005396" y="3079880"/>
                <a:ext cx="685800" cy="622041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6135" name="Oval 4"/>
              <p:cNvSpPr>
                <a:spLocks noChangeArrowheads="1"/>
              </p:cNvSpPr>
              <p:nvPr/>
            </p:nvSpPr>
            <p:spPr bwMode="auto">
              <a:xfrm rot="5400000">
                <a:off x="1992955" y="3316255"/>
                <a:ext cx="685800" cy="1492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6136" name="AutoShape 5"/>
              <p:cNvSpPr>
                <a:spLocks noChangeArrowheads="1"/>
              </p:cNvSpPr>
              <p:nvPr/>
            </p:nvSpPr>
            <p:spPr bwMode="auto">
              <a:xfrm rot="5400000">
                <a:off x="2055159" y="2781300"/>
                <a:ext cx="685800" cy="1219200"/>
              </a:xfrm>
              <a:prstGeom prst="can">
                <a:avLst>
                  <a:gd name="adj" fmla="val 51042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6137" name="Line 6"/>
              <p:cNvSpPr>
                <a:spLocks noChangeShapeType="1"/>
              </p:cNvSpPr>
              <p:nvPr/>
            </p:nvSpPr>
            <p:spPr bwMode="auto">
              <a:xfrm rot="5400000">
                <a:off x="2879072" y="3548063"/>
                <a:ext cx="25717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8" name="Line 7"/>
              <p:cNvSpPr>
                <a:spLocks noChangeShapeType="1"/>
              </p:cNvSpPr>
              <p:nvPr/>
            </p:nvSpPr>
            <p:spPr bwMode="auto">
              <a:xfrm rot="5400000">
                <a:off x="2970337" y="3639328"/>
                <a:ext cx="0" cy="746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206509" y="2443773"/>
              <a:ext cx="1186815" cy="1005865"/>
              <a:chOff x="3560113" y="2459038"/>
              <a:chExt cx="1205767" cy="1447800"/>
            </a:xfrm>
          </p:grpSpPr>
          <p:sp>
            <p:nvSpPr>
              <p:cNvPr id="46129" name="Oval 9"/>
              <p:cNvSpPr>
                <a:spLocks noChangeArrowheads="1"/>
              </p:cNvSpPr>
              <p:nvPr/>
            </p:nvSpPr>
            <p:spPr bwMode="auto">
              <a:xfrm rot="2313004">
                <a:off x="3569320" y="2859816"/>
                <a:ext cx="817562" cy="738673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6130" name="Oval 10"/>
              <p:cNvSpPr>
                <a:spLocks noChangeArrowheads="1"/>
              </p:cNvSpPr>
              <p:nvPr/>
            </p:nvSpPr>
            <p:spPr bwMode="auto">
              <a:xfrm rot="2313004">
                <a:off x="3560113" y="3152066"/>
                <a:ext cx="817562" cy="17728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6131" name="AutoShape 11"/>
              <p:cNvSpPr>
                <a:spLocks noChangeArrowheads="1"/>
              </p:cNvSpPr>
              <p:nvPr/>
            </p:nvSpPr>
            <p:spPr bwMode="auto">
              <a:xfrm rot="2313004">
                <a:off x="3606147" y="2459038"/>
                <a:ext cx="817562" cy="1447800"/>
              </a:xfrm>
              <a:prstGeom prst="can">
                <a:avLst>
                  <a:gd name="adj" fmla="val 51042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bg1"/>
                    </a:solidFill>
                    <a:latin typeface="Arial" pitchFamily="34" charset="0"/>
                  </a:defRPr>
                </a:lvl1pPr>
                <a:lvl2pPr marL="742950" indent="-285750">
                  <a:defRPr>
                    <a:solidFill>
                      <a:schemeClr val="bg1"/>
                    </a:solidFill>
                    <a:latin typeface="Arial" pitchFamily="34" charset="0"/>
                  </a:defRPr>
                </a:lvl2pPr>
                <a:lvl3pPr marL="11430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3pPr>
                <a:lvl4pPr marL="16002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4pPr>
                <a:lvl5pPr marL="2057400" indent="-228600">
                  <a:defRPr>
                    <a:solidFill>
                      <a:schemeClr val="bg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6132" name="Line 12"/>
              <p:cNvSpPr>
                <a:spLocks noChangeShapeType="1"/>
              </p:cNvSpPr>
              <p:nvPr/>
            </p:nvSpPr>
            <p:spPr bwMode="auto">
              <a:xfrm rot="2313004">
                <a:off x="4459294" y="2733563"/>
                <a:ext cx="3065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3" name="Line 13"/>
              <p:cNvSpPr>
                <a:spLocks noChangeShapeType="1"/>
              </p:cNvSpPr>
              <p:nvPr/>
            </p:nvSpPr>
            <p:spPr bwMode="auto">
              <a:xfrm rot="2313004">
                <a:off x="4704852" y="2819436"/>
                <a:ext cx="0" cy="886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113" name="Oval 48"/>
            <p:cNvSpPr>
              <a:spLocks noChangeArrowheads="1"/>
            </p:cNvSpPr>
            <p:nvPr/>
          </p:nvSpPr>
          <p:spPr bwMode="auto">
            <a:xfrm>
              <a:off x="7252523" y="2694136"/>
              <a:ext cx="900027" cy="582343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4" name="Oval 49"/>
            <p:cNvSpPr>
              <a:spLocks noChangeArrowheads="1"/>
            </p:cNvSpPr>
            <p:nvPr/>
          </p:nvSpPr>
          <p:spPr bwMode="auto">
            <a:xfrm>
              <a:off x="7327525" y="2800017"/>
              <a:ext cx="750023" cy="52940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5" name="Line 50"/>
            <p:cNvSpPr>
              <a:spLocks noChangeShapeType="1"/>
            </p:cNvSpPr>
            <p:nvPr/>
          </p:nvSpPr>
          <p:spPr bwMode="auto">
            <a:xfrm flipH="1">
              <a:off x="6877512" y="2482375"/>
              <a:ext cx="825025" cy="6882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6" name="Line 51"/>
            <p:cNvSpPr>
              <a:spLocks noChangeShapeType="1"/>
            </p:cNvSpPr>
            <p:nvPr/>
          </p:nvSpPr>
          <p:spPr bwMode="auto">
            <a:xfrm>
              <a:off x="7702537" y="2482375"/>
              <a:ext cx="825025" cy="6882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7" name="Oval 52"/>
            <p:cNvSpPr>
              <a:spLocks noChangeArrowheads="1"/>
            </p:cNvSpPr>
            <p:nvPr/>
          </p:nvSpPr>
          <p:spPr bwMode="auto">
            <a:xfrm>
              <a:off x="6877512" y="3117658"/>
              <a:ext cx="1650050" cy="105881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8" name="Oval 53"/>
            <p:cNvSpPr>
              <a:spLocks noChangeArrowheads="1"/>
            </p:cNvSpPr>
            <p:nvPr/>
          </p:nvSpPr>
          <p:spPr bwMode="auto">
            <a:xfrm>
              <a:off x="9052578" y="2641196"/>
              <a:ext cx="900027" cy="582343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9" name="Oval 54"/>
            <p:cNvSpPr>
              <a:spLocks noChangeArrowheads="1"/>
            </p:cNvSpPr>
            <p:nvPr/>
          </p:nvSpPr>
          <p:spPr bwMode="auto">
            <a:xfrm>
              <a:off x="9079142" y="2800017"/>
              <a:ext cx="854713" cy="52940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0" name="Oval 55"/>
            <p:cNvSpPr>
              <a:spLocks noChangeArrowheads="1"/>
            </p:cNvSpPr>
            <p:nvPr/>
          </p:nvSpPr>
          <p:spPr bwMode="auto">
            <a:xfrm>
              <a:off x="9202582" y="2694136"/>
              <a:ext cx="600018" cy="52940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1" name="Line 56"/>
            <p:cNvSpPr>
              <a:spLocks noChangeShapeType="1"/>
            </p:cNvSpPr>
            <p:nvPr/>
          </p:nvSpPr>
          <p:spPr bwMode="auto">
            <a:xfrm flipH="1">
              <a:off x="8827571" y="2482375"/>
              <a:ext cx="675021" cy="5823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2" name="Line 57"/>
            <p:cNvSpPr>
              <a:spLocks noChangeShapeType="1"/>
            </p:cNvSpPr>
            <p:nvPr/>
          </p:nvSpPr>
          <p:spPr bwMode="auto">
            <a:xfrm>
              <a:off x="9502591" y="2482375"/>
              <a:ext cx="675021" cy="5823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3" name="Oval 58"/>
            <p:cNvSpPr>
              <a:spLocks noChangeArrowheads="1"/>
            </p:cNvSpPr>
            <p:nvPr/>
          </p:nvSpPr>
          <p:spPr bwMode="auto">
            <a:xfrm>
              <a:off x="8827571" y="3064718"/>
              <a:ext cx="1350041" cy="5294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365AE4BB-8B4A-4BD5-96F5-11117BE70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20" y="110652"/>
            <a:ext cx="11277598" cy="352649"/>
          </a:xfrm>
        </p:spPr>
        <p:txBody>
          <a:bodyPr/>
          <a:lstStyle/>
          <a:p>
            <a:r>
              <a:rPr lang="en-US" dirty="0"/>
              <a:t>Typical Projections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918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5AA157F2-71AA-4273-9189-5EF80252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Geodesy</a:t>
            </a:r>
          </a:p>
        </p:txBody>
      </p:sp>
    </p:spTree>
    <p:extLst>
      <p:ext uri="{BB962C8B-B14F-4D97-AF65-F5344CB8AC3E}">
        <p14:creationId xmlns:p14="http://schemas.microsoft.com/office/powerpoint/2010/main" val="3136863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GEODETIC PARAMETERS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7A02BD3-12A4-40F0-95C0-74A5F345A576}"/>
              </a:ext>
            </a:extLst>
          </p:cNvPr>
          <p:cNvSpPr txBox="1">
            <a:spLocks/>
          </p:cNvSpPr>
          <p:nvPr/>
        </p:nvSpPr>
        <p:spPr>
          <a:xfrm>
            <a:off x="457320" y="1676399"/>
            <a:ext cx="4465053" cy="3505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</a:pPr>
            <a:r>
              <a:rPr lang="en-US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Each project has its own geodetic parameters. Details are saved in the project.ini file</a:t>
            </a:r>
          </a:p>
          <a:p>
            <a:pPr marL="342900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</a:pPr>
            <a:endParaRPr lang="en-US" altLang="en-US" sz="200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</a:pPr>
            <a:r>
              <a:rPr lang="en-US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Create a new project or copy an existing project</a:t>
            </a:r>
          </a:p>
          <a:p>
            <a:pPr marL="342900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</a:pPr>
            <a:endParaRPr lang="en-US" altLang="en-US" sz="200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</a:pPr>
            <a:r>
              <a:rPr lang="en-US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Your new project inherits the geodesy from the previous project.</a:t>
            </a:r>
            <a:endParaRPr lang="en-US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AA2E5F7-B9DA-4EE5-970F-E344931FA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208" y="822828"/>
            <a:ext cx="6426372" cy="492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85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Starting GEODETIC PARAMETERS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2590800" y="3352800"/>
            <a:ext cx="381000" cy="609600"/>
          </a:xfrm>
          <a:prstGeom prst="upArrow">
            <a:avLst>
              <a:gd name="adj1" fmla="val 50000"/>
              <a:gd name="adj2" fmla="val 37504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5018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67001"/>
            <a:ext cx="8477250" cy="639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B5585EB3-5160-4DFE-9DAE-37C3BB787943}"/>
              </a:ext>
            </a:extLst>
          </p:cNvPr>
          <p:cNvSpPr txBox="1">
            <a:spLocks/>
          </p:cNvSpPr>
          <p:nvPr/>
        </p:nvSpPr>
        <p:spPr>
          <a:xfrm>
            <a:off x="1809750" y="1638300"/>
            <a:ext cx="8001000" cy="4038600"/>
          </a:xfrm>
          <a:prstGeom prst="rect">
            <a:avLst/>
          </a:prstGeom>
        </p:spPr>
        <p:txBody>
          <a:bodyPr/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Click the ‘World’ icon.</a:t>
            </a:r>
          </a:p>
          <a:p>
            <a:pPr>
              <a:buClr>
                <a:schemeClr val="tx1"/>
              </a:buClr>
            </a:pPr>
            <a:endParaRPr lang="en-US" altLang="en-US" sz="28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</a:pPr>
            <a:endParaRPr lang="en-US" altLang="en-US" sz="28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</a:pPr>
            <a:endParaRPr lang="en-US" altLang="en-US" sz="28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</a:pPr>
            <a:endParaRPr lang="en-US" altLang="en-US" sz="28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/>
              </a:buClr>
            </a:pP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Or… Click the ‘Preparation – Geodesy’ menu item.</a:t>
            </a:r>
          </a:p>
        </p:txBody>
      </p:sp>
    </p:spTree>
    <p:extLst>
      <p:ext uri="{BB962C8B-B14F-4D97-AF65-F5344CB8AC3E}">
        <p14:creationId xmlns:p14="http://schemas.microsoft.com/office/powerpoint/2010/main" val="34643091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UTM Grid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D15F0FE1-35E3-4857-9E9F-BD8A77AB025E}"/>
              </a:ext>
            </a:extLst>
          </p:cNvPr>
          <p:cNvSpPr txBox="1">
            <a:spLocks/>
          </p:cNvSpPr>
          <p:nvPr/>
        </p:nvSpPr>
        <p:spPr>
          <a:xfrm>
            <a:off x="457320" y="1562101"/>
            <a:ext cx="4784558" cy="4267200"/>
          </a:xfrm>
          <a:prstGeom prst="rect">
            <a:avLst/>
          </a:prstGeom>
        </p:spPr>
        <p:txBody>
          <a:bodyPr/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Grids:</a:t>
            </a:r>
          </a:p>
          <a:p>
            <a:pPr marL="742950" lvl="1" indent="-285750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UTM North for northern hemisphere.</a:t>
            </a:r>
          </a:p>
          <a:p>
            <a:pPr marL="742950" lvl="1" indent="-285750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UTM South for southern hemisphere.</a:t>
            </a:r>
          </a:p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Zone:</a:t>
            </a:r>
          </a:p>
          <a:p>
            <a:pPr marL="742950" lvl="1" indent="-285750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Divided into 6º of longitude.</a:t>
            </a:r>
          </a:p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Ellipsoid:</a:t>
            </a:r>
          </a:p>
          <a:p>
            <a:pPr marL="742950" lvl="1" indent="-285750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If your Ellipsoid is not WGS-84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: You 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need a datum transformation.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4476B44-3117-4B56-B95B-2EB7326E4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96823"/>
            <a:ext cx="502920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1394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NAD-83 Grids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46EF23A8-D683-4AC5-8F14-C03D50FCEFCA}"/>
              </a:ext>
            </a:extLst>
          </p:cNvPr>
          <p:cNvSpPr txBox="1">
            <a:spLocks/>
          </p:cNvSpPr>
          <p:nvPr/>
        </p:nvSpPr>
        <p:spPr>
          <a:xfrm>
            <a:off x="573740" y="1143000"/>
            <a:ext cx="6147901" cy="4572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Grids:</a:t>
            </a:r>
          </a:p>
          <a:p>
            <a:pPr marL="800100" lvl="1" indent="-342900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Select ‘State Plane NAD-83’</a:t>
            </a:r>
          </a:p>
          <a:p>
            <a:pPr marL="800100" lvl="1" indent="-342900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endParaRPr lang="en-US" altLang="en-US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Zone:</a:t>
            </a:r>
          </a:p>
          <a:p>
            <a:pPr marL="800100" lvl="1" indent="-342900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Select the appropriate state zone.</a:t>
            </a:r>
          </a:p>
          <a:p>
            <a:pPr marL="800100" lvl="1" indent="-342900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endParaRPr lang="en-US" altLang="en-US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Ellipsoid:</a:t>
            </a:r>
          </a:p>
          <a:p>
            <a:pPr marL="800100" lvl="1" indent="-342900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Even though NAD-83 is based upon GRS-80, you will see WGS-84 listed as the ellipsoid.</a:t>
            </a:r>
          </a:p>
          <a:p>
            <a:pPr marL="800100" lvl="1" indent="-342900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endParaRPr lang="en-US" altLang="en-US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8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This is because the US government treats the two as the same, even though there are slight differences.</a:t>
            </a:r>
            <a:endParaRPr lang="en-US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1238917-1751-4730-8F22-302A6C5DC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574" y="1619250"/>
            <a:ext cx="50292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6337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NAD-27 Grids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7D2ED00C-B3EA-443E-9E71-5C18506385D2}"/>
              </a:ext>
            </a:extLst>
          </p:cNvPr>
          <p:cNvSpPr txBox="1">
            <a:spLocks/>
          </p:cNvSpPr>
          <p:nvPr/>
        </p:nvSpPr>
        <p:spPr>
          <a:xfrm>
            <a:off x="1018438" y="1257300"/>
            <a:ext cx="3810000" cy="4343400"/>
          </a:xfrm>
          <a:prstGeom prst="rect">
            <a:avLst/>
          </a:prstGeom>
        </p:spPr>
        <p:txBody>
          <a:bodyPr/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Grids:</a:t>
            </a:r>
          </a:p>
          <a:p>
            <a:pPr marL="479425" lvl="1" indent="-342900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Select ‘State Plane – 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NAD-27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’</a:t>
            </a:r>
          </a:p>
          <a:p>
            <a:pPr marL="479425" lvl="1" indent="-342900">
              <a:buClr>
                <a:schemeClr val="tx1">
                  <a:lumMod val="65000"/>
                  <a:lumOff val="35000"/>
                </a:schemeClr>
              </a:buClr>
            </a:pPr>
            <a:endParaRPr lang="en-US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Zone:</a:t>
            </a:r>
          </a:p>
          <a:p>
            <a:pPr marL="479425" lvl="1" indent="-342900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Select your state plane zone.</a:t>
            </a:r>
          </a:p>
          <a:p>
            <a:pPr>
              <a:buClr>
                <a:schemeClr val="tx1">
                  <a:lumMod val="65000"/>
                  <a:lumOff val="35000"/>
                </a:schemeClr>
              </a:buClr>
            </a:pPr>
            <a:endParaRPr lang="en-US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Ellipsoid:</a:t>
            </a:r>
          </a:p>
          <a:p>
            <a:pPr marL="479425" lvl="1" indent="-342900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Fixed to ‘</a:t>
            </a:r>
            <a:r>
              <a:rPr lang="en-US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Clarke-1866</a:t>
            </a: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’.</a:t>
            </a:r>
          </a:p>
          <a:p>
            <a:pPr marL="479425" lvl="1" indent="-342900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You have to do a Datum Transformation!</a:t>
            </a:r>
          </a:p>
          <a:p>
            <a:pPr marL="479425" lvl="1" indent="-342900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Set the Datum Shift file to CONUS.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58FE967-120C-4813-BBBF-546B6D172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414" y="1535360"/>
            <a:ext cx="5507148" cy="402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0750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UK National Grid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6B085438-C217-4E9F-A570-1F434AEC8575}"/>
              </a:ext>
            </a:extLst>
          </p:cNvPr>
          <p:cNvSpPr txBox="1">
            <a:spLocks noChangeArrowheads="1"/>
          </p:cNvSpPr>
          <p:nvPr/>
        </p:nvSpPr>
        <p:spPr>
          <a:xfrm>
            <a:off x="729772" y="1371600"/>
            <a:ext cx="4969042" cy="4525963"/>
          </a:xfrm>
          <a:prstGeom prst="rect">
            <a:avLst/>
          </a:prstGeom>
        </p:spPr>
        <p:txBody>
          <a:bodyPr/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defRPr/>
            </a:pPr>
            <a:r>
              <a:rPr lang="en-US" altLang="en-US" sz="20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Grids:</a:t>
            </a:r>
          </a:p>
          <a:p>
            <a:pPr marL="846138" lvl="1" indent="-342900">
              <a:defRPr/>
            </a:pPr>
            <a:r>
              <a:rPr lang="en-US" altLang="en-US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to ‘UK National Grid’</a:t>
            </a:r>
          </a:p>
          <a:p>
            <a:pPr>
              <a:buClr>
                <a:schemeClr val="tx1"/>
              </a:buClr>
              <a:defRPr/>
            </a:pPr>
            <a:r>
              <a:rPr lang="en-US" altLang="en-US" sz="20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Zones:</a:t>
            </a:r>
          </a:p>
          <a:p>
            <a:pPr marL="846138" lvl="1" indent="-342900">
              <a:defRPr/>
            </a:pPr>
            <a:r>
              <a:rPr lang="en-US" altLang="en-US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no zones!</a:t>
            </a:r>
          </a:p>
          <a:p>
            <a:pPr>
              <a:buClr>
                <a:schemeClr val="tx1"/>
              </a:buClr>
              <a:defRPr/>
            </a:pPr>
            <a:r>
              <a:rPr lang="en-US" altLang="en-US" sz="200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Ellipsoid:</a:t>
            </a:r>
          </a:p>
          <a:p>
            <a:pPr marL="846138" lvl="1" indent="-342900">
              <a:defRPr/>
            </a:pPr>
            <a:r>
              <a:rPr lang="en-US" altLang="en-US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on ‘Airy’.</a:t>
            </a:r>
          </a:p>
          <a:p>
            <a:pPr marL="846138" lvl="1" indent="-342900">
              <a:defRPr/>
            </a:pPr>
            <a:r>
              <a:rPr lang="en-US" altLang="en-US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have to do a Datum Transformation.</a:t>
            </a:r>
          </a:p>
          <a:p>
            <a:pPr marL="846138" lvl="1" indent="-342900">
              <a:defRPr/>
            </a:pPr>
            <a:r>
              <a:rPr lang="en-US" altLang="en-US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the Datum Shift file to OSTN15.</a:t>
            </a:r>
          </a:p>
          <a:p>
            <a:pPr marL="639763" lvl="1">
              <a:defRPr/>
            </a:pPr>
            <a:endParaRPr lang="en-US" altLang="en-US" sz="2800">
              <a:solidFill>
                <a:srgbClr val="53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Font typeface="Wingdings 2" panose="05020102010507070707" pitchFamily="18" charset="2"/>
              <a:buChar char=""/>
              <a:defRPr/>
            </a:pPr>
            <a:endParaRPr lang="en-US" altLang="en-US" sz="3200" dirty="0">
              <a:solidFill>
                <a:srgbClr val="53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F2E8736-C325-4127-9217-9BEB2B630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076" y="1371600"/>
            <a:ext cx="501967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8519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2EC7E8D-590F-467C-8D05-9FB7FDFC3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313" y="819747"/>
            <a:ext cx="5614471" cy="2774209"/>
          </a:xfrm>
          <a:prstGeom prst="rect">
            <a:avLst/>
          </a:prstGeom>
        </p:spPr>
      </p:pic>
      <p:sp>
        <p:nvSpPr>
          <p:cNvPr id="60418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User Defined Projection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17D135A1-4B7E-4DED-87FC-6951D0163111}"/>
              </a:ext>
            </a:extLst>
          </p:cNvPr>
          <p:cNvSpPr txBox="1">
            <a:spLocks noChangeArrowheads="1"/>
          </p:cNvSpPr>
          <p:nvPr/>
        </p:nvSpPr>
        <p:spPr>
          <a:xfrm>
            <a:off x="929229" y="1160090"/>
            <a:ext cx="4973053" cy="5105400"/>
          </a:xfrm>
          <a:prstGeom prst="rect">
            <a:avLst/>
          </a:prstGeom>
        </p:spPr>
        <p:txBody>
          <a:bodyPr/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SzPct val="99000"/>
              <a:defRPr/>
            </a:pPr>
            <a:r>
              <a:rPr lang="en-US" altLang="en-US" sz="20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Grids:</a:t>
            </a:r>
          </a:p>
          <a:p>
            <a:pPr marL="742950" lvl="1" indent="-285750">
              <a:buSzPct val="99000"/>
              <a:defRPr/>
            </a:pPr>
            <a:r>
              <a:rPr lang="en-US" altLang="en-US" sz="18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to ‘User Defined’ (bottom of list).</a:t>
            </a:r>
          </a:p>
          <a:p>
            <a:pPr marL="742950" lvl="1" indent="-285750">
              <a:buSzPct val="99000"/>
              <a:defRPr/>
            </a:pPr>
            <a:r>
              <a:rPr lang="en-US" altLang="en-US" sz="18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opens up the Projection items.</a:t>
            </a:r>
          </a:p>
          <a:p>
            <a:pPr>
              <a:buClr>
                <a:schemeClr val="tx1"/>
              </a:buClr>
              <a:buSzPct val="99000"/>
              <a:defRPr/>
            </a:pPr>
            <a:r>
              <a:rPr lang="en-US" altLang="en-US" sz="20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Projection:</a:t>
            </a:r>
          </a:p>
          <a:p>
            <a:pPr marL="742950" lvl="1" indent="-285750">
              <a:buSzPct val="99000"/>
              <a:defRPr/>
            </a:pPr>
            <a:r>
              <a:rPr lang="en-US" altLang="en-US" sz="18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your projection.</a:t>
            </a:r>
          </a:p>
          <a:p>
            <a:pPr marL="742950" lvl="1" indent="-285750">
              <a:buSzPct val="99000"/>
              <a:defRPr/>
            </a:pPr>
            <a:r>
              <a:rPr lang="en-US" altLang="en-US" sz="18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projection parameters.</a:t>
            </a:r>
          </a:p>
          <a:p>
            <a:pPr>
              <a:buClr>
                <a:schemeClr val="tx1"/>
              </a:buClr>
              <a:buSzPct val="99000"/>
              <a:defRPr/>
            </a:pPr>
            <a:r>
              <a:rPr lang="en-US" altLang="en-US" sz="20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Ellipsoid:</a:t>
            </a:r>
          </a:p>
          <a:p>
            <a:pPr marL="742950" lvl="1" indent="-285750">
              <a:buSzPct val="99000"/>
              <a:defRPr/>
            </a:pPr>
            <a:r>
              <a:rPr lang="en-US" altLang="en-US" sz="18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not WGS-84, do a Datum Transformation.</a:t>
            </a:r>
          </a:p>
          <a:p>
            <a:pPr marL="457200" lvl="1" indent="0">
              <a:buSzPct val="99000"/>
              <a:buFont typeface="Arial" pitchFamily="34" charset="0"/>
              <a:buNone/>
              <a:defRPr/>
            </a:pPr>
            <a:r>
              <a:rPr lang="en-US" altLang="en-US" sz="18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user-defined projection can now be saved so that it shows up in the drop-down listing.</a:t>
            </a:r>
          </a:p>
          <a:p>
            <a:pPr marL="320675">
              <a:buSzPct val="99000"/>
              <a:defRPr/>
            </a:pPr>
            <a:endParaRPr lang="en-US" altLang="en-US" dirty="0">
              <a:solidFill>
                <a:srgbClr val="53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E6EE90C-D577-4596-A551-E8A8E4D92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966" y="1975856"/>
            <a:ext cx="2571750" cy="18764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CE6CE64-66BD-444B-B92C-540E9D101F5A}"/>
              </a:ext>
            </a:extLst>
          </p:cNvPr>
          <p:cNvSpPr/>
          <p:nvPr/>
        </p:nvSpPr>
        <p:spPr>
          <a:xfrm>
            <a:off x="6173014" y="2914068"/>
            <a:ext cx="2080470" cy="2367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0C5D040-221C-41FC-88C1-443DFE83A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4617" y="2788816"/>
            <a:ext cx="3041489" cy="22497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8C2725E-AAC2-4A3D-ACFB-4E1B231C6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601" y="3971329"/>
            <a:ext cx="235267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3287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1B233E-958D-4E52-8CCD-945429DC3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EPSG Codes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71BC1FB-8963-40EF-B22F-E5D6A3368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055" y="1286278"/>
            <a:ext cx="2476500" cy="3609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55AFE8F-6888-4126-A198-386F73DCE238}"/>
              </a:ext>
            </a:extLst>
          </p:cNvPr>
          <p:cNvSpPr txBox="1">
            <a:spLocks noChangeArrowheads="1"/>
          </p:cNvSpPr>
          <p:nvPr/>
        </p:nvSpPr>
        <p:spPr>
          <a:xfrm>
            <a:off x="625152" y="1828800"/>
            <a:ext cx="5761962" cy="4287400"/>
          </a:xfrm>
          <a:prstGeom prst="rect">
            <a:avLst/>
          </a:prstGeom>
        </p:spPr>
        <p:txBody>
          <a:bodyPr/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geodesy using EPSG (European Petroleum Survey Group) Code.</a:t>
            </a:r>
          </a:p>
          <a:p>
            <a:pPr marL="342900" indent="-342900"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Compound (horizontal and vertical) and vertical codes currently not supported.</a:t>
            </a:r>
          </a:p>
          <a:p>
            <a:pPr marL="342900" indent="-342900"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EPSG Code or choose from dropdown box.</a:t>
            </a:r>
          </a:p>
          <a:p>
            <a:pPr marL="342900" indent="-342900"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53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 grids will be loaded from database.</a:t>
            </a:r>
          </a:p>
          <a:p>
            <a:pPr lvl="1" indent="0">
              <a:buClr>
                <a:schemeClr val="tx1"/>
              </a:buClr>
              <a:buSzPct val="99000"/>
              <a:buNone/>
              <a:defRPr/>
            </a:pPr>
            <a:endParaRPr lang="en-US" altLang="en-US" sz="1800" dirty="0">
              <a:solidFill>
                <a:srgbClr val="53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SzPct val="99000"/>
              <a:defRPr/>
            </a:pPr>
            <a:endParaRPr lang="en-US" altLang="en-US" sz="1800" dirty="0">
              <a:solidFill>
                <a:srgbClr val="53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0675">
              <a:buSzPct val="99000"/>
              <a:defRPr/>
            </a:pPr>
            <a:endParaRPr lang="en-US" altLang="en-US" dirty="0">
              <a:solidFill>
                <a:srgbClr val="53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4CDDBE6-AA78-4C88-BA7B-8E201E5AEF8F}"/>
              </a:ext>
            </a:extLst>
          </p:cNvPr>
          <p:cNvSpPr/>
          <p:nvPr/>
        </p:nvSpPr>
        <p:spPr>
          <a:xfrm>
            <a:off x="7352522" y="4404049"/>
            <a:ext cx="1978090" cy="40121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58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</a:t>
            </a:r>
            <a:r>
              <a:rPr lang="en-US" dirty="0" smtClean="0"/>
              <a:t>Up </a:t>
            </a:r>
            <a:r>
              <a:rPr lang="en-US" dirty="0"/>
              <a:t>a Local Grid</a:t>
            </a:r>
          </a:p>
        </p:txBody>
      </p:sp>
    </p:spTree>
    <p:extLst>
      <p:ext uri="{BB962C8B-B14F-4D97-AF65-F5344CB8AC3E}">
        <p14:creationId xmlns:p14="http://schemas.microsoft.com/office/powerpoint/2010/main" val="1300460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Working on a Local Grid</a:t>
            </a:r>
          </a:p>
        </p:txBody>
      </p:sp>
      <p:graphicFrame>
        <p:nvGraphicFramePr>
          <p:cNvPr id="116811" name="Group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224829"/>
              </p:ext>
            </p:extLst>
          </p:nvPr>
        </p:nvGraphicFramePr>
        <p:xfrm>
          <a:off x="2476500" y="1099665"/>
          <a:ext cx="7239000" cy="2819399"/>
        </p:xfrm>
        <a:graphic>
          <a:graphicData uri="http://schemas.openxmlformats.org/drawingml/2006/table">
            <a:tbl>
              <a:tblPr/>
              <a:tblGrid>
                <a:gridCol w="26323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33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33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33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2872" marB="428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9F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Point 1</a:t>
                      </a:r>
                    </a:p>
                  </a:txBody>
                  <a:tcPr marT="42872" marB="428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9F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Point 2</a:t>
                      </a:r>
                    </a:p>
                  </a:txBody>
                  <a:tcPr marT="42872" marB="428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09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33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UTM X</a:t>
                      </a:r>
                    </a:p>
                  </a:txBody>
                  <a:tcPr marT="42872" marB="428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562,000.00</a:t>
                      </a:r>
                    </a:p>
                  </a:txBody>
                  <a:tcPr marT="42872" marB="428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563,000.00</a:t>
                      </a:r>
                    </a:p>
                  </a:txBody>
                  <a:tcPr marT="42872" marB="428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58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UTM Y</a:t>
                      </a:r>
                    </a:p>
                  </a:txBody>
                  <a:tcPr marT="42872" marB="428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3,245,000.00</a:t>
                      </a:r>
                    </a:p>
                  </a:txBody>
                  <a:tcPr marT="42872" marB="428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3,246,000.00</a:t>
                      </a:r>
                    </a:p>
                  </a:txBody>
                  <a:tcPr marT="42872" marB="428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33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Local Grid X</a:t>
                      </a:r>
                    </a:p>
                  </a:txBody>
                  <a:tcPr marT="42872" marB="428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10,000.00</a:t>
                      </a:r>
                    </a:p>
                  </a:txBody>
                  <a:tcPr marT="42872" marB="428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10,940.709</a:t>
                      </a:r>
                    </a:p>
                  </a:txBody>
                  <a:tcPr marT="42872" marB="428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33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Local Grid Y</a:t>
                      </a:r>
                    </a:p>
                  </a:txBody>
                  <a:tcPr marT="42872" marB="428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10,000.00</a:t>
                      </a:r>
                    </a:p>
                  </a:txBody>
                  <a:tcPr marT="42872" marB="428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11,063.278</a:t>
                      </a:r>
                    </a:p>
                  </a:txBody>
                  <a:tcPr marT="42872" marB="428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16765" name="Text Box 29"/>
          <p:cNvSpPr txBox="1">
            <a:spLocks noChangeArrowheads="1"/>
          </p:cNvSpPr>
          <p:nvPr/>
        </p:nvSpPr>
        <p:spPr bwMode="auto">
          <a:xfrm>
            <a:off x="2476500" y="4102769"/>
            <a:ext cx="853440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You need two points in your area where you know:</a:t>
            </a:r>
          </a:p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+mn-cs"/>
              </a:rPr>
              <a:t>  X-Y on your Local Grid</a:t>
            </a:r>
          </a:p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+mn-cs"/>
              </a:rPr>
              <a:t>  X-Y on a normal HYPACK</a:t>
            </a:r>
            <a:r>
              <a:rPr lang="en-US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®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 Project Grid, such as UTM, State Plane, etc.</a:t>
            </a:r>
          </a:p>
        </p:txBody>
      </p:sp>
    </p:spTree>
    <p:extLst>
      <p:ext uri="{BB962C8B-B14F-4D97-AF65-F5344CB8AC3E}">
        <p14:creationId xmlns:p14="http://schemas.microsoft.com/office/powerpoint/2010/main" val="1456418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dirty="0">
                <a:latin typeface="Arial" pitchFamily="34" charset="0"/>
                <a:cs typeface="Arial" pitchFamily="34" charset="0"/>
              </a:rPr>
              <a:t>GEODETIC PARAMETERS: </a:t>
            </a:r>
            <a:r>
              <a:rPr lang="en-US" altLang="en-US" sz="2400" dirty="0">
                <a:latin typeface="Arial" pitchFamily="34" charset="0"/>
                <a:cs typeface="Arial" pitchFamily="34" charset="0"/>
              </a:rPr>
              <a:t>Setup for Local Grid</a:t>
            </a:r>
            <a:endParaRPr lang="en-US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894" y="4827978"/>
            <a:ext cx="22479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12" y="4343155"/>
            <a:ext cx="23622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xmlns="" id="{C8B4A25D-90B5-442C-96E6-614D9FE3E012}"/>
              </a:ext>
            </a:extLst>
          </p:cNvPr>
          <p:cNvSpPr txBox="1">
            <a:spLocks/>
          </p:cNvSpPr>
          <p:nvPr/>
        </p:nvSpPr>
        <p:spPr>
          <a:xfrm>
            <a:off x="8458318" y="1448803"/>
            <a:ext cx="3276600" cy="36576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GEODETIC PARAMETERS to a Grid/Zone that HYPACK knows about </a:t>
            </a:r>
            <a:r>
              <a:rPr lang="en-US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 </a:t>
            </a: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UTM).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Next, change the ‘Grids’ entry to “User Defined”.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‘Local Grid Adjustment’ check box and then the ‘Local Grid’ button.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86711F0-FB48-4EF5-A1C0-0903652E0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901" y="1171820"/>
            <a:ext cx="5692476" cy="2831258"/>
          </a:xfrm>
          <a:prstGeom prst="rect">
            <a:avLst/>
          </a:prstGeom>
        </p:spPr>
      </p:pic>
      <p:cxnSp>
        <p:nvCxnSpPr>
          <p:cNvPr id="3" name="Straight Arrow Connector 2"/>
          <p:cNvCxnSpPr>
            <a:cxnSpLocks/>
          </p:cNvCxnSpPr>
          <p:nvPr/>
        </p:nvCxnSpPr>
        <p:spPr>
          <a:xfrm flipV="1">
            <a:off x="2337092" y="2183363"/>
            <a:ext cx="238157" cy="2159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/>
            <a:stCxn id="27654" idx="0"/>
          </p:cNvCxnSpPr>
          <p:nvPr/>
        </p:nvCxnSpPr>
        <p:spPr>
          <a:xfrm flipH="1" flipV="1">
            <a:off x="5943600" y="3788229"/>
            <a:ext cx="139244" cy="103974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94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LOCAL GRID: Window</a:t>
            </a:r>
          </a:p>
        </p:txBody>
      </p:sp>
      <p:pic>
        <p:nvPicPr>
          <p:cNvPr id="2867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838" y="1066299"/>
            <a:ext cx="3089044" cy="472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xmlns="" id="{D6084699-338F-4F29-A1BC-E7414E99E1BF}"/>
              </a:ext>
            </a:extLst>
          </p:cNvPr>
          <p:cNvSpPr txBox="1">
            <a:spLocks/>
          </p:cNvSpPr>
          <p:nvPr/>
        </p:nvSpPr>
        <p:spPr>
          <a:xfrm>
            <a:off x="6454500" y="2336128"/>
            <a:ext cx="4114800" cy="190051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the ‘World’ and ‘Local’ coordinates, select your origin and have the program compute the rotation, translation and scale.</a:t>
            </a:r>
          </a:p>
        </p:txBody>
      </p:sp>
    </p:spTree>
    <p:extLst>
      <p:ext uri="{BB962C8B-B14F-4D97-AF65-F5344CB8AC3E}">
        <p14:creationId xmlns:p14="http://schemas.microsoft.com/office/powerpoint/2010/main" val="1504187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Checking Results in GRID CONVERSION</a:t>
            </a:r>
          </a:p>
        </p:txBody>
      </p:sp>
      <p:pic>
        <p:nvPicPr>
          <p:cNvPr id="3072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88" y="999708"/>
            <a:ext cx="7565511" cy="15693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060" y="854299"/>
            <a:ext cx="3111696" cy="4760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ECC15A53-2208-4769-8433-E17D4A0A8B6E}"/>
              </a:ext>
            </a:extLst>
          </p:cNvPr>
          <p:cNvSpPr txBox="1">
            <a:spLocks/>
          </p:cNvSpPr>
          <p:nvPr/>
        </p:nvSpPr>
        <p:spPr>
          <a:xfrm>
            <a:off x="2537927" y="3107094"/>
            <a:ext cx="3926513" cy="2751198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Point 1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	UTM Zone 17.</a:t>
            </a:r>
          </a:p>
          <a:p>
            <a:pPr marL="914400" lvl="2" indent="0">
              <a:lnSpc>
                <a:spcPct val="90000"/>
              </a:lnSpc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X = 562,000.000</a:t>
            </a:r>
          </a:p>
          <a:p>
            <a:pPr marL="914400" lvl="2" indent="0">
              <a:lnSpc>
                <a:spcPct val="90000"/>
              </a:lnSpc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Y = 3,245,000.000</a:t>
            </a:r>
          </a:p>
          <a:p>
            <a:pPr marL="457200" lvl="1" indent="0">
              <a:lnSpc>
                <a:spcPct val="90000"/>
              </a:lnSpc>
              <a:buFont typeface="Arial" charset="0"/>
              <a:buNone/>
            </a:pPr>
            <a:endParaRPr lang="en-US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0">
              <a:lnSpc>
                <a:spcPct val="90000"/>
              </a:lnSpc>
              <a:buFont typeface="Arial" charset="0"/>
              <a:buNone/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UTM Lat-Long:</a:t>
            </a:r>
          </a:p>
          <a:p>
            <a:pPr marL="914400" lvl="2" indent="0">
              <a:lnSpc>
                <a:spcPct val="90000"/>
              </a:lnSpc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Lat = N29° 19.953279’</a:t>
            </a:r>
          </a:p>
          <a:p>
            <a:pPr marL="914400" lvl="2" indent="0">
              <a:lnSpc>
                <a:spcPct val="90000"/>
              </a:lnSpc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Lon = W80° 21.684083’</a:t>
            </a:r>
          </a:p>
          <a:p>
            <a:pPr marL="457200" lvl="1" indent="0">
              <a:lnSpc>
                <a:spcPct val="90000"/>
              </a:lnSpc>
              <a:buFont typeface="Arial" charset="0"/>
              <a:buNone/>
            </a:pPr>
            <a:endParaRPr lang="en-US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1" indent="0">
              <a:lnSpc>
                <a:spcPct val="90000"/>
              </a:lnSpc>
              <a:buFont typeface="Arial" charset="0"/>
              <a:buNone/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Local Grid Coordinates</a:t>
            </a:r>
          </a:p>
          <a:p>
            <a:pPr marL="914400" lvl="2" indent="0">
              <a:lnSpc>
                <a:spcPct val="90000"/>
              </a:lnSpc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X = 10,000.000</a:t>
            </a:r>
          </a:p>
          <a:p>
            <a:pPr marL="914400" lvl="2" indent="0">
              <a:lnSpc>
                <a:spcPct val="90000"/>
              </a:lnSpc>
            </a:pPr>
            <a:r>
              <a:rPr lang="en-US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Y = 10,000.000</a:t>
            </a:r>
          </a:p>
        </p:txBody>
      </p:sp>
    </p:spTree>
    <p:extLst>
      <p:ext uri="{BB962C8B-B14F-4D97-AF65-F5344CB8AC3E}">
        <p14:creationId xmlns:p14="http://schemas.microsoft.com/office/powerpoint/2010/main" val="103427506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latin typeface="Arial" pitchFamily="34" charset="0"/>
                <a:cs typeface="Arial" pitchFamily="34" charset="0"/>
              </a:rPr>
              <a:t>Time Variable Datum Transformations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99665"/>
            <a:ext cx="412432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2295052"/>
            <a:ext cx="42386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499" y="4752501"/>
            <a:ext cx="25050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1EBB7E34-91A5-4140-8889-F05228CC90C2}"/>
              </a:ext>
            </a:extLst>
          </p:cNvPr>
          <p:cNvSpPr txBox="1">
            <a:spLocks/>
          </p:cNvSpPr>
          <p:nvPr/>
        </p:nvSpPr>
        <p:spPr>
          <a:xfrm>
            <a:off x="649264" y="1099665"/>
            <a:ext cx="5153526" cy="45259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Due to continental drift, a time-variable datum transformation may be necessary.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endParaRPr lang="en-US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HYPACK has models for North America, Europe and Australia available in GEODETIC PARAMETERS.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endParaRPr lang="en-US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Go to TOOLS Menu to select transformation </a:t>
            </a:r>
            <a:r>
              <a:rPr lang="en-US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option.</a:t>
            </a:r>
            <a:endParaRPr lang="en-US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80060" lvl="1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endParaRPr lang="en-US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80060" lvl="1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Choose epoch, system and year</a:t>
            </a:r>
          </a:p>
          <a:p>
            <a:pPr marL="480060" lvl="1" indent="-342900"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Click COMPUTE!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altLang="en-US" sz="20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40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Real Time Kinematic - RTK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31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>
                <a:latin typeface="Arial" pitchFamily="34" charset="0"/>
                <a:cs typeface="Arial" pitchFamily="34" charset="0"/>
              </a:rPr>
              <a:t>RTK Tide Calculation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D9F3608-0EF4-4E0F-ABDE-F1B5D6876FDF}"/>
              </a:ext>
            </a:extLst>
          </p:cNvPr>
          <p:cNvSpPr txBox="1"/>
          <p:nvPr/>
        </p:nvSpPr>
        <p:spPr>
          <a:xfrm>
            <a:off x="382588" y="920621"/>
            <a:ext cx="7924800" cy="501675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lvl="1">
              <a:defRPr/>
            </a:pPr>
            <a:r>
              <a:rPr lang="en-US" sz="2000" dirty="0">
                <a:solidFill>
                  <a:srgbClr val="53565A"/>
                </a:solidFill>
              </a:rPr>
              <a:t>Choose from which source the K and N values are based upon</a:t>
            </a:r>
          </a:p>
          <a:p>
            <a:pPr marL="69691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53565A"/>
              </a:solidFill>
            </a:endParaRPr>
          </a:p>
          <a:p>
            <a:pPr marL="69691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53565A"/>
                </a:solidFill>
              </a:rPr>
              <a:t>Geoid Model</a:t>
            </a:r>
          </a:p>
          <a:p>
            <a:pPr marL="69691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srgbClr val="53565A"/>
              </a:solidFill>
            </a:endParaRPr>
          </a:p>
          <a:p>
            <a:pPr marL="69691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srgbClr val="53565A"/>
                </a:solidFill>
              </a:rPr>
              <a:t>Orthometric</a:t>
            </a:r>
            <a:r>
              <a:rPr lang="en-US" dirty="0">
                <a:solidFill>
                  <a:srgbClr val="53565A"/>
                </a:solidFill>
              </a:rPr>
              <a:t> Height Correction</a:t>
            </a:r>
          </a:p>
          <a:p>
            <a:pPr marL="69691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srgbClr val="53565A"/>
              </a:solidFill>
            </a:endParaRPr>
          </a:p>
          <a:p>
            <a:pPr marL="69691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53565A"/>
                </a:solidFill>
              </a:rPr>
              <a:t>VDatum Zone and Chart Datum</a:t>
            </a:r>
          </a:p>
          <a:p>
            <a:pPr marL="69691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srgbClr val="53565A"/>
              </a:solidFill>
            </a:endParaRPr>
          </a:p>
          <a:p>
            <a:pPr marL="696913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53565A"/>
                </a:solidFill>
                <a:cs typeface="Arial" pitchFamily="34" charset="0"/>
              </a:rPr>
              <a:t>KTD File</a:t>
            </a:r>
          </a:p>
          <a:p>
            <a:pPr marL="696913" indent="-285750" eaLnBrk="1" hangingPunct="1"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srgbClr val="53565A"/>
              </a:solidFill>
              <a:cs typeface="Arial" pitchFamily="34" charset="0"/>
            </a:endParaRPr>
          </a:p>
          <a:p>
            <a:pPr marL="696913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53565A"/>
                </a:solidFill>
                <a:cs typeface="Arial" pitchFamily="34" charset="0"/>
              </a:rPr>
              <a:t>User Value</a:t>
            </a:r>
          </a:p>
          <a:p>
            <a:pPr marL="696913" indent="-285750" eaLnBrk="1" hangingPunct="1">
              <a:buFont typeface="Arial" panose="020B0604020202020204" pitchFamily="34" charset="0"/>
              <a:buChar char="•"/>
              <a:defRPr/>
            </a:pPr>
            <a:endParaRPr lang="en-US" sz="2200" dirty="0">
              <a:solidFill>
                <a:srgbClr val="53565A"/>
              </a:solidFill>
            </a:endParaRPr>
          </a:p>
          <a:p>
            <a:pPr marL="868363" lvl="1" algn="ctr" eaLnBrk="1" hangingPunct="1">
              <a:defRPr/>
            </a:pPr>
            <a:endParaRPr lang="en-US" sz="1400" dirty="0">
              <a:solidFill>
                <a:srgbClr val="53565A"/>
              </a:solidFill>
            </a:endParaRPr>
          </a:p>
          <a:p>
            <a:pPr marL="868363" lvl="1" algn="ctr" eaLnBrk="1" hangingPunct="1">
              <a:defRPr/>
            </a:pPr>
            <a:endParaRPr lang="en-US" sz="1400" dirty="0">
              <a:solidFill>
                <a:srgbClr val="53565A"/>
              </a:solidFill>
            </a:endParaRPr>
          </a:p>
          <a:p>
            <a:pPr marL="868363" lvl="1" algn="ctr" eaLnBrk="1" hangingPunct="1">
              <a:defRPr/>
            </a:pPr>
            <a:endParaRPr lang="en-US" sz="1400" dirty="0">
              <a:solidFill>
                <a:srgbClr val="53565A"/>
              </a:solidFill>
            </a:endParaRPr>
          </a:p>
          <a:p>
            <a:pPr marL="868363" lvl="1" algn="ctr" eaLnBrk="1" hangingPunct="1">
              <a:defRPr/>
            </a:pPr>
            <a:endParaRPr lang="en-US" sz="1400" dirty="0">
              <a:solidFill>
                <a:srgbClr val="53565A"/>
              </a:solidFill>
            </a:endParaRPr>
          </a:p>
          <a:p>
            <a:pPr marL="868363" lvl="1" algn="ctr" eaLnBrk="1" hangingPunct="1">
              <a:defRPr/>
            </a:pPr>
            <a:endParaRPr lang="en-US" sz="1400" dirty="0">
              <a:solidFill>
                <a:srgbClr val="53565A"/>
              </a:solidFill>
            </a:endParaRPr>
          </a:p>
          <a:p>
            <a:pPr marL="868363" lvl="1" algn="ctr" eaLnBrk="1" hangingPunct="1">
              <a:defRPr/>
            </a:pPr>
            <a:endParaRPr lang="en-US" sz="1400" dirty="0">
              <a:solidFill>
                <a:srgbClr val="53565A"/>
              </a:solidFill>
            </a:endParaRPr>
          </a:p>
          <a:p>
            <a:pPr marL="868363" lvl="1" algn="ctr" eaLnBrk="1" hangingPunct="1">
              <a:defRPr/>
            </a:pPr>
            <a:endParaRPr lang="en-US" sz="1400" dirty="0">
              <a:solidFill>
                <a:srgbClr val="53565A"/>
              </a:solidFill>
            </a:endParaRPr>
          </a:p>
          <a:p>
            <a:pPr marL="868363" lvl="1" algn="ctr" eaLnBrk="1" hangingPunct="1">
              <a:defRPr/>
            </a:pPr>
            <a:endParaRPr lang="en-US" sz="1400" dirty="0">
              <a:solidFill>
                <a:srgbClr val="53565A"/>
              </a:solidFill>
            </a:endParaRPr>
          </a:p>
          <a:p>
            <a:pPr marL="868363" lvl="1" algn="ctr" eaLnBrk="1" hangingPunct="1">
              <a:defRPr/>
            </a:pPr>
            <a:endParaRPr lang="en-US" sz="1400" dirty="0">
              <a:solidFill>
                <a:srgbClr val="53565A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5BA784B-2BAA-4C33-A086-A146C6ADE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647" y="3429000"/>
            <a:ext cx="7296150" cy="20764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48A0622-0108-49A7-B291-A732631A1BDB}"/>
              </a:ext>
            </a:extLst>
          </p:cNvPr>
          <p:cNvSpPr/>
          <p:nvPr/>
        </p:nvSpPr>
        <p:spPr>
          <a:xfrm>
            <a:off x="3526971" y="3508310"/>
            <a:ext cx="2136711" cy="18008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36257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RTK Tides: Definitions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01828" y="1535775"/>
            <a:ext cx="3621874" cy="367842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b="1" dirty="0">
                <a:latin typeface="Arial" pitchFamily="34" charset="0"/>
                <a:cs typeface="Arial" pitchFamily="34" charset="0"/>
              </a:rPr>
              <a:t>T’:</a:t>
            </a:r>
            <a:r>
              <a:rPr lang="en-US" altLang="en-US" sz="1200" dirty="0">
                <a:latin typeface="Arial" pitchFamily="34" charset="0"/>
                <a:cs typeface="Arial" pitchFamily="34" charset="0"/>
              </a:rPr>
              <a:t>  Height of Water Level Above Chart Datum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 :</a:t>
            </a:r>
            <a:r>
              <a:rPr lang="en-US" altLang="en-US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HYPACK Tide Correction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en-US" sz="1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= -T’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b="1" dirty="0">
                <a:latin typeface="Arial" pitchFamily="34" charset="0"/>
                <a:cs typeface="Arial" pitchFamily="34" charset="0"/>
              </a:rPr>
              <a:t>A:</a:t>
            </a:r>
            <a:r>
              <a:rPr lang="en-US" altLang="en-US" sz="1200" dirty="0">
                <a:latin typeface="Arial" pitchFamily="34" charset="0"/>
                <a:cs typeface="Arial" pitchFamily="34" charset="0"/>
              </a:rPr>
              <a:t>  Ellipsoid Height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b="1" dirty="0">
                <a:latin typeface="Arial" pitchFamily="34" charset="0"/>
                <a:cs typeface="Arial" pitchFamily="34" charset="0"/>
              </a:rPr>
              <a:t>H:</a:t>
            </a:r>
            <a:r>
              <a:rPr lang="en-US" altLang="en-US" sz="1200" dirty="0">
                <a:latin typeface="Arial" pitchFamily="34" charset="0"/>
                <a:cs typeface="Arial" pitchFamily="34" charset="0"/>
              </a:rPr>
              <a:t>  Antenna Height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Positive is downwards!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Measured Above Static Waterline when Static Draft = 0.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b="1" dirty="0">
                <a:latin typeface="Arial" pitchFamily="34" charset="0"/>
                <a:cs typeface="Arial" pitchFamily="34" charset="0"/>
              </a:rPr>
              <a:t>B:</a:t>
            </a:r>
            <a:r>
              <a:rPr lang="en-US" altLang="en-US" sz="1200" dirty="0">
                <a:latin typeface="Arial" pitchFamily="34" charset="0"/>
                <a:cs typeface="Arial" pitchFamily="34" charset="0"/>
              </a:rPr>
              <a:t>  Measured Depth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Echosounder Calibrated to Static Water Line.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b="1" dirty="0">
                <a:latin typeface="Arial" pitchFamily="34" charset="0"/>
                <a:cs typeface="Arial" pitchFamily="34" charset="0"/>
              </a:rPr>
              <a:t>CS:</a:t>
            </a:r>
            <a:r>
              <a:rPr lang="en-US" altLang="en-US" sz="1200" dirty="0">
                <a:latin typeface="Arial" pitchFamily="34" charset="0"/>
                <a:cs typeface="Arial" pitchFamily="34" charset="0"/>
              </a:rPr>
              <a:t>  Chart Sounding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b="1" dirty="0">
                <a:latin typeface="Arial" pitchFamily="34" charset="0"/>
                <a:cs typeface="Arial" pitchFamily="34" charset="0"/>
              </a:rPr>
              <a:t>D:</a:t>
            </a:r>
            <a:r>
              <a:rPr lang="en-US" altLang="en-US" sz="1200" dirty="0">
                <a:latin typeface="Arial" pitchFamily="34" charset="0"/>
                <a:cs typeface="Arial" pitchFamily="34" charset="0"/>
              </a:rPr>
              <a:t>  Dynamic Draft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b="1" dirty="0">
                <a:latin typeface="Arial" pitchFamily="34" charset="0"/>
                <a:cs typeface="Arial" pitchFamily="34" charset="0"/>
              </a:rPr>
              <a:t>K:</a:t>
            </a:r>
            <a:r>
              <a:rPr lang="en-US" altLang="en-US" sz="1200" dirty="0">
                <a:latin typeface="Arial" pitchFamily="34" charset="0"/>
                <a:cs typeface="Arial" pitchFamily="34" charset="0"/>
              </a:rPr>
              <a:t>  Height of Geoid Above Chart Datum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n-US" altLang="en-US" sz="1200" b="1" dirty="0">
                <a:latin typeface="Arial" pitchFamily="34" charset="0"/>
                <a:cs typeface="Arial" pitchFamily="34" charset="0"/>
              </a:rPr>
              <a:t>N:</a:t>
            </a:r>
            <a:r>
              <a:rPr lang="en-US" altLang="en-US" sz="1200" dirty="0">
                <a:latin typeface="Arial" pitchFamily="34" charset="0"/>
                <a:cs typeface="Arial" pitchFamily="34" charset="0"/>
              </a:rPr>
              <a:t>  Height of Geoid Above Reference Ellipsoid.</a:t>
            </a:r>
          </a:p>
        </p:txBody>
      </p:sp>
      <p:sp>
        <p:nvSpPr>
          <p:cNvPr id="33796" name="Rectangle 14"/>
          <p:cNvSpPr>
            <a:spLocks noChangeArrowheads="1"/>
          </p:cNvSpPr>
          <p:nvPr/>
        </p:nvSpPr>
        <p:spPr bwMode="auto">
          <a:xfrm>
            <a:off x="5562600" y="1371600"/>
            <a:ext cx="5105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C3C7442-AA96-473D-8EFA-2AB73183CAE5}"/>
              </a:ext>
            </a:extLst>
          </p:cNvPr>
          <p:cNvGrpSpPr/>
          <p:nvPr/>
        </p:nvGrpSpPr>
        <p:grpSpPr>
          <a:xfrm>
            <a:off x="3810197" y="1088987"/>
            <a:ext cx="4941918" cy="4322687"/>
            <a:chOff x="5449094" y="1564822"/>
            <a:chExt cx="5185569" cy="4454978"/>
          </a:xfrm>
        </p:grpSpPr>
        <p:sp>
          <p:nvSpPr>
            <p:cNvPr id="33797" name="Line 4"/>
            <p:cNvSpPr>
              <a:spLocks noChangeShapeType="1"/>
            </p:cNvSpPr>
            <p:nvPr/>
          </p:nvSpPr>
          <p:spPr bwMode="auto">
            <a:xfrm>
              <a:off x="6400800" y="2326822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Line 5"/>
            <p:cNvSpPr>
              <a:spLocks noChangeShapeType="1"/>
            </p:cNvSpPr>
            <p:nvPr/>
          </p:nvSpPr>
          <p:spPr bwMode="auto">
            <a:xfrm>
              <a:off x="6553200" y="2860222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9" name="Line 6"/>
            <p:cNvSpPr>
              <a:spLocks noChangeShapeType="1"/>
            </p:cNvSpPr>
            <p:nvPr/>
          </p:nvSpPr>
          <p:spPr bwMode="auto">
            <a:xfrm flipV="1">
              <a:off x="7162800" y="2860222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0" name="Line 7"/>
            <p:cNvSpPr>
              <a:spLocks noChangeShapeType="1"/>
            </p:cNvSpPr>
            <p:nvPr/>
          </p:nvSpPr>
          <p:spPr bwMode="auto">
            <a:xfrm flipV="1">
              <a:off x="7772400" y="2326822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1" name="Line 8"/>
            <p:cNvSpPr>
              <a:spLocks noChangeShapeType="1"/>
            </p:cNvSpPr>
            <p:nvPr/>
          </p:nvSpPr>
          <p:spPr bwMode="auto">
            <a:xfrm flipH="1">
              <a:off x="6400800" y="2326822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2" name="Line 9"/>
            <p:cNvSpPr>
              <a:spLocks noChangeShapeType="1"/>
            </p:cNvSpPr>
            <p:nvPr/>
          </p:nvSpPr>
          <p:spPr bwMode="auto">
            <a:xfrm flipV="1">
              <a:off x="6629400" y="1869622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3" name="Line 10"/>
            <p:cNvSpPr>
              <a:spLocks noChangeShapeType="1"/>
            </p:cNvSpPr>
            <p:nvPr/>
          </p:nvSpPr>
          <p:spPr bwMode="auto">
            <a:xfrm>
              <a:off x="6705600" y="1869622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4" name="Line 11"/>
            <p:cNvSpPr>
              <a:spLocks noChangeShapeType="1"/>
            </p:cNvSpPr>
            <p:nvPr/>
          </p:nvSpPr>
          <p:spPr bwMode="auto">
            <a:xfrm>
              <a:off x="7620000" y="1869622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5" name="Line 12"/>
            <p:cNvSpPr>
              <a:spLocks noChangeShapeType="1"/>
            </p:cNvSpPr>
            <p:nvPr/>
          </p:nvSpPr>
          <p:spPr bwMode="auto">
            <a:xfrm flipH="1">
              <a:off x="6172200" y="2631622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6" name="Line 13"/>
            <p:cNvSpPr>
              <a:spLocks noChangeShapeType="1"/>
            </p:cNvSpPr>
            <p:nvPr/>
          </p:nvSpPr>
          <p:spPr bwMode="auto">
            <a:xfrm>
              <a:off x="7239000" y="2631622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7" name="Line 15"/>
            <p:cNvSpPr>
              <a:spLocks noChangeShapeType="1"/>
            </p:cNvSpPr>
            <p:nvPr/>
          </p:nvSpPr>
          <p:spPr bwMode="auto">
            <a:xfrm>
              <a:off x="5449094" y="2479222"/>
              <a:ext cx="3427413" cy="0"/>
            </a:xfrm>
            <a:prstGeom prst="line">
              <a:avLst/>
            </a:prstGeom>
            <a:noFill/>
            <a:ln w="3810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8" name="Text Box 16"/>
            <p:cNvSpPr txBox="1">
              <a:spLocks noChangeArrowheads="1"/>
            </p:cNvSpPr>
            <p:nvPr/>
          </p:nvSpPr>
          <p:spPr bwMode="auto">
            <a:xfrm>
              <a:off x="8958263" y="2250622"/>
              <a:ext cx="1524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B0F0"/>
                  </a:solidFill>
                </a:rPr>
                <a:t>Water Line</a:t>
              </a:r>
            </a:p>
          </p:txBody>
        </p:sp>
        <p:sp>
          <p:nvSpPr>
            <p:cNvPr id="33809" name="Text Box 17"/>
            <p:cNvSpPr txBox="1">
              <a:spLocks noChangeArrowheads="1"/>
            </p:cNvSpPr>
            <p:nvPr/>
          </p:nvSpPr>
          <p:spPr bwMode="auto">
            <a:xfrm>
              <a:off x="8958263" y="2479222"/>
              <a:ext cx="1676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Vessel Static Ref.</a:t>
              </a:r>
            </a:p>
          </p:txBody>
        </p:sp>
        <p:sp>
          <p:nvSpPr>
            <p:cNvPr id="33810" name="Line 18"/>
            <p:cNvSpPr>
              <a:spLocks noChangeShapeType="1"/>
            </p:cNvSpPr>
            <p:nvPr/>
          </p:nvSpPr>
          <p:spPr bwMode="auto">
            <a:xfrm>
              <a:off x="8305800" y="2174422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1" name="Line 19"/>
            <p:cNvSpPr>
              <a:spLocks noChangeShapeType="1"/>
            </p:cNvSpPr>
            <p:nvPr/>
          </p:nvSpPr>
          <p:spPr bwMode="auto">
            <a:xfrm flipV="1">
              <a:off x="8305800" y="2631622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2" name="Text Box 20"/>
            <p:cNvSpPr txBox="1">
              <a:spLocks noChangeArrowheads="1"/>
            </p:cNvSpPr>
            <p:nvPr/>
          </p:nvSpPr>
          <p:spPr bwMode="auto">
            <a:xfrm>
              <a:off x="8153400" y="1869622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D</a:t>
              </a:r>
            </a:p>
          </p:txBody>
        </p:sp>
        <p:sp>
          <p:nvSpPr>
            <p:cNvPr id="33813" name="Oval 21"/>
            <p:cNvSpPr>
              <a:spLocks noChangeArrowheads="1"/>
            </p:cNvSpPr>
            <p:nvPr/>
          </p:nvSpPr>
          <p:spPr bwMode="auto">
            <a:xfrm>
              <a:off x="6705600" y="1564822"/>
              <a:ext cx="228600" cy="7620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3814" name="Line 22"/>
            <p:cNvSpPr>
              <a:spLocks noChangeShapeType="1"/>
            </p:cNvSpPr>
            <p:nvPr/>
          </p:nvSpPr>
          <p:spPr bwMode="auto">
            <a:xfrm>
              <a:off x="6827838" y="1641022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5" name="Line 23"/>
            <p:cNvSpPr>
              <a:spLocks noChangeShapeType="1"/>
            </p:cNvSpPr>
            <p:nvPr/>
          </p:nvSpPr>
          <p:spPr bwMode="auto">
            <a:xfrm flipH="1" flipV="1">
              <a:off x="5943600" y="1593397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V="1">
              <a:off x="6248400" y="1641022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7" name="Line 25"/>
            <p:cNvSpPr>
              <a:spLocks noChangeShapeType="1"/>
            </p:cNvSpPr>
            <p:nvPr/>
          </p:nvSpPr>
          <p:spPr bwMode="auto">
            <a:xfrm>
              <a:off x="6248400" y="2174422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8" name="Text Box 26"/>
            <p:cNvSpPr txBox="1">
              <a:spLocks noChangeArrowheads="1"/>
            </p:cNvSpPr>
            <p:nvPr/>
          </p:nvSpPr>
          <p:spPr bwMode="auto">
            <a:xfrm>
              <a:off x="6096000" y="1869622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H</a:t>
              </a:r>
            </a:p>
          </p:txBody>
        </p:sp>
        <p:sp>
          <p:nvSpPr>
            <p:cNvPr id="33819" name="Line 27"/>
            <p:cNvSpPr>
              <a:spLocks noChangeShapeType="1"/>
            </p:cNvSpPr>
            <p:nvPr/>
          </p:nvSpPr>
          <p:spPr bwMode="auto">
            <a:xfrm>
              <a:off x="5562600" y="5890293"/>
              <a:ext cx="3429000" cy="0"/>
            </a:xfrm>
            <a:prstGeom prst="line">
              <a:avLst/>
            </a:prstGeom>
            <a:noFill/>
            <a:ln w="76200" cmpd="tri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0" name="Text Box 28"/>
            <p:cNvSpPr txBox="1">
              <a:spLocks noChangeArrowheads="1"/>
            </p:cNvSpPr>
            <p:nvPr/>
          </p:nvSpPr>
          <p:spPr bwMode="auto">
            <a:xfrm>
              <a:off x="8958263" y="5715000"/>
              <a:ext cx="1371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9900"/>
                  </a:solidFill>
                </a:rPr>
                <a:t>Bottom</a:t>
              </a:r>
            </a:p>
          </p:txBody>
        </p:sp>
        <p:sp>
          <p:nvSpPr>
            <p:cNvPr id="33821" name="Rectangle 29"/>
            <p:cNvSpPr>
              <a:spLocks noChangeArrowheads="1"/>
            </p:cNvSpPr>
            <p:nvPr/>
          </p:nvSpPr>
          <p:spPr bwMode="auto">
            <a:xfrm>
              <a:off x="6781800" y="2860222"/>
              <a:ext cx="152400" cy="7620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3822" name="Line 30"/>
            <p:cNvSpPr>
              <a:spLocks noChangeShapeType="1"/>
            </p:cNvSpPr>
            <p:nvPr/>
          </p:nvSpPr>
          <p:spPr bwMode="auto">
            <a:xfrm flipV="1">
              <a:off x="6858000" y="2631622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3" name="Line 31"/>
            <p:cNvSpPr>
              <a:spLocks noChangeShapeType="1"/>
            </p:cNvSpPr>
            <p:nvPr/>
          </p:nvSpPr>
          <p:spPr bwMode="auto">
            <a:xfrm>
              <a:off x="6858000" y="4155622"/>
              <a:ext cx="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4" name="Text Box 32"/>
            <p:cNvSpPr txBox="1">
              <a:spLocks noChangeArrowheads="1"/>
            </p:cNvSpPr>
            <p:nvPr/>
          </p:nvSpPr>
          <p:spPr bwMode="auto">
            <a:xfrm>
              <a:off x="6705600" y="3925435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B</a:t>
              </a:r>
            </a:p>
          </p:txBody>
        </p:sp>
        <p:sp>
          <p:nvSpPr>
            <p:cNvPr id="33825" name="Line 33"/>
            <p:cNvSpPr>
              <a:spLocks noChangeShapeType="1"/>
            </p:cNvSpPr>
            <p:nvPr/>
          </p:nvSpPr>
          <p:spPr bwMode="auto">
            <a:xfrm flipH="1">
              <a:off x="5562600" y="3469822"/>
              <a:ext cx="342900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6" name="Text Box 34"/>
            <p:cNvSpPr txBox="1">
              <a:spLocks noChangeArrowheads="1"/>
            </p:cNvSpPr>
            <p:nvPr/>
          </p:nvSpPr>
          <p:spPr bwMode="auto">
            <a:xfrm>
              <a:off x="8958263" y="3317422"/>
              <a:ext cx="1524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0000"/>
                  </a:solidFill>
                </a:rPr>
                <a:t>Chart Datum</a:t>
              </a:r>
            </a:p>
          </p:txBody>
        </p:sp>
        <p:sp>
          <p:nvSpPr>
            <p:cNvPr id="33827" name="Text Box 35"/>
            <p:cNvSpPr txBox="1">
              <a:spLocks noChangeArrowheads="1"/>
            </p:cNvSpPr>
            <p:nvPr/>
          </p:nvSpPr>
          <p:spPr bwMode="auto">
            <a:xfrm>
              <a:off x="7162800" y="3927022"/>
              <a:ext cx="4572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CS</a:t>
              </a:r>
            </a:p>
          </p:txBody>
        </p:sp>
        <p:sp>
          <p:nvSpPr>
            <p:cNvPr id="33828" name="Line 36"/>
            <p:cNvSpPr>
              <a:spLocks noChangeShapeType="1"/>
            </p:cNvSpPr>
            <p:nvPr/>
          </p:nvSpPr>
          <p:spPr bwMode="auto">
            <a:xfrm flipV="1">
              <a:off x="7391400" y="3469822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9" name="Line 37"/>
            <p:cNvSpPr>
              <a:spLocks noChangeShapeType="1"/>
            </p:cNvSpPr>
            <p:nvPr/>
          </p:nvSpPr>
          <p:spPr bwMode="auto">
            <a:xfrm>
              <a:off x="7391400" y="4231822"/>
              <a:ext cx="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Line 38"/>
            <p:cNvSpPr>
              <a:spLocks noChangeShapeType="1"/>
            </p:cNvSpPr>
            <p:nvPr/>
          </p:nvSpPr>
          <p:spPr bwMode="auto">
            <a:xfrm flipH="1">
              <a:off x="5562600" y="4841422"/>
              <a:ext cx="342900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1" name="Text Box 39"/>
            <p:cNvSpPr txBox="1">
              <a:spLocks noChangeArrowheads="1"/>
            </p:cNvSpPr>
            <p:nvPr/>
          </p:nvSpPr>
          <p:spPr bwMode="auto">
            <a:xfrm>
              <a:off x="8958263" y="4689022"/>
              <a:ext cx="1676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33CC33"/>
                  </a:solidFill>
                </a:rPr>
                <a:t>Ellipsoid Ref.</a:t>
              </a:r>
            </a:p>
          </p:txBody>
        </p:sp>
        <p:sp>
          <p:nvSpPr>
            <p:cNvPr id="33832" name="Line 40"/>
            <p:cNvSpPr>
              <a:spLocks noChangeShapeType="1"/>
            </p:cNvSpPr>
            <p:nvPr/>
          </p:nvSpPr>
          <p:spPr bwMode="auto">
            <a:xfrm flipH="1">
              <a:off x="5562600" y="3165022"/>
              <a:ext cx="3429000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Text Box 41"/>
            <p:cNvSpPr txBox="1">
              <a:spLocks noChangeArrowheads="1"/>
            </p:cNvSpPr>
            <p:nvPr/>
          </p:nvSpPr>
          <p:spPr bwMode="auto">
            <a:xfrm>
              <a:off x="8958263" y="3012622"/>
              <a:ext cx="1676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FF00"/>
                  </a:solidFill>
                </a:rPr>
                <a:t>Geoid Ref. (MSL)</a:t>
              </a:r>
            </a:p>
          </p:txBody>
        </p:sp>
        <p:sp>
          <p:nvSpPr>
            <p:cNvPr id="33834" name="Line 42"/>
            <p:cNvSpPr>
              <a:spLocks noChangeShapeType="1"/>
            </p:cNvSpPr>
            <p:nvPr/>
          </p:nvSpPr>
          <p:spPr bwMode="auto">
            <a:xfrm>
              <a:off x="6019800" y="1641022"/>
              <a:ext cx="0" cy="2209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Line 43"/>
            <p:cNvSpPr>
              <a:spLocks noChangeShapeType="1"/>
            </p:cNvSpPr>
            <p:nvPr/>
          </p:nvSpPr>
          <p:spPr bwMode="auto">
            <a:xfrm>
              <a:off x="6019800" y="4231822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Text Box 44"/>
            <p:cNvSpPr txBox="1">
              <a:spLocks noChangeArrowheads="1"/>
            </p:cNvSpPr>
            <p:nvPr/>
          </p:nvSpPr>
          <p:spPr bwMode="auto">
            <a:xfrm>
              <a:off x="5867400" y="3927022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A</a:t>
              </a:r>
            </a:p>
          </p:txBody>
        </p:sp>
        <p:sp>
          <p:nvSpPr>
            <p:cNvPr id="33837" name="Text Box 45"/>
            <p:cNvSpPr txBox="1">
              <a:spLocks noChangeArrowheads="1"/>
            </p:cNvSpPr>
            <p:nvPr/>
          </p:nvSpPr>
          <p:spPr bwMode="auto">
            <a:xfrm>
              <a:off x="5638800" y="2707822"/>
              <a:ext cx="533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T’</a:t>
              </a:r>
            </a:p>
          </p:txBody>
        </p:sp>
        <p:sp>
          <p:nvSpPr>
            <p:cNvPr id="33838" name="Line 46"/>
            <p:cNvSpPr>
              <a:spLocks noChangeShapeType="1"/>
            </p:cNvSpPr>
            <p:nvPr/>
          </p:nvSpPr>
          <p:spPr bwMode="auto">
            <a:xfrm flipV="1">
              <a:off x="5791200" y="2403022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39" name="Line 47"/>
            <p:cNvSpPr>
              <a:spLocks noChangeShapeType="1"/>
            </p:cNvSpPr>
            <p:nvPr/>
          </p:nvSpPr>
          <p:spPr bwMode="auto">
            <a:xfrm>
              <a:off x="5791200" y="3012622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0" name="Text Box 48"/>
            <p:cNvSpPr txBox="1">
              <a:spLocks noChangeArrowheads="1"/>
            </p:cNvSpPr>
            <p:nvPr/>
          </p:nvSpPr>
          <p:spPr bwMode="auto">
            <a:xfrm>
              <a:off x="8382000" y="3927022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N</a:t>
              </a:r>
            </a:p>
          </p:txBody>
        </p:sp>
        <p:sp>
          <p:nvSpPr>
            <p:cNvPr id="33841" name="Line 49"/>
            <p:cNvSpPr>
              <a:spLocks noChangeShapeType="1"/>
            </p:cNvSpPr>
            <p:nvPr/>
          </p:nvSpPr>
          <p:spPr bwMode="auto">
            <a:xfrm flipV="1">
              <a:off x="8534400" y="3165022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2" name="Line 50"/>
            <p:cNvSpPr>
              <a:spLocks noChangeShapeType="1"/>
            </p:cNvSpPr>
            <p:nvPr/>
          </p:nvSpPr>
          <p:spPr bwMode="auto">
            <a:xfrm>
              <a:off x="8534400" y="4231822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51"/>
            <p:cNvSpPr>
              <a:spLocks noChangeShapeType="1"/>
            </p:cNvSpPr>
            <p:nvPr/>
          </p:nvSpPr>
          <p:spPr bwMode="auto">
            <a:xfrm>
              <a:off x="8077200" y="3012622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4" name="Line 52"/>
            <p:cNvSpPr>
              <a:spLocks noChangeShapeType="1"/>
            </p:cNvSpPr>
            <p:nvPr/>
          </p:nvSpPr>
          <p:spPr bwMode="auto">
            <a:xfrm flipV="1">
              <a:off x="8077200" y="3469822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5" name="Line 53"/>
            <p:cNvSpPr>
              <a:spLocks noChangeShapeType="1"/>
            </p:cNvSpPr>
            <p:nvPr/>
          </p:nvSpPr>
          <p:spPr bwMode="auto">
            <a:xfrm>
              <a:off x="8077200" y="4231822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46" name="Text Box 54"/>
            <p:cNvSpPr txBox="1">
              <a:spLocks noChangeArrowheads="1"/>
            </p:cNvSpPr>
            <p:nvPr/>
          </p:nvSpPr>
          <p:spPr bwMode="auto">
            <a:xfrm>
              <a:off x="7848600" y="3927022"/>
              <a:ext cx="533399" cy="317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K-N</a:t>
              </a:r>
            </a:p>
          </p:txBody>
        </p:sp>
        <p:sp>
          <p:nvSpPr>
            <p:cNvPr id="33847" name="Text Box 55"/>
            <p:cNvSpPr txBox="1">
              <a:spLocks noChangeArrowheads="1"/>
            </p:cNvSpPr>
            <p:nvPr/>
          </p:nvSpPr>
          <p:spPr bwMode="auto">
            <a:xfrm>
              <a:off x="7924800" y="3165022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K</a:t>
              </a:r>
            </a:p>
          </p:txBody>
        </p:sp>
      </p:grp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9127071" y="1487526"/>
            <a:ext cx="2871112" cy="392414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200" b="1" dirty="0">
                <a:solidFill>
                  <a:srgbClr val="53565A"/>
                </a:solidFill>
                <a:latin typeface="+mn-lt"/>
              </a:rPr>
              <a:t>WHERE THINGS COME FROM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endParaRPr lang="en-US" sz="1200" dirty="0">
              <a:solidFill>
                <a:srgbClr val="53565A"/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T’:  Height of Water Above Chart Datum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T:  HYPACK Tide Correction  = -T’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A:  From your RTK GPS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H:  From HYPACK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endParaRPr lang="en-US" sz="1200" dirty="0">
              <a:solidFill>
                <a:srgbClr val="53565A"/>
              </a:solidFill>
              <a:latin typeface="+mn-lt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HARDWARE offset.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B:  From your Echosounder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D:  From your Dynamic Draft Entry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N and K: 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Method Specified in GEODETIC PARAMETERS.</a:t>
            </a:r>
          </a:p>
          <a:p>
            <a:pPr marL="800100" lvl="1" indent="-342900"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(K – N) in KTD File</a:t>
            </a:r>
          </a:p>
          <a:p>
            <a:pPr marL="800100" lvl="1" indent="-342900"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N from Geoid Model &amp; K in KTD File</a:t>
            </a:r>
          </a:p>
          <a:p>
            <a:pPr marL="800100" lvl="1" indent="-342900"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N from Geoid Model and K from VDATUM (USA)</a:t>
            </a:r>
          </a:p>
          <a:p>
            <a:pPr marL="800100" lvl="1" indent="-342900"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N from Geoid Model and K Manually Entered</a:t>
            </a:r>
          </a:p>
          <a:p>
            <a:pPr marL="800100" lvl="1" indent="-342900" eaLnBrk="1" hangingPunct="1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1200" dirty="0">
                <a:solidFill>
                  <a:srgbClr val="53565A"/>
                </a:solidFill>
                <a:latin typeface="+mn-lt"/>
              </a:rPr>
              <a:t>(K – N) Manually Entered</a:t>
            </a:r>
          </a:p>
        </p:txBody>
      </p:sp>
    </p:spTree>
    <p:extLst>
      <p:ext uri="{BB962C8B-B14F-4D97-AF65-F5344CB8AC3E}">
        <p14:creationId xmlns:p14="http://schemas.microsoft.com/office/powerpoint/2010/main" val="405163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RTK Tides:  Basics</a:t>
            </a:r>
            <a:endParaRPr lang="en-US" alt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5946321" y="1099665"/>
            <a:ext cx="5105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>
            <a:off x="6784521" y="1632272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6936921" y="2165672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 flipV="1">
            <a:off x="7546521" y="2165672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8156121" y="1632272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H="1">
            <a:off x="6784521" y="1632272"/>
            <a:ext cx="15240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V="1">
            <a:off x="7013121" y="1175072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7089321" y="1175072"/>
            <a:ext cx="914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8003721" y="1175072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 flipH="1">
            <a:off x="6555921" y="1937072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7622721" y="1937072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5946322" y="1708472"/>
            <a:ext cx="3427413" cy="1588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9341984" y="1556072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B0F0"/>
                </a:solidFill>
              </a:rPr>
              <a:t>Water Line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9341984" y="1784672"/>
            <a:ext cx="167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Vessel Static Ref.</a:t>
            </a:r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8689521" y="1479872"/>
            <a:ext cx="1588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flipV="1">
            <a:off x="8689521" y="1937072"/>
            <a:ext cx="1588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8537121" y="1175072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D</a:t>
            </a:r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7089321" y="870272"/>
            <a:ext cx="228600" cy="762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>
            <a:off x="7211560" y="946472"/>
            <a:ext cx="1587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 flipH="1" flipV="1">
            <a:off x="6251121" y="898847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 flipV="1">
            <a:off x="6708321" y="946472"/>
            <a:ext cx="1588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>
            <a:off x="6708321" y="1479872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6555921" y="1175072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H</a:t>
            </a:r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5946321" y="5213672"/>
            <a:ext cx="3429000" cy="1588"/>
          </a:xfrm>
          <a:prstGeom prst="line">
            <a:avLst/>
          </a:prstGeom>
          <a:noFill/>
          <a:ln w="76200" cmpd="tri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9341984" y="5061272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9900"/>
                </a:solidFill>
              </a:rPr>
              <a:t>Bottom</a:t>
            </a: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7165521" y="2165672"/>
            <a:ext cx="152400" cy="762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797" name="Line 29"/>
          <p:cNvSpPr>
            <a:spLocks noChangeShapeType="1"/>
          </p:cNvSpPr>
          <p:nvPr/>
        </p:nvSpPr>
        <p:spPr bwMode="auto">
          <a:xfrm flipV="1">
            <a:off x="7241721" y="1937072"/>
            <a:ext cx="1588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7241721" y="3461072"/>
            <a:ext cx="1588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9" name="Text Box 31"/>
          <p:cNvSpPr txBox="1">
            <a:spLocks noChangeArrowheads="1"/>
          </p:cNvSpPr>
          <p:nvPr/>
        </p:nvSpPr>
        <p:spPr bwMode="auto">
          <a:xfrm>
            <a:off x="7089321" y="323088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B</a:t>
            </a:r>
          </a:p>
        </p:txBody>
      </p:sp>
      <p:sp>
        <p:nvSpPr>
          <p:cNvPr id="32800" name="Line 32"/>
          <p:cNvSpPr>
            <a:spLocks noChangeShapeType="1"/>
          </p:cNvSpPr>
          <p:nvPr/>
        </p:nvSpPr>
        <p:spPr bwMode="auto">
          <a:xfrm flipH="1">
            <a:off x="5946321" y="2775272"/>
            <a:ext cx="3429000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1" name="Text Box 33"/>
          <p:cNvSpPr txBox="1">
            <a:spLocks noChangeArrowheads="1"/>
          </p:cNvSpPr>
          <p:nvPr/>
        </p:nvSpPr>
        <p:spPr bwMode="auto">
          <a:xfrm>
            <a:off x="9341984" y="2622872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</a:rPr>
              <a:t>Chart Datum</a:t>
            </a:r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7546521" y="3232472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CS</a:t>
            </a:r>
          </a:p>
        </p:txBody>
      </p:sp>
      <p:sp>
        <p:nvSpPr>
          <p:cNvPr id="32803" name="Line 35"/>
          <p:cNvSpPr>
            <a:spLocks noChangeShapeType="1"/>
          </p:cNvSpPr>
          <p:nvPr/>
        </p:nvSpPr>
        <p:spPr bwMode="auto">
          <a:xfrm flipV="1">
            <a:off x="7775121" y="2775272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4" name="Line 36"/>
          <p:cNvSpPr>
            <a:spLocks noChangeShapeType="1"/>
          </p:cNvSpPr>
          <p:nvPr/>
        </p:nvSpPr>
        <p:spPr bwMode="auto">
          <a:xfrm>
            <a:off x="7775121" y="3537272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5" name="Line 37"/>
          <p:cNvSpPr>
            <a:spLocks noChangeShapeType="1"/>
          </p:cNvSpPr>
          <p:nvPr/>
        </p:nvSpPr>
        <p:spPr bwMode="auto">
          <a:xfrm flipH="1">
            <a:off x="5946321" y="4146872"/>
            <a:ext cx="3429000" cy="0"/>
          </a:xfrm>
          <a:prstGeom prst="line">
            <a:avLst/>
          </a:prstGeom>
          <a:noFill/>
          <a:ln w="38100">
            <a:solidFill>
              <a:srgbClr val="33CC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9341984" y="3994472"/>
            <a:ext cx="167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33CC33"/>
                </a:solidFill>
              </a:rPr>
              <a:t>Ellipsoid Ref.</a:t>
            </a:r>
          </a:p>
        </p:txBody>
      </p:sp>
      <p:sp>
        <p:nvSpPr>
          <p:cNvPr id="32807" name="Line 39"/>
          <p:cNvSpPr>
            <a:spLocks noChangeShapeType="1"/>
          </p:cNvSpPr>
          <p:nvPr/>
        </p:nvSpPr>
        <p:spPr bwMode="auto">
          <a:xfrm flipH="1">
            <a:off x="5946321" y="2470472"/>
            <a:ext cx="3429000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08" name="Text Box 40"/>
          <p:cNvSpPr txBox="1">
            <a:spLocks noChangeArrowheads="1"/>
          </p:cNvSpPr>
          <p:nvPr/>
        </p:nvSpPr>
        <p:spPr bwMode="auto">
          <a:xfrm>
            <a:off x="9341984" y="2318072"/>
            <a:ext cx="1676400" cy="304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FFFF00"/>
                </a:solidFill>
              </a:rPr>
              <a:t>Geoid Ref. (MSL)</a:t>
            </a:r>
          </a:p>
        </p:txBody>
      </p:sp>
      <p:sp>
        <p:nvSpPr>
          <p:cNvPr id="32809" name="Line 41"/>
          <p:cNvSpPr>
            <a:spLocks noChangeShapeType="1"/>
          </p:cNvSpPr>
          <p:nvPr/>
        </p:nvSpPr>
        <p:spPr bwMode="auto">
          <a:xfrm>
            <a:off x="6479721" y="946472"/>
            <a:ext cx="1588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0" name="Line 42"/>
          <p:cNvSpPr>
            <a:spLocks noChangeShapeType="1"/>
          </p:cNvSpPr>
          <p:nvPr/>
        </p:nvSpPr>
        <p:spPr bwMode="auto">
          <a:xfrm>
            <a:off x="6479721" y="3537272"/>
            <a:ext cx="158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1" name="Text Box 43"/>
          <p:cNvSpPr txBox="1">
            <a:spLocks noChangeArrowheads="1"/>
          </p:cNvSpPr>
          <p:nvPr/>
        </p:nvSpPr>
        <p:spPr bwMode="auto">
          <a:xfrm>
            <a:off x="6327321" y="3232472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A</a:t>
            </a:r>
          </a:p>
        </p:txBody>
      </p:sp>
      <p:sp>
        <p:nvSpPr>
          <p:cNvPr id="32812" name="Text Box 44"/>
          <p:cNvSpPr txBox="1">
            <a:spLocks noChangeArrowheads="1"/>
          </p:cNvSpPr>
          <p:nvPr/>
        </p:nvSpPr>
        <p:spPr bwMode="auto">
          <a:xfrm>
            <a:off x="5946321" y="2013272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T’</a:t>
            </a:r>
          </a:p>
        </p:txBody>
      </p:sp>
      <p:sp>
        <p:nvSpPr>
          <p:cNvPr id="32813" name="Line 45"/>
          <p:cNvSpPr>
            <a:spLocks noChangeShapeType="1"/>
          </p:cNvSpPr>
          <p:nvPr/>
        </p:nvSpPr>
        <p:spPr bwMode="auto">
          <a:xfrm flipV="1">
            <a:off x="6098721" y="1708472"/>
            <a:ext cx="1588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4" name="Line 46"/>
          <p:cNvSpPr>
            <a:spLocks noChangeShapeType="1"/>
          </p:cNvSpPr>
          <p:nvPr/>
        </p:nvSpPr>
        <p:spPr bwMode="auto">
          <a:xfrm>
            <a:off x="6098721" y="2318072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5" name="Text Box 47"/>
          <p:cNvSpPr txBox="1">
            <a:spLocks noChangeArrowheads="1"/>
          </p:cNvSpPr>
          <p:nvPr/>
        </p:nvSpPr>
        <p:spPr bwMode="auto">
          <a:xfrm>
            <a:off x="8765721" y="3232472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N</a:t>
            </a:r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 flipV="1">
            <a:off x="8918121" y="2470472"/>
            <a:ext cx="1588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7" name="Line 49"/>
          <p:cNvSpPr>
            <a:spLocks noChangeShapeType="1"/>
          </p:cNvSpPr>
          <p:nvPr/>
        </p:nvSpPr>
        <p:spPr bwMode="auto">
          <a:xfrm>
            <a:off x="8918121" y="3537272"/>
            <a:ext cx="158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8" name="Line 50"/>
          <p:cNvSpPr>
            <a:spLocks noChangeShapeType="1"/>
          </p:cNvSpPr>
          <p:nvPr/>
        </p:nvSpPr>
        <p:spPr bwMode="auto">
          <a:xfrm>
            <a:off x="8460921" y="2318072"/>
            <a:ext cx="1588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19" name="Line 51"/>
          <p:cNvSpPr>
            <a:spLocks noChangeShapeType="1"/>
          </p:cNvSpPr>
          <p:nvPr/>
        </p:nvSpPr>
        <p:spPr bwMode="auto">
          <a:xfrm flipV="1">
            <a:off x="8460921" y="2775272"/>
            <a:ext cx="158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0" name="Line 52"/>
          <p:cNvSpPr>
            <a:spLocks noChangeShapeType="1"/>
          </p:cNvSpPr>
          <p:nvPr/>
        </p:nvSpPr>
        <p:spPr bwMode="auto">
          <a:xfrm>
            <a:off x="8460921" y="3537272"/>
            <a:ext cx="158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21" name="Text Box 53"/>
          <p:cNvSpPr txBox="1">
            <a:spLocks noChangeArrowheads="1"/>
          </p:cNvSpPr>
          <p:nvPr/>
        </p:nvSpPr>
        <p:spPr bwMode="auto">
          <a:xfrm>
            <a:off x="8232321" y="3232472"/>
            <a:ext cx="533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K-N</a:t>
            </a:r>
          </a:p>
        </p:txBody>
      </p:sp>
      <p:sp>
        <p:nvSpPr>
          <p:cNvPr id="32822" name="Text Box 54"/>
          <p:cNvSpPr txBox="1">
            <a:spLocks noChangeArrowheads="1"/>
          </p:cNvSpPr>
          <p:nvPr/>
        </p:nvSpPr>
        <p:spPr bwMode="auto">
          <a:xfrm>
            <a:off x="8308521" y="2470472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K</a:t>
            </a:r>
          </a:p>
        </p:txBody>
      </p:sp>
      <p:sp>
        <p:nvSpPr>
          <p:cNvPr id="136247" name="Rectangle 55"/>
          <p:cNvSpPr>
            <a:spLocks noChangeArrowheads="1"/>
          </p:cNvSpPr>
          <p:nvPr/>
        </p:nvSpPr>
        <p:spPr bwMode="auto">
          <a:xfrm>
            <a:off x="1524000" y="1524000"/>
            <a:ext cx="297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1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64" name="Rectangle 56"/>
          <p:cNvSpPr>
            <a:spLocks noChangeArrowheads="1"/>
          </p:cNvSpPr>
          <p:nvPr/>
        </p:nvSpPr>
        <p:spPr bwMode="auto">
          <a:xfrm>
            <a:off x="532946" y="1099665"/>
            <a:ext cx="51625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Works with: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GPS.DLL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F-180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NOVATEL.DLL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PHINS.DLL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POSMV.DLL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SBG.DLL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SEAPATH.DLL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Valid when GPS Status is: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RTK Fixed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Loads Kinematic Tidal Datum file (KTD) if K-N or K varies in survey area.</a:t>
            </a:r>
          </a:p>
          <a:p>
            <a:pPr marL="800100" lvl="1" indent="-342900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KTD File is specified in GEODETIC PARAMETERS.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defRPr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Note:  Remember, tide corrections in HYPACK</a:t>
            </a:r>
            <a:r>
              <a:rPr lang="en-US" sz="1400" baseline="300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®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are negative if the water line is above the chart datum.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48638" y="5353888"/>
            <a:ext cx="48193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defRPr/>
            </a:pP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Check ‘Tide’ Option in ‘Device Type’ to Activate RTK Tides.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449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0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RTK Tides</a:t>
            </a:r>
            <a:endParaRPr lang="en-US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5562600" y="1371600"/>
            <a:ext cx="5105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4849" name="Text Box 36"/>
          <p:cNvSpPr txBox="1">
            <a:spLocks noChangeArrowheads="1"/>
          </p:cNvSpPr>
          <p:nvPr/>
        </p:nvSpPr>
        <p:spPr bwMode="auto">
          <a:xfrm>
            <a:off x="9603694" y="2460068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FF0000"/>
                </a:solidFill>
              </a:rPr>
              <a:t>Chart Datum</a:t>
            </a:r>
          </a:p>
        </p:txBody>
      </p:sp>
      <p:sp>
        <p:nvSpPr>
          <p:cNvPr id="34854" name="Text Box 41"/>
          <p:cNvSpPr txBox="1">
            <a:spLocks noChangeArrowheads="1"/>
          </p:cNvSpPr>
          <p:nvPr/>
        </p:nvSpPr>
        <p:spPr bwMode="auto">
          <a:xfrm>
            <a:off x="9672297" y="3848100"/>
            <a:ext cx="167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33CC33"/>
                </a:solidFill>
              </a:rPr>
              <a:t>Ellipsoid Ref.</a:t>
            </a:r>
          </a:p>
        </p:txBody>
      </p:sp>
      <p:sp>
        <p:nvSpPr>
          <p:cNvPr id="34856" name="Text Box 43"/>
          <p:cNvSpPr txBox="1">
            <a:spLocks noChangeArrowheads="1"/>
          </p:cNvSpPr>
          <p:nvPr/>
        </p:nvSpPr>
        <p:spPr bwMode="auto">
          <a:xfrm>
            <a:off x="9612370" y="2166465"/>
            <a:ext cx="1676400" cy="304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FFFF00"/>
                </a:solidFill>
              </a:rPr>
              <a:t>Geoid Ref. (MSL)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20C57A4-5028-45FA-80AD-A60F69761695}"/>
              </a:ext>
            </a:extLst>
          </p:cNvPr>
          <p:cNvGrpSpPr/>
          <p:nvPr/>
        </p:nvGrpSpPr>
        <p:grpSpPr>
          <a:xfrm>
            <a:off x="6174921" y="718665"/>
            <a:ext cx="5072063" cy="4495800"/>
            <a:chOff x="5562600" y="1524000"/>
            <a:chExt cx="5072063" cy="4495800"/>
          </a:xfrm>
        </p:grpSpPr>
        <p:sp>
          <p:nvSpPr>
            <p:cNvPr id="34820" name="Line 7"/>
            <p:cNvSpPr>
              <a:spLocks noChangeShapeType="1"/>
            </p:cNvSpPr>
            <p:nvPr/>
          </p:nvSpPr>
          <p:spPr bwMode="auto">
            <a:xfrm>
              <a:off x="64008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1" name="Line 8"/>
            <p:cNvSpPr>
              <a:spLocks noChangeShapeType="1"/>
            </p:cNvSpPr>
            <p:nvPr/>
          </p:nvSpPr>
          <p:spPr bwMode="auto">
            <a:xfrm>
              <a:off x="65532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2" name="Line 9"/>
            <p:cNvSpPr>
              <a:spLocks noChangeShapeType="1"/>
            </p:cNvSpPr>
            <p:nvPr/>
          </p:nvSpPr>
          <p:spPr bwMode="auto">
            <a:xfrm flipV="1">
              <a:off x="71628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3" name="Line 10"/>
            <p:cNvSpPr>
              <a:spLocks noChangeShapeType="1"/>
            </p:cNvSpPr>
            <p:nvPr/>
          </p:nvSpPr>
          <p:spPr bwMode="auto">
            <a:xfrm flipV="1">
              <a:off x="77724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4" name="Line 11"/>
            <p:cNvSpPr>
              <a:spLocks noChangeShapeType="1"/>
            </p:cNvSpPr>
            <p:nvPr/>
          </p:nvSpPr>
          <p:spPr bwMode="auto">
            <a:xfrm flipH="1">
              <a:off x="6400800" y="2286000"/>
              <a:ext cx="15240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5" name="Line 12"/>
            <p:cNvSpPr>
              <a:spLocks noChangeShapeType="1"/>
            </p:cNvSpPr>
            <p:nvPr/>
          </p:nvSpPr>
          <p:spPr bwMode="auto">
            <a:xfrm flipV="1">
              <a:off x="66294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6" name="Line 13"/>
            <p:cNvSpPr>
              <a:spLocks noChangeShapeType="1"/>
            </p:cNvSpPr>
            <p:nvPr/>
          </p:nvSpPr>
          <p:spPr bwMode="auto">
            <a:xfrm>
              <a:off x="6705600" y="1828800"/>
              <a:ext cx="9144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7" name="Line 14"/>
            <p:cNvSpPr>
              <a:spLocks noChangeShapeType="1"/>
            </p:cNvSpPr>
            <p:nvPr/>
          </p:nvSpPr>
          <p:spPr bwMode="auto">
            <a:xfrm>
              <a:off x="76200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8" name="Line 15"/>
            <p:cNvSpPr>
              <a:spLocks noChangeShapeType="1"/>
            </p:cNvSpPr>
            <p:nvPr/>
          </p:nvSpPr>
          <p:spPr bwMode="auto">
            <a:xfrm flipH="1">
              <a:off x="6172200" y="2590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Line 16"/>
            <p:cNvSpPr>
              <a:spLocks noChangeShapeType="1"/>
            </p:cNvSpPr>
            <p:nvPr/>
          </p:nvSpPr>
          <p:spPr bwMode="auto">
            <a:xfrm>
              <a:off x="7239000" y="2590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0" name="Line 17"/>
            <p:cNvSpPr>
              <a:spLocks noChangeShapeType="1"/>
            </p:cNvSpPr>
            <p:nvPr/>
          </p:nvSpPr>
          <p:spPr bwMode="auto">
            <a:xfrm>
              <a:off x="5562601" y="2362200"/>
              <a:ext cx="3427413" cy="1588"/>
            </a:xfrm>
            <a:prstGeom prst="line">
              <a:avLst/>
            </a:prstGeom>
            <a:noFill/>
            <a:ln w="3810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1" name="Text Box 18"/>
            <p:cNvSpPr txBox="1">
              <a:spLocks noChangeArrowheads="1"/>
            </p:cNvSpPr>
            <p:nvPr/>
          </p:nvSpPr>
          <p:spPr bwMode="auto">
            <a:xfrm>
              <a:off x="8958263" y="2209800"/>
              <a:ext cx="1524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00B0F0"/>
                  </a:solidFill>
                </a:rPr>
                <a:t>Water Line</a:t>
              </a:r>
            </a:p>
          </p:txBody>
        </p:sp>
        <p:sp>
          <p:nvSpPr>
            <p:cNvPr id="34832" name="Text Box 19"/>
            <p:cNvSpPr txBox="1">
              <a:spLocks noChangeArrowheads="1"/>
            </p:cNvSpPr>
            <p:nvPr/>
          </p:nvSpPr>
          <p:spPr bwMode="auto">
            <a:xfrm>
              <a:off x="8958263" y="2438400"/>
              <a:ext cx="1676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Vessel Static Ref.</a:t>
              </a:r>
            </a:p>
          </p:txBody>
        </p:sp>
        <p:sp>
          <p:nvSpPr>
            <p:cNvPr id="34833" name="Line 20"/>
            <p:cNvSpPr>
              <a:spLocks noChangeShapeType="1"/>
            </p:cNvSpPr>
            <p:nvPr/>
          </p:nvSpPr>
          <p:spPr bwMode="auto">
            <a:xfrm>
              <a:off x="8305800" y="2133600"/>
              <a:ext cx="1588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4" name="Line 21"/>
            <p:cNvSpPr>
              <a:spLocks noChangeShapeType="1"/>
            </p:cNvSpPr>
            <p:nvPr/>
          </p:nvSpPr>
          <p:spPr bwMode="auto">
            <a:xfrm flipV="1">
              <a:off x="8305800" y="2590800"/>
              <a:ext cx="1588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5" name="Text Box 22"/>
            <p:cNvSpPr txBox="1">
              <a:spLocks noChangeArrowheads="1"/>
            </p:cNvSpPr>
            <p:nvPr/>
          </p:nvSpPr>
          <p:spPr bwMode="auto">
            <a:xfrm>
              <a:off x="8153400" y="18288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D</a:t>
              </a:r>
            </a:p>
          </p:txBody>
        </p:sp>
        <p:sp>
          <p:nvSpPr>
            <p:cNvPr id="34836" name="Oval 23"/>
            <p:cNvSpPr>
              <a:spLocks noChangeArrowheads="1"/>
            </p:cNvSpPr>
            <p:nvPr/>
          </p:nvSpPr>
          <p:spPr bwMode="auto">
            <a:xfrm>
              <a:off x="6705600" y="1524000"/>
              <a:ext cx="228600" cy="7620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37" name="Line 24"/>
            <p:cNvSpPr>
              <a:spLocks noChangeShapeType="1"/>
            </p:cNvSpPr>
            <p:nvPr/>
          </p:nvSpPr>
          <p:spPr bwMode="auto">
            <a:xfrm>
              <a:off x="6827839" y="1600200"/>
              <a:ext cx="1587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8" name="Line 25"/>
            <p:cNvSpPr>
              <a:spLocks noChangeShapeType="1"/>
            </p:cNvSpPr>
            <p:nvPr/>
          </p:nvSpPr>
          <p:spPr bwMode="auto">
            <a:xfrm flipH="1" flipV="1">
              <a:off x="5867400" y="155257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9" name="Line 26"/>
            <p:cNvSpPr>
              <a:spLocks noChangeShapeType="1"/>
            </p:cNvSpPr>
            <p:nvPr/>
          </p:nvSpPr>
          <p:spPr bwMode="auto">
            <a:xfrm flipV="1">
              <a:off x="6324600" y="1600200"/>
              <a:ext cx="1588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0" name="Line 27"/>
            <p:cNvSpPr>
              <a:spLocks noChangeShapeType="1"/>
            </p:cNvSpPr>
            <p:nvPr/>
          </p:nvSpPr>
          <p:spPr bwMode="auto">
            <a:xfrm>
              <a:off x="6324600" y="213360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1" name="Text Box 28"/>
            <p:cNvSpPr txBox="1">
              <a:spLocks noChangeArrowheads="1"/>
            </p:cNvSpPr>
            <p:nvPr/>
          </p:nvSpPr>
          <p:spPr bwMode="auto">
            <a:xfrm>
              <a:off x="6172200" y="18288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H</a:t>
              </a:r>
            </a:p>
          </p:txBody>
        </p:sp>
        <p:sp>
          <p:nvSpPr>
            <p:cNvPr id="34842" name="Line 29"/>
            <p:cNvSpPr>
              <a:spLocks noChangeShapeType="1"/>
            </p:cNvSpPr>
            <p:nvPr/>
          </p:nvSpPr>
          <p:spPr bwMode="auto">
            <a:xfrm>
              <a:off x="5562600" y="5867400"/>
              <a:ext cx="3429000" cy="1588"/>
            </a:xfrm>
            <a:prstGeom prst="line">
              <a:avLst/>
            </a:prstGeom>
            <a:noFill/>
            <a:ln w="76200" cmpd="tri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3" name="Text Box 30"/>
            <p:cNvSpPr txBox="1">
              <a:spLocks noChangeArrowheads="1"/>
            </p:cNvSpPr>
            <p:nvPr/>
          </p:nvSpPr>
          <p:spPr bwMode="auto">
            <a:xfrm>
              <a:off x="8958263" y="5715000"/>
              <a:ext cx="1371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9900"/>
                  </a:solidFill>
                </a:rPr>
                <a:t>Bottom</a:t>
              </a:r>
            </a:p>
          </p:txBody>
        </p:sp>
        <p:sp>
          <p:nvSpPr>
            <p:cNvPr id="34844" name="Rectangle 31"/>
            <p:cNvSpPr>
              <a:spLocks noChangeArrowheads="1"/>
            </p:cNvSpPr>
            <p:nvPr/>
          </p:nvSpPr>
          <p:spPr bwMode="auto">
            <a:xfrm>
              <a:off x="6781800" y="2819400"/>
              <a:ext cx="152400" cy="7620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4845" name="Line 32"/>
            <p:cNvSpPr>
              <a:spLocks noChangeShapeType="1"/>
            </p:cNvSpPr>
            <p:nvPr/>
          </p:nvSpPr>
          <p:spPr bwMode="auto">
            <a:xfrm flipV="1">
              <a:off x="6858000" y="2590800"/>
              <a:ext cx="1588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6" name="Line 33"/>
            <p:cNvSpPr>
              <a:spLocks noChangeShapeType="1"/>
            </p:cNvSpPr>
            <p:nvPr/>
          </p:nvSpPr>
          <p:spPr bwMode="auto">
            <a:xfrm>
              <a:off x="6858000" y="4114800"/>
              <a:ext cx="1588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47" name="Text Box 34"/>
            <p:cNvSpPr txBox="1">
              <a:spLocks noChangeArrowheads="1"/>
            </p:cNvSpPr>
            <p:nvPr/>
          </p:nvSpPr>
          <p:spPr bwMode="auto">
            <a:xfrm>
              <a:off x="6705600" y="3884613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B</a:t>
              </a:r>
            </a:p>
          </p:txBody>
        </p:sp>
        <p:sp>
          <p:nvSpPr>
            <p:cNvPr id="34848" name="Line 35"/>
            <p:cNvSpPr>
              <a:spLocks noChangeShapeType="1"/>
            </p:cNvSpPr>
            <p:nvPr/>
          </p:nvSpPr>
          <p:spPr bwMode="auto">
            <a:xfrm flipH="1">
              <a:off x="5562600" y="3429000"/>
              <a:ext cx="342900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0" name="Text Box 37"/>
            <p:cNvSpPr txBox="1">
              <a:spLocks noChangeArrowheads="1"/>
            </p:cNvSpPr>
            <p:nvPr/>
          </p:nvSpPr>
          <p:spPr bwMode="auto">
            <a:xfrm>
              <a:off x="7162800" y="3886200"/>
              <a:ext cx="4572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CS</a:t>
              </a:r>
            </a:p>
          </p:txBody>
        </p:sp>
        <p:sp>
          <p:nvSpPr>
            <p:cNvPr id="34851" name="Line 38"/>
            <p:cNvSpPr>
              <a:spLocks noChangeShapeType="1"/>
            </p:cNvSpPr>
            <p:nvPr/>
          </p:nvSpPr>
          <p:spPr bwMode="auto">
            <a:xfrm flipV="1">
              <a:off x="7391400" y="342900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2" name="Line 39"/>
            <p:cNvSpPr>
              <a:spLocks noChangeShapeType="1"/>
            </p:cNvSpPr>
            <p:nvPr/>
          </p:nvSpPr>
          <p:spPr bwMode="auto">
            <a:xfrm>
              <a:off x="7391400" y="4191000"/>
              <a:ext cx="1588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3" name="Line 40"/>
            <p:cNvSpPr>
              <a:spLocks noChangeShapeType="1"/>
            </p:cNvSpPr>
            <p:nvPr/>
          </p:nvSpPr>
          <p:spPr bwMode="auto">
            <a:xfrm flipH="1">
              <a:off x="5562600" y="4800600"/>
              <a:ext cx="342900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5" name="Line 42"/>
            <p:cNvSpPr>
              <a:spLocks noChangeShapeType="1"/>
            </p:cNvSpPr>
            <p:nvPr/>
          </p:nvSpPr>
          <p:spPr bwMode="auto">
            <a:xfrm flipH="1">
              <a:off x="5562600" y="3124200"/>
              <a:ext cx="3429000" cy="0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7" name="Line 44"/>
            <p:cNvSpPr>
              <a:spLocks noChangeShapeType="1"/>
            </p:cNvSpPr>
            <p:nvPr/>
          </p:nvSpPr>
          <p:spPr bwMode="auto">
            <a:xfrm>
              <a:off x="6096000" y="1600200"/>
              <a:ext cx="1588" cy="2209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8" name="Line 45"/>
            <p:cNvSpPr>
              <a:spLocks noChangeShapeType="1"/>
            </p:cNvSpPr>
            <p:nvPr/>
          </p:nvSpPr>
          <p:spPr bwMode="auto">
            <a:xfrm>
              <a:off x="6096000" y="4191000"/>
              <a:ext cx="1588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9" name="Text Box 46"/>
            <p:cNvSpPr txBox="1">
              <a:spLocks noChangeArrowheads="1"/>
            </p:cNvSpPr>
            <p:nvPr/>
          </p:nvSpPr>
          <p:spPr bwMode="auto">
            <a:xfrm>
              <a:off x="5943600" y="38862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A</a:t>
              </a:r>
            </a:p>
          </p:txBody>
        </p:sp>
        <p:sp>
          <p:nvSpPr>
            <p:cNvPr id="34860" name="Text Box 47"/>
            <p:cNvSpPr txBox="1">
              <a:spLocks noChangeArrowheads="1"/>
            </p:cNvSpPr>
            <p:nvPr/>
          </p:nvSpPr>
          <p:spPr bwMode="auto">
            <a:xfrm>
              <a:off x="5562600" y="2667000"/>
              <a:ext cx="4572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T’</a:t>
              </a:r>
            </a:p>
          </p:txBody>
        </p:sp>
        <p:sp>
          <p:nvSpPr>
            <p:cNvPr id="34861" name="Line 48"/>
            <p:cNvSpPr>
              <a:spLocks noChangeShapeType="1"/>
            </p:cNvSpPr>
            <p:nvPr/>
          </p:nvSpPr>
          <p:spPr bwMode="auto">
            <a:xfrm flipV="1">
              <a:off x="5715000" y="2362200"/>
              <a:ext cx="1588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2" name="Line 49"/>
            <p:cNvSpPr>
              <a:spLocks noChangeShapeType="1"/>
            </p:cNvSpPr>
            <p:nvPr/>
          </p:nvSpPr>
          <p:spPr bwMode="auto">
            <a:xfrm>
              <a:off x="5715000" y="297180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3" name="Text Box 50"/>
            <p:cNvSpPr txBox="1">
              <a:spLocks noChangeArrowheads="1"/>
            </p:cNvSpPr>
            <p:nvPr/>
          </p:nvSpPr>
          <p:spPr bwMode="auto">
            <a:xfrm>
              <a:off x="8382000" y="38862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N</a:t>
              </a:r>
            </a:p>
          </p:txBody>
        </p:sp>
        <p:sp>
          <p:nvSpPr>
            <p:cNvPr id="34864" name="Line 51"/>
            <p:cNvSpPr>
              <a:spLocks noChangeShapeType="1"/>
            </p:cNvSpPr>
            <p:nvPr/>
          </p:nvSpPr>
          <p:spPr bwMode="auto">
            <a:xfrm flipV="1">
              <a:off x="8534400" y="3124200"/>
              <a:ext cx="1588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5" name="Line 52"/>
            <p:cNvSpPr>
              <a:spLocks noChangeShapeType="1"/>
            </p:cNvSpPr>
            <p:nvPr/>
          </p:nvSpPr>
          <p:spPr bwMode="auto">
            <a:xfrm>
              <a:off x="8534400" y="4191000"/>
              <a:ext cx="1588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6" name="Line 53"/>
            <p:cNvSpPr>
              <a:spLocks noChangeShapeType="1"/>
            </p:cNvSpPr>
            <p:nvPr/>
          </p:nvSpPr>
          <p:spPr bwMode="auto">
            <a:xfrm>
              <a:off x="8077200" y="2971800"/>
              <a:ext cx="1588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7" name="Line 54"/>
            <p:cNvSpPr>
              <a:spLocks noChangeShapeType="1"/>
            </p:cNvSpPr>
            <p:nvPr/>
          </p:nvSpPr>
          <p:spPr bwMode="auto">
            <a:xfrm flipV="1">
              <a:off x="8077200" y="3429000"/>
              <a:ext cx="1588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8" name="Line 55"/>
            <p:cNvSpPr>
              <a:spLocks noChangeShapeType="1"/>
            </p:cNvSpPr>
            <p:nvPr/>
          </p:nvSpPr>
          <p:spPr bwMode="auto">
            <a:xfrm>
              <a:off x="8077200" y="4191000"/>
              <a:ext cx="1588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9" name="Text Box 56"/>
            <p:cNvSpPr txBox="1">
              <a:spLocks noChangeArrowheads="1"/>
            </p:cNvSpPr>
            <p:nvPr/>
          </p:nvSpPr>
          <p:spPr bwMode="auto">
            <a:xfrm>
              <a:off x="7848600" y="3886200"/>
              <a:ext cx="533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K-N</a:t>
              </a:r>
            </a:p>
          </p:txBody>
        </p:sp>
        <p:sp>
          <p:nvSpPr>
            <p:cNvPr id="34870" name="Text Box 57"/>
            <p:cNvSpPr txBox="1">
              <a:spLocks noChangeArrowheads="1"/>
            </p:cNvSpPr>
            <p:nvPr/>
          </p:nvSpPr>
          <p:spPr bwMode="auto">
            <a:xfrm>
              <a:off x="7924800" y="31242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K</a:t>
              </a:r>
            </a:p>
          </p:txBody>
        </p:sp>
      </p:grpSp>
      <p:sp>
        <p:nvSpPr>
          <p:cNvPr id="127034" name="Rectangle 58"/>
          <p:cNvSpPr>
            <a:spLocks noChangeArrowheads="1"/>
          </p:cNvSpPr>
          <p:nvPr/>
        </p:nvSpPr>
        <p:spPr bwMode="auto">
          <a:xfrm>
            <a:off x="1524000" y="1524000"/>
            <a:ext cx="297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1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872" name="Rectangle 59"/>
          <p:cNvSpPr>
            <a:spLocks noChangeArrowheads="1"/>
          </p:cNvSpPr>
          <p:nvPr/>
        </p:nvSpPr>
        <p:spPr bwMode="auto">
          <a:xfrm>
            <a:off x="525463" y="718665"/>
            <a:ext cx="4221162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Height of WGS-84 Ellipsoid Above the Chart Datum: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K – N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Height of WGS-84 Ellipsoid Above the Water Line: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- A – H - D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Height of Water Line Above Chart Datum: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T’ = K – N + A + H + D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HYPACK Tide Correction: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 = N – K – A – H - D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Chart Sounding: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CS = B + D + T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CS = B + N – K – A - H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lang="en-US" altLang="en-US" sz="2000" b="0" dirty="0">
              <a:solidFill>
                <a:srgbClr val="53565A"/>
              </a:solidFill>
            </a:endParaRPr>
          </a:p>
          <a:p>
            <a:pPr marL="0" indent="0" eaLnBrk="1" hangingPunct="1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endParaRPr lang="en-US" altLang="en-US" sz="1800" b="0" dirty="0">
              <a:solidFill>
                <a:srgbClr val="53565A"/>
              </a:solidFill>
            </a:endParaRPr>
          </a:p>
        </p:txBody>
      </p:sp>
      <p:sp>
        <p:nvSpPr>
          <p:cNvPr id="34873" name="TextBox 56"/>
          <p:cNvSpPr txBox="1">
            <a:spLocks noChangeArrowheads="1"/>
          </p:cNvSpPr>
          <p:nvPr/>
        </p:nvSpPr>
        <p:spPr bwMode="auto">
          <a:xfrm>
            <a:off x="4362789" y="5232995"/>
            <a:ext cx="7434263" cy="685800"/>
          </a:xfrm>
          <a:prstGeom prst="rect">
            <a:avLst/>
          </a:prstGeom>
          <a:solidFill>
            <a:srgbClr val="FF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342900" indent="-342900"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altLang="en-US" sz="1600" b="0" dirty="0">
                <a:solidFill>
                  <a:srgbClr val="53565A"/>
                </a:solidFill>
              </a:rPr>
              <a:t>Note:  The Dynamic Draft cancels out in formula for Chart Soundings.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altLang="en-US" sz="1100" b="0" dirty="0">
                <a:solidFill>
                  <a:srgbClr val="53565A"/>
                </a:solidFill>
              </a:rPr>
              <a:t>You only need to measure the dynamic draft if you want your RTK Tide to be equivalent to your normal tide correction</a:t>
            </a:r>
            <a:endParaRPr lang="en-US" altLang="en-US" sz="1000" b="0" dirty="0">
              <a:solidFill>
                <a:srgbClr val="5356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431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9"/>
          <p:cNvSpPr>
            <a:spLocks noChangeArrowheads="1"/>
          </p:cNvSpPr>
          <p:nvPr/>
        </p:nvSpPr>
        <p:spPr bwMode="auto">
          <a:xfrm>
            <a:off x="532266" y="609600"/>
            <a:ext cx="4839833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Height of WGS-84 Ellipsoid Above the Chart Datum: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K – N = 2 – (-8) = 10.0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Height of WGS-84 Ellipsoid Above the Water Line: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- A – H - D 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-(-2) –(-4) - 0.5 = 5.5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Height of Water Line Above Chart Datum: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K – N + A + H + D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2 –(-8) + (-2) + (-4) + .5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 4.5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HYPACK Tide Correction: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 = N – K – A – H – D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-8 – 2 –(-2) – (-4) - .5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-4.5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Chart Sounding: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CS = B + D + T = 21.0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CS = B – K + N – A – H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25 – 2 + (-8) – (-2) – (-4) = </a:t>
            </a: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21.0</a:t>
            </a:r>
            <a:endParaRPr lang="en-US" alt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5105400" y="838200"/>
            <a:ext cx="5562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/>
              <a:t> </a:t>
            </a:r>
          </a:p>
        </p:txBody>
      </p:sp>
      <p:sp>
        <p:nvSpPr>
          <p:cNvPr id="35844" name="Rectangle 60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RTK Tides:  Example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A744B64-FC9F-4A92-A2AC-D8B0942FEBF8}"/>
              </a:ext>
            </a:extLst>
          </p:cNvPr>
          <p:cNvGrpSpPr/>
          <p:nvPr/>
        </p:nvGrpSpPr>
        <p:grpSpPr>
          <a:xfrm>
            <a:off x="6171065" y="533399"/>
            <a:ext cx="5638799" cy="5565321"/>
            <a:chOff x="5181601" y="838200"/>
            <a:chExt cx="5638799" cy="5181600"/>
          </a:xfrm>
        </p:grpSpPr>
        <p:sp>
          <p:nvSpPr>
            <p:cNvPr id="35855" name="Line 17"/>
            <p:cNvSpPr>
              <a:spLocks noChangeShapeType="1"/>
            </p:cNvSpPr>
            <p:nvPr/>
          </p:nvSpPr>
          <p:spPr bwMode="auto">
            <a:xfrm>
              <a:off x="5181601" y="2362200"/>
              <a:ext cx="3808413" cy="1588"/>
            </a:xfrm>
            <a:prstGeom prst="line">
              <a:avLst/>
            </a:prstGeom>
            <a:noFill/>
            <a:ln w="3810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xmlns="" id="{3833DC6E-CFE1-444D-8930-63BE3F5FD762}"/>
                </a:ext>
              </a:extLst>
            </p:cNvPr>
            <p:cNvGrpSpPr/>
            <p:nvPr/>
          </p:nvGrpSpPr>
          <p:grpSpPr>
            <a:xfrm>
              <a:off x="5257800" y="838200"/>
              <a:ext cx="5562600" cy="5181600"/>
              <a:chOff x="5257800" y="838200"/>
              <a:chExt cx="5562600" cy="5181600"/>
            </a:xfrm>
          </p:grpSpPr>
          <p:sp>
            <p:nvSpPr>
              <p:cNvPr id="35845" name="Line 7"/>
              <p:cNvSpPr>
                <a:spLocks noChangeShapeType="1"/>
              </p:cNvSpPr>
              <p:nvPr/>
            </p:nvSpPr>
            <p:spPr bwMode="auto">
              <a:xfrm>
                <a:off x="6400800" y="2286000"/>
                <a:ext cx="152400" cy="533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46" name="Line 8"/>
              <p:cNvSpPr>
                <a:spLocks noChangeShapeType="1"/>
              </p:cNvSpPr>
              <p:nvPr/>
            </p:nvSpPr>
            <p:spPr bwMode="auto">
              <a:xfrm>
                <a:off x="6553200" y="2819400"/>
                <a:ext cx="60960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47" name="Line 9"/>
              <p:cNvSpPr>
                <a:spLocks noChangeShapeType="1"/>
              </p:cNvSpPr>
              <p:nvPr/>
            </p:nvSpPr>
            <p:spPr bwMode="auto">
              <a:xfrm flipV="1">
                <a:off x="7162800" y="2819400"/>
                <a:ext cx="609600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48" name="Line 10"/>
              <p:cNvSpPr>
                <a:spLocks noChangeShapeType="1"/>
              </p:cNvSpPr>
              <p:nvPr/>
            </p:nvSpPr>
            <p:spPr bwMode="auto">
              <a:xfrm flipV="1">
                <a:off x="7772400" y="2286000"/>
                <a:ext cx="152400" cy="533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49" name="Line 11"/>
              <p:cNvSpPr>
                <a:spLocks noChangeShapeType="1"/>
              </p:cNvSpPr>
              <p:nvPr/>
            </p:nvSpPr>
            <p:spPr bwMode="auto">
              <a:xfrm flipH="1">
                <a:off x="6400800" y="2286000"/>
                <a:ext cx="1524000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0" name="Line 12"/>
              <p:cNvSpPr>
                <a:spLocks noChangeShapeType="1"/>
              </p:cNvSpPr>
              <p:nvPr/>
            </p:nvSpPr>
            <p:spPr bwMode="auto">
              <a:xfrm flipV="1">
                <a:off x="6629400" y="1828800"/>
                <a:ext cx="76200" cy="457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1" name="Line 13"/>
              <p:cNvSpPr>
                <a:spLocks noChangeShapeType="1"/>
              </p:cNvSpPr>
              <p:nvPr/>
            </p:nvSpPr>
            <p:spPr bwMode="auto">
              <a:xfrm>
                <a:off x="6705600" y="1828800"/>
                <a:ext cx="914400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2" name="Line 14"/>
              <p:cNvSpPr>
                <a:spLocks noChangeShapeType="1"/>
              </p:cNvSpPr>
              <p:nvPr/>
            </p:nvSpPr>
            <p:spPr bwMode="auto">
              <a:xfrm>
                <a:off x="7620000" y="1828800"/>
                <a:ext cx="76200" cy="457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3" name="Line 15"/>
              <p:cNvSpPr>
                <a:spLocks noChangeShapeType="1"/>
              </p:cNvSpPr>
              <p:nvPr/>
            </p:nvSpPr>
            <p:spPr bwMode="auto">
              <a:xfrm flipH="1">
                <a:off x="6172200" y="2590800"/>
                <a:ext cx="838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4" name="Line 16"/>
              <p:cNvSpPr>
                <a:spLocks noChangeShapeType="1"/>
              </p:cNvSpPr>
              <p:nvPr/>
            </p:nvSpPr>
            <p:spPr bwMode="auto">
              <a:xfrm>
                <a:off x="7239000" y="2590800"/>
                <a:ext cx="1143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6" name="Text Box 18"/>
              <p:cNvSpPr txBox="1">
                <a:spLocks noChangeArrowheads="1"/>
              </p:cNvSpPr>
              <p:nvPr/>
            </p:nvSpPr>
            <p:spPr bwMode="auto">
              <a:xfrm>
                <a:off x="8958263" y="2209800"/>
                <a:ext cx="15240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>
                    <a:solidFill>
                      <a:srgbClr val="00B0F0"/>
                    </a:solidFill>
                  </a:rPr>
                  <a:t>Water Line</a:t>
                </a:r>
              </a:p>
            </p:txBody>
          </p:sp>
          <p:sp>
            <p:nvSpPr>
              <p:cNvPr id="35857" name="Text Box 19"/>
              <p:cNvSpPr txBox="1">
                <a:spLocks noChangeArrowheads="1"/>
              </p:cNvSpPr>
              <p:nvPr/>
            </p:nvSpPr>
            <p:spPr bwMode="auto">
              <a:xfrm>
                <a:off x="8958263" y="2438400"/>
                <a:ext cx="16764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Vessel Static Ref.</a:t>
                </a:r>
              </a:p>
            </p:txBody>
          </p:sp>
          <p:sp>
            <p:nvSpPr>
              <p:cNvPr id="35858" name="Line 20"/>
              <p:cNvSpPr>
                <a:spLocks noChangeShapeType="1"/>
              </p:cNvSpPr>
              <p:nvPr/>
            </p:nvSpPr>
            <p:spPr bwMode="auto">
              <a:xfrm>
                <a:off x="8305800" y="2133600"/>
                <a:ext cx="1588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9" name="Line 21"/>
              <p:cNvSpPr>
                <a:spLocks noChangeShapeType="1"/>
              </p:cNvSpPr>
              <p:nvPr/>
            </p:nvSpPr>
            <p:spPr bwMode="auto">
              <a:xfrm flipV="1">
                <a:off x="8305800" y="2590800"/>
                <a:ext cx="1588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0" name="Text Box 22"/>
              <p:cNvSpPr txBox="1">
                <a:spLocks noChangeArrowheads="1"/>
              </p:cNvSpPr>
              <p:nvPr/>
            </p:nvSpPr>
            <p:spPr bwMode="auto">
              <a:xfrm>
                <a:off x="8153400" y="1828800"/>
                <a:ext cx="11430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D = 0.5</a:t>
                </a:r>
              </a:p>
            </p:txBody>
          </p:sp>
          <p:sp>
            <p:nvSpPr>
              <p:cNvPr id="35861" name="Oval 23"/>
              <p:cNvSpPr>
                <a:spLocks noChangeArrowheads="1"/>
              </p:cNvSpPr>
              <p:nvPr/>
            </p:nvSpPr>
            <p:spPr bwMode="auto">
              <a:xfrm>
                <a:off x="6705600" y="1524000"/>
                <a:ext cx="228600" cy="76200"/>
              </a:xfrm>
              <a:prstGeom prst="ellipse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62" name="Line 24"/>
              <p:cNvSpPr>
                <a:spLocks noChangeShapeType="1"/>
              </p:cNvSpPr>
              <p:nvPr/>
            </p:nvSpPr>
            <p:spPr bwMode="auto">
              <a:xfrm>
                <a:off x="6827839" y="1600200"/>
                <a:ext cx="1587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3" name="Line 25"/>
              <p:cNvSpPr>
                <a:spLocks noChangeShapeType="1"/>
              </p:cNvSpPr>
              <p:nvPr/>
            </p:nvSpPr>
            <p:spPr bwMode="auto">
              <a:xfrm flipH="1" flipV="1">
                <a:off x="5257800" y="1600200"/>
                <a:ext cx="1371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4" name="Line 26"/>
              <p:cNvSpPr>
                <a:spLocks noChangeShapeType="1"/>
              </p:cNvSpPr>
              <p:nvPr/>
            </p:nvSpPr>
            <p:spPr bwMode="auto">
              <a:xfrm flipV="1">
                <a:off x="6324600" y="1600200"/>
                <a:ext cx="1588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5" name="Line 27"/>
              <p:cNvSpPr>
                <a:spLocks noChangeShapeType="1"/>
              </p:cNvSpPr>
              <p:nvPr/>
            </p:nvSpPr>
            <p:spPr bwMode="auto">
              <a:xfrm>
                <a:off x="6324600" y="2133600"/>
                <a:ext cx="1588" cy="457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6" name="Text Box 28"/>
              <p:cNvSpPr txBox="1">
                <a:spLocks noChangeArrowheads="1"/>
              </p:cNvSpPr>
              <p:nvPr/>
            </p:nvSpPr>
            <p:spPr bwMode="auto">
              <a:xfrm>
                <a:off x="6172200" y="1828800"/>
                <a:ext cx="9144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H = -4.0</a:t>
                </a:r>
              </a:p>
            </p:txBody>
          </p:sp>
          <p:sp>
            <p:nvSpPr>
              <p:cNvPr id="35867" name="Line 29"/>
              <p:cNvSpPr>
                <a:spLocks noChangeShapeType="1"/>
              </p:cNvSpPr>
              <p:nvPr/>
            </p:nvSpPr>
            <p:spPr bwMode="auto">
              <a:xfrm>
                <a:off x="5562600" y="5867400"/>
                <a:ext cx="3429000" cy="1588"/>
              </a:xfrm>
              <a:prstGeom prst="line">
                <a:avLst/>
              </a:prstGeom>
              <a:noFill/>
              <a:ln w="76200" cmpd="tri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8" name="Text Box 30"/>
              <p:cNvSpPr txBox="1">
                <a:spLocks noChangeArrowheads="1"/>
              </p:cNvSpPr>
              <p:nvPr/>
            </p:nvSpPr>
            <p:spPr bwMode="auto">
              <a:xfrm>
                <a:off x="8958263" y="5715000"/>
                <a:ext cx="13716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>
                    <a:solidFill>
                      <a:srgbClr val="FF9900"/>
                    </a:solidFill>
                  </a:rPr>
                  <a:t>Bottom</a:t>
                </a:r>
              </a:p>
            </p:txBody>
          </p:sp>
          <p:sp>
            <p:nvSpPr>
              <p:cNvPr id="35869" name="Rectangle 31"/>
              <p:cNvSpPr>
                <a:spLocks noChangeArrowheads="1"/>
              </p:cNvSpPr>
              <p:nvPr/>
            </p:nvSpPr>
            <p:spPr bwMode="auto">
              <a:xfrm>
                <a:off x="6781800" y="2819400"/>
                <a:ext cx="152400" cy="76200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70" name="Line 32"/>
              <p:cNvSpPr>
                <a:spLocks noChangeShapeType="1"/>
              </p:cNvSpPr>
              <p:nvPr/>
            </p:nvSpPr>
            <p:spPr bwMode="auto">
              <a:xfrm flipV="1">
                <a:off x="6858000" y="2590800"/>
                <a:ext cx="1588" cy="1295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1" name="Line 33"/>
              <p:cNvSpPr>
                <a:spLocks noChangeShapeType="1"/>
              </p:cNvSpPr>
              <p:nvPr/>
            </p:nvSpPr>
            <p:spPr bwMode="auto">
              <a:xfrm>
                <a:off x="6858000" y="4114800"/>
                <a:ext cx="1588" cy="1676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2" name="Text Box 34"/>
              <p:cNvSpPr txBox="1">
                <a:spLocks noChangeArrowheads="1"/>
              </p:cNvSpPr>
              <p:nvPr/>
            </p:nvSpPr>
            <p:spPr bwMode="auto">
              <a:xfrm>
                <a:off x="6324600" y="3886201"/>
                <a:ext cx="1066800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B = 25.0</a:t>
                </a:r>
              </a:p>
            </p:txBody>
          </p:sp>
          <p:sp>
            <p:nvSpPr>
              <p:cNvPr id="35873" name="Line 35"/>
              <p:cNvSpPr>
                <a:spLocks noChangeShapeType="1"/>
              </p:cNvSpPr>
              <p:nvPr/>
            </p:nvSpPr>
            <p:spPr bwMode="auto">
              <a:xfrm flipH="1">
                <a:off x="5410200" y="3429000"/>
                <a:ext cx="3581400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4" name="Text Box 36"/>
              <p:cNvSpPr txBox="1">
                <a:spLocks noChangeArrowheads="1"/>
              </p:cNvSpPr>
              <p:nvPr/>
            </p:nvSpPr>
            <p:spPr bwMode="auto">
              <a:xfrm>
                <a:off x="8958263" y="3276600"/>
                <a:ext cx="15240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>
                    <a:solidFill>
                      <a:srgbClr val="FF0000"/>
                    </a:solidFill>
                  </a:rPr>
                  <a:t>Chart Datum</a:t>
                </a:r>
              </a:p>
            </p:txBody>
          </p:sp>
          <p:sp>
            <p:nvSpPr>
              <p:cNvPr id="35875" name="Text Box 37"/>
              <p:cNvSpPr txBox="1">
                <a:spLocks noChangeArrowheads="1"/>
              </p:cNvSpPr>
              <p:nvPr/>
            </p:nvSpPr>
            <p:spPr bwMode="auto">
              <a:xfrm>
                <a:off x="7162800" y="3886200"/>
                <a:ext cx="12192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CS= 21.0</a:t>
                </a:r>
              </a:p>
            </p:txBody>
          </p:sp>
          <p:sp>
            <p:nvSpPr>
              <p:cNvPr id="35876" name="Line 38"/>
              <p:cNvSpPr>
                <a:spLocks noChangeShapeType="1"/>
              </p:cNvSpPr>
              <p:nvPr/>
            </p:nvSpPr>
            <p:spPr bwMode="auto">
              <a:xfrm flipV="1">
                <a:off x="7391400" y="3429000"/>
                <a:ext cx="1588" cy="457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7" name="Line 39"/>
              <p:cNvSpPr>
                <a:spLocks noChangeShapeType="1"/>
              </p:cNvSpPr>
              <p:nvPr/>
            </p:nvSpPr>
            <p:spPr bwMode="auto">
              <a:xfrm>
                <a:off x="7391400" y="4191000"/>
                <a:ext cx="1588" cy="1600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8" name="Line 40"/>
              <p:cNvSpPr>
                <a:spLocks noChangeShapeType="1"/>
              </p:cNvSpPr>
              <p:nvPr/>
            </p:nvSpPr>
            <p:spPr bwMode="auto">
              <a:xfrm flipH="1">
                <a:off x="5257800" y="1219200"/>
                <a:ext cx="3810000" cy="0"/>
              </a:xfrm>
              <a:prstGeom prst="line">
                <a:avLst/>
              </a:prstGeom>
              <a:noFill/>
              <a:ln w="38100">
                <a:solidFill>
                  <a:srgbClr val="33CC33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9" name="Text Box 41"/>
              <p:cNvSpPr txBox="1">
                <a:spLocks noChangeArrowheads="1"/>
              </p:cNvSpPr>
              <p:nvPr/>
            </p:nvSpPr>
            <p:spPr bwMode="auto">
              <a:xfrm>
                <a:off x="9144000" y="1066800"/>
                <a:ext cx="16764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>
                    <a:solidFill>
                      <a:srgbClr val="33CC33"/>
                    </a:solidFill>
                  </a:rPr>
                  <a:t>Ellipsoid Ref.</a:t>
                </a:r>
              </a:p>
            </p:txBody>
          </p:sp>
          <p:sp>
            <p:nvSpPr>
              <p:cNvPr id="35880" name="Line 42"/>
              <p:cNvSpPr>
                <a:spLocks noChangeShapeType="1"/>
              </p:cNvSpPr>
              <p:nvPr/>
            </p:nvSpPr>
            <p:spPr bwMode="auto">
              <a:xfrm flipH="1">
                <a:off x="5562600" y="3124200"/>
                <a:ext cx="3429000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1" name="Text Box 43"/>
              <p:cNvSpPr txBox="1">
                <a:spLocks noChangeArrowheads="1"/>
              </p:cNvSpPr>
              <p:nvPr/>
            </p:nvSpPr>
            <p:spPr bwMode="auto">
              <a:xfrm>
                <a:off x="8958263" y="2971800"/>
                <a:ext cx="1676400" cy="3048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solidFill>
                      <a:srgbClr val="FFFF00"/>
                    </a:solidFill>
                  </a:rPr>
                  <a:t>Geoid Ref. (MSL)</a:t>
                </a:r>
              </a:p>
            </p:txBody>
          </p:sp>
          <p:sp>
            <p:nvSpPr>
              <p:cNvPr id="35882" name="Line 44"/>
              <p:cNvSpPr>
                <a:spLocks noChangeShapeType="1"/>
              </p:cNvSpPr>
              <p:nvPr/>
            </p:nvSpPr>
            <p:spPr bwMode="auto">
              <a:xfrm>
                <a:off x="5410200" y="16002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3" name="Line 45"/>
              <p:cNvSpPr>
                <a:spLocks noChangeShapeType="1"/>
              </p:cNvSpPr>
              <p:nvPr/>
            </p:nvSpPr>
            <p:spPr bwMode="auto">
              <a:xfrm>
                <a:off x="5410200" y="838200"/>
                <a:ext cx="1588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4" name="Text Box 46"/>
              <p:cNvSpPr txBox="1">
                <a:spLocks noChangeArrowheads="1"/>
              </p:cNvSpPr>
              <p:nvPr/>
            </p:nvSpPr>
            <p:spPr bwMode="auto">
              <a:xfrm>
                <a:off x="5257800" y="1219201"/>
                <a:ext cx="914400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dirty="0"/>
                  <a:t>A = -2.0</a:t>
                </a:r>
              </a:p>
            </p:txBody>
          </p:sp>
          <p:sp>
            <p:nvSpPr>
              <p:cNvPr id="35885" name="Text Box 47"/>
              <p:cNvSpPr txBox="1">
                <a:spLocks noChangeArrowheads="1"/>
              </p:cNvSpPr>
              <p:nvPr/>
            </p:nvSpPr>
            <p:spPr bwMode="auto">
              <a:xfrm>
                <a:off x="5562600" y="2667000"/>
                <a:ext cx="304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T</a:t>
                </a:r>
              </a:p>
            </p:txBody>
          </p:sp>
          <p:sp>
            <p:nvSpPr>
              <p:cNvPr id="35886" name="Line 48"/>
              <p:cNvSpPr>
                <a:spLocks noChangeShapeType="1"/>
              </p:cNvSpPr>
              <p:nvPr/>
            </p:nvSpPr>
            <p:spPr bwMode="auto">
              <a:xfrm flipV="1">
                <a:off x="5715000" y="2362200"/>
                <a:ext cx="1588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7" name="Line 49"/>
              <p:cNvSpPr>
                <a:spLocks noChangeShapeType="1"/>
              </p:cNvSpPr>
              <p:nvPr/>
            </p:nvSpPr>
            <p:spPr bwMode="auto">
              <a:xfrm>
                <a:off x="5715000" y="2971800"/>
                <a:ext cx="1588" cy="457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8" name="Text Box 50"/>
              <p:cNvSpPr txBox="1">
                <a:spLocks noChangeArrowheads="1"/>
              </p:cNvSpPr>
              <p:nvPr/>
            </p:nvSpPr>
            <p:spPr bwMode="auto">
              <a:xfrm>
                <a:off x="7620000" y="1447801"/>
                <a:ext cx="1066800" cy="286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dirty="0"/>
                  <a:t>N = </a:t>
                </a:r>
                <a:r>
                  <a:rPr lang="en-US" altLang="en-US" dirty="0" smtClean="0"/>
                  <a:t>-</a:t>
                </a:r>
                <a:r>
                  <a:rPr lang="en-US" altLang="en-US" dirty="0"/>
                  <a:t>8.0</a:t>
                </a:r>
              </a:p>
            </p:txBody>
          </p:sp>
          <p:sp>
            <p:nvSpPr>
              <p:cNvPr id="35889" name="Line 51"/>
              <p:cNvSpPr>
                <a:spLocks noChangeShapeType="1"/>
              </p:cNvSpPr>
              <p:nvPr/>
            </p:nvSpPr>
            <p:spPr bwMode="auto">
              <a:xfrm flipV="1">
                <a:off x="8077200" y="1219200"/>
                <a:ext cx="1588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0" name="Line 52"/>
              <p:cNvSpPr>
                <a:spLocks noChangeShapeType="1"/>
              </p:cNvSpPr>
              <p:nvPr/>
            </p:nvSpPr>
            <p:spPr bwMode="auto">
              <a:xfrm>
                <a:off x="8077200" y="1828800"/>
                <a:ext cx="1588" cy="1295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1" name="Line 53"/>
              <p:cNvSpPr>
                <a:spLocks noChangeShapeType="1"/>
              </p:cNvSpPr>
              <p:nvPr/>
            </p:nvSpPr>
            <p:spPr bwMode="auto">
              <a:xfrm>
                <a:off x="8077200" y="2971800"/>
                <a:ext cx="1588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2" name="Text Box 57"/>
              <p:cNvSpPr txBox="1">
                <a:spLocks noChangeArrowheads="1"/>
              </p:cNvSpPr>
              <p:nvPr/>
            </p:nvSpPr>
            <p:spPr bwMode="auto">
              <a:xfrm>
                <a:off x="7391400" y="3124200"/>
                <a:ext cx="8382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 b="1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K = 2.0</a:t>
                </a:r>
              </a:p>
            </p:txBody>
          </p:sp>
        </p:grpSp>
      </p:grpSp>
      <p:sp>
        <p:nvSpPr>
          <p:cNvPr id="127034" name="Rectangle 58"/>
          <p:cNvSpPr>
            <a:spLocks noChangeArrowheads="1"/>
          </p:cNvSpPr>
          <p:nvPr/>
        </p:nvSpPr>
        <p:spPr bwMode="auto">
          <a:xfrm>
            <a:off x="-609600" y="1524000"/>
            <a:ext cx="297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1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5770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RTK TIDES Configuration Options</a:t>
            </a:r>
          </a:p>
        </p:txBody>
      </p:sp>
      <p:pic>
        <p:nvPicPr>
          <p:cNvPr id="36867" name="Picture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79076"/>
            <a:ext cx="9144000" cy="1873624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762812"/>
              </p:ext>
            </p:extLst>
          </p:nvPr>
        </p:nvGraphicFramePr>
        <p:xfrm>
          <a:off x="1524000" y="2693308"/>
          <a:ext cx="9144000" cy="297396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880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Method</a:t>
                      </a:r>
                    </a:p>
                  </a:txBody>
                  <a:tcPr marT="45727" marB="45727" anchor="ctr">
                    <a:solidFill>
                      <a:srgbClr val="0091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 (Geoid Height)</a:t>
                      </a:r>
                    </a:p>
                  </a:txBody>
                  <a:tcPr marT="45727" marB="45727" anchor="ctr">
                    <a:solidFill>
                      <a:srgbClr val="0091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K (Geoid-Chart</a:t>
                      </a:r>
                      <a:r>
                        <a:rPr lang="en-US" sz="1200" baseline="0" dirty="0">
                          <a:solidFill>
                            <a:schemeClr val="bg1"/>
                          </a:solidFill>
                        </a:rPr>
                        <a:t> Datum Separation)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T="45727" marB="45727" anchor="ctr">
                    <a:solidFill>
                      <a:srgbClr val="0091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Notes</a:t>
                      </a:r>
                    </a:p>
                  </a:txBody>
                  <a:tcPr marT="45727" marB="45727" anchor="ctr">
                    <a:solidFill>
                      <a:srgbClr val="0091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3351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53565A"/>
                          </a:solidFill>
                        </a:rPr>
                        <a:t>(K-N) from KTD</a:t>
                      </a:r>
                      <a:r>
                        <a:rPr lang="en-US" sz="1200" b="1" baseline="0" dirty="0">
                          <a:solidFill>
                            <a:srgbClr val="53565A"/>
                          </a:solidFill>
                        </a:rPr>
                        <a:t> File</a:t>
                      </a:r>
                      <a:endParaRPr lang="en-US" sz="1200" b="1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A KTD File is created containing K-N values and is specified in GEODETIC PARAMETERS.</a:t>
                      </a: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No Geoid File is used.</a:t>
                      </a:r>
                    </a:p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Large Areas with Varied Separation</a:t>
                      </a: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3351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53565A"/>
                          </a:solidFill>
                        </a:rPr>
                        <a:t>N from Geoid Model,</a:t>
                      </a:r>
                    </a:p>
                    <a:p>
                      <a:r>
                        <a:rPr lang="en-US" sz="1200" b="1" dirty="0">
                          <a:solidFill>
                            <a:srgbClr val="53565A"/>
                          </a:solidFill>
                        </a:rPr>
                        <a:t>K from KTD File</a:t>
                      </a: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Geoid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Model Selected in GEODETIC PARAMS.</a:t>
                      </a:r>
                      <a:endParaRPr lang="en-US" sz="1200" b="0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KTD File Contains K Values</a:t>
                      </a: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Large Areas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Where Separation Between CD and Geoid are small.</a:t>
                      </a:r>
                      <a:endParaRPr lang="en-US" sz="1200" b="0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3351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53565A"/>
                          </a:solidFill>
                        </a:rPr>
                        <a:t>N from Geoid Model,</a:t>
                      </a:r>
                    </a:p>
                    <a:p>
                      <a:r>
                        <a:rPr lang="en-US" sz="1200" b="1" dirty="0">
                          <a:solidFill>
                            <a:srgbClr val="53565A"/>
                          </a:solidFill>
                        </a:rPr>
                        <a:t>K</a:t>
                      </a:r>
                      <a:r>
                        <a:rPr lang="en-US" sz="1200" b="1" baseline="0" dirty="0">
                          <a:solidFill>
                            <a:srgbClr val="53565A"/>
                          </a:solidFill>
                        </a:rPr>
                        <a:t> from </a:t>
                      </a:r>
                      <a:r>
                        <a:rPr lang="en-US" sz="1200" b="1" baseline="0" dirty="0" err="1">
                          <a:solidFill>
                            <a:srgbClr val="53565A"/>
                          </a:solidFill>
                        </a:rPr>
                        <a:t>VDatum</a:t>
                      </a:r>
                      <a:r>
                        <a:rPr lang="en-US" sz="1200" b="1" baseline="0" dirty="0">
                          <a:solidFill>
                            <a:srgbClr val="53565A"/>
                          </a:solidFill>
                        </a:rPr>
                        <a:t> </a:t>
                      </a:r>
                      <a:endParaRPr lang="en-US" sz="1200" b="1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Geoid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Model Selected in GEODETIC PARAMS.</a:t>
                      </a:r>
                      <a:endParaRPr lang="en-US" sz="1200" b="0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K Values come from VDATUM</a:t>
                      </a: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Coastal USA,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parts of France</a:t>
                      </a:r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.  Select Zone and CD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in GEODETIC PARAMS.</a:t>
                      </a:r>
                      <a:endParaRPr lang="en-US" sz="1200" b="0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3351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53565A"/>
                          </a:solidFill>
                        </a:rPr>
                        <a:t>N from Geoid Model, </a:t>
                      </a:r>
                    </a:p>
                    <a:p>
                      <a:r>
                        <a:rPr lang="en-US" sz="1200" b="1" dirty="0">
                          <a:solidFill>
                            <a:srgbClr val="53565A"/>
                          </a:solidFill>
                        </a:rPr>
                        <a:t>K from User Value</a:t>
                      </a: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Geoid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Model Selected in GEODETIC PARAMS.</a:t>
                      </a:r>
                      <a:endParaRPr lang="en-US" sz="1200" b="0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K Value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Entered in GEODETIC PARAMS.</a:t>
                      </a:r>
                      <a:endParaRPr lang="en-US" sz="1200" b="0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Separation Between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CD and Geoid is a Constant.</a:t>
                      </a:r>
                      <a:endParaRPr lang="en-US" sz="1200" b="0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3351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53565A"/>
                          </a:solidFill>
                        </a:rPr>
                        <a:t>(K</a:t>
                      </a:r>
                      <a:r>
                        <a:rPr lang="en-US" sz="1200" b="1" baseline="0" dirty="0">
                          <a:solidFill>
                            <a:srgbClr val="53565A"/>
                          </a:solidFill>
                        </a:rPr>
                        <a:t> – N) from User Value</a:t>
                      </a:r>
                      <a:endParaRPr lang="en-US" sz="1200" b="1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Manually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Enter Height of WGS-84 Ellipsoid Above the CD in GEODETIC PARAMETERS.</a:t>
                      </a:r>
                      <a:endParaRPr lang="en-US" sz="1200" b="0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53565A"/>
                          </a:solidFill>
                        </a:rPr>
                        <a:t>Separation Between</a:t>
                      </a:r>
                      <a:r>
                        <a:rPr lang="en-US" sz="1200" b="0" baseline="0" dirty="0">
                          <a:solidFill>
                            <a:srgbClr val="53565A"/>
                          </a:solidFill>
                        </a:rPr>
                        <a:t> CD and Ellipsoid is a Constant</a:t>
                      </a:r>
                      <a:r>
                        <a:rPr lang="en-US" sz="1200" b="0" baseline="0" dirty="0" smtClean="0">
                          <a:solidFill>
                            <a:srgbClr val="53565A"/>
                          </a:solidFill>
                        </a:rPr>
                        <a:t>.</a:t>
                      </a:r>
                      <a:endParaRPr lang="en-US" sz="1200" b="0" dirty="0">
                        <a:solidFill>
                          <a:srgbClr val="53565A"/>
                        </a:solidFill>
                      </a:endParaRPr>
                    </a:p>
                  </a:txBody>
                  <a:tcPr marT="45727" marB="4572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8481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99E829-51D4-468B-BB54-BDE5D4F05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RTK Tides – How it Works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ED5DB28-2351-4FEC-96EA-FF4C1406EBE9}"/>
              </a:ext>
            </a:extLst>
          </p:cNvPr>
          <p:cNvGrpSpPr/>
          <p:nvPr/>
        </p:nvGrpSpPr>
        <p:grpSpPr>
          <a:xfrm>
            <a:off x="3441740" y="757225"/>
            <a:ext cx="7708342" cy="4757167"/>
            <a:chOff x="1575618" y="1022342"/>
            <a:chExt cx="9092382" cy="514985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D651C093-D951-4544-BAB3-3C4D70B1F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75618" y="1530772"/>
              <a:ext cx="9092382" cy="464142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Up-Down Arrow 48">
              <a:extLst>
                <a:ext uri="{FF2B5EF4-FFF2-40B4-BE49-F238E27FC236}">
                  <a16:creationId xmlns:a16="http://schemas.microsoft.com/office/drawing/2014/main" xmlns="" id="{81B4F3D6-A194-4AD3-84E2-235F8BF4D7E7}"/>
                </a:ext>
              </a:extLst>
            </p:cNvPr>
            <p:cNvSpPr/>
            <p:nvPr/>
          </p:nvSpPr>
          <p:spPr>
            <a:xfrm>
              <a:off x="4670424" y="1811546"/>
              <a:ext cx="412954" cy="3330314"/>
            </a:xfrm>
            <a:prstGeom prst="upDownArrow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Up-Down Arrow 49">
              <a:extLst>
                <a:ext uri="{FF2B5EF4-FFF2-40B4-BE49-F238E27FC236}">
                  <a16:creationId xmlns:a16="http://schemas.microsoft.com/office/drawing/2014/main" xmlns="" id="{7ECD1DE2-674A-47C0-9356-97B03C9BA347}"/>
                </a:ext>
              </a:extLst>
            </p:cNvPr>
            <p:cNvSpPr/>
            <p:nvPr/>
          </p:nvSpPr>
          <p:spPr>
            <a:xfrm>
              <a:off x="7615682" y="1811546"/>
              <a:ext cx="412954" cy="3330314"/>
            </a:xfrm>
            <a:prstGeom prst="upDownArrow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Up-Down Arrow 50">
              <a:extLst>
                <a:ext uri="{FF2B5EF4-FFF2-40B4-BE49-F238E27FC236}">
                  <a16:creationId xmlns:a16="http://schemas.microsoft.com/office/drawing/2014/main" xmlns="" id="{226F2A8F-EBAA-4485-BCB5-61016A4B7CD3}"/>
                </a:ext>
              </a:extLst>
            </p:cNvPr>
            <p:cNvSpPr/>
            <p:nvPr/>
          </p:nvSpPr>
          <p:spPr>
            <a:xfrm>
              <a:off x="6096000" y="1815100"/>
              <a:ext cx="412954" cy="3330314"/>
            </a:xfrm>
            <a:prstGeom prst="upDownArrow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04F897E7-5EC1-4611-9C90-643B648C57EE}"/>
                </a:ext>
              </a:extLst>
            </p:cNvPr>
            <p:cNvSpPr txBox="1"/>
            <p:nvPr/>
          </p:nvSpPr>
          <p:spPr>
            <a:xfrm>
              <a:off x="7424965" y="3265577"/>
              <a:ext cx="781665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000" dirty="0">
                  <a:solidFill>
                    <a:prstClr val="black"/>
                  </a:solidFill>
                </a:rPr>
                <a:t>Geoid Model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F37F874B-8B58-4642-AF96-67C0495C1100}"/>
                </a:ext>
              </a:extLst>
            </p:cNvPr>
            <p:cNvSpPr txBox="1"/>
            <p:nvPr/>
          </p:nvSpPr>
          <p:spPr>
            <a:xfrm>
              <a:off x="5897651" y="3262679"/>
              <a:ext cx="781665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000" dirty="0">
                  <a:solidFill>
                    <a:prstClr val="black"/>
                  </a:solidFill>
                </a:rPr>
                <a:t>Geoid Model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DD5B4403-FF41-4CA5-A9E4-4B198EAD5AB3}"/>
                </a:ext>
              </a:extLst>
            </p:cNvPr>
            <p:cNvSpPr txBox="1"/>
            <p:nvPr/>
          </p:nvSpPr>
          <p:spPr>
            <a:xfrm>
              <a:off x="4463442" y="3262679"/>
              <a:ext cx="781665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000" dirty="0">
                  <a:solidFill>
                    <a:prstClr val="black"/>
                  </a:solidFill>
                </a:rPr>
                <a:t>Geoid Model</a:t>
              </a:r>
            </a:p>
          </p:txBody>
        </p:sp>
        <p:sp>
          <p:nvSpPr>
            <p:cNvPr id="11" name="Up-Down Arrow 51">
              <a:extLst>
                <a:ext uri="{FF2B5EF4-FFF2-40B4-BE49-F238E27FC236}">
                  <a16:creationId xmlns:a16="http://schemas.microsoft.com/office/drawing/2014/main" xmlns="" id="{08E65034-195D-4675-B8D1-A794DC211CC0}"/>
                </a:ext>
              </a:extLst>
            </p:cNvPr>
            <p:cNvSpPr/>
            <p:nvPr/>
          </p:nvSpPr>
          <p:spPr>
            <a:xfrm>
              <a:off x="4668860" y="5171449"/>
              <a:ext cx="414519" cy="875390"/>
            </a:xfrm>
            <a:prstGeom prst="upDownArrow">
              <a:avLst/>
            </a:prstGeom>
            <a:gradFill>
              <a:gsLst>
                <a:gs pos="2000">
                  <a:schemeClr val="accent6">
                    <a:lumMod val="20000"/>
                    <a:lumOff val="80000"/>
                  </a:schemeClr>
                </a:gs>
                <a:gs pos="23000">
                  <a:schemeClr val="bg2">
                    <a:lumMod val="20000"/>
                    <a:lumOff val="80000"/>
                  </a:schemeClr>
                </a:gs>
              </a:gsLst>
            </a:gra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Up-Down Arrow 52">
              <a:extLst>
                <a:ext uri="{FF2B5EF4-FFF2-40B4-BE49-F238E27FC236}">
                  <a16:creationId xmlns:a16="http://schemas.microsoft.com/office/drawing/2014/main" xmlns="" id="{081A51BD-0905-4097-B9D7-42D027C8852B}"/>
                </a:ext>
              </a:extLst>
            </p:cNvPr>
            <p:cNvSpPr/>
            <p:nvPr/>
          </p:nvSpPr>
          <p:spPr>
            <a:xfrm>
              <a:off x="10009044" y="1838528"/>
              <a:ext cx="414519" cy="4208311"/>
            </a:xfrm>
            <a:prstGeom prst="upDownArrow">
              <a:avLst/>
            </a:prstGeom>
            <a:gradFill>
              <a:gsLst>
                <a:gs pos="84000">
                  <a:srgbClr val="FFFF00">
                    <a:alpha val="70000"/>
                  </a:srgb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Up-Down Arrow 53">
              <a:extLst>
                <a:ext uri="{FF2B5EF4-FFF2-40B4-BE49-F238E27FC236}">
                  <a16:creationId xmlns:a16="http://schemas.microsoft.com/office/drawing/2014/main" xmlns="" id="{FA927D8B-E9A5-4CA8-8AC1-EFDF3B6ACBFA}"/>
                </a:ext>
              </a:extLst>
            </p:cNvPr>
            <p:cNvSpPr/>
            <p:nvPr/>
          </p:nvSpPr>
          <p:spPr>
            <a:xfrm>
              <a:off x="6088936" y="5171449"/>
              <a:ext cx="414519" cy="875390"/>
            </a:xfrm>
            <a:prstGeom prst="upDownArrow">
              <a:avLst/>
            </a:prstGeom>
            <a:gradFill>
              <a:gsLst>
                <a:gs pos="84000">
                  <a:srgbClr val="FFFF00">
                    <a:alpha val="70000"/>
                  </a:srgb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C968FA1F-566C-4E42-BAE2-D06A6FBA5F28}"/>
                </a:ext>
              </a:extLst>
            </p:cNvPr>
            <p:cNvSpPr txBox="1"/>
            <p:nvPr/>
          </p:nvSpPr>
          <p:spPr>
            <a:xfrm>
              <a:off x="5817020" y="5481127"/>
              <a:ext cx="921901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000" dirty="0">
                  <a:solidFill>
                    <a:prstClr val="black"/>
                  </a:solidFill>
                </a:rPr>
                <a:t>User Defined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703D468-D18C-4933-A079-ECB9947F5E5C}"/>
                </a:ext>
              </a:extLst>
            </p:cNvPr>
            <p:cNvSpPr txBox="1"/>
            <p:nvPr/>
          </p:nvSpPr>
          <p:spPr>
            <a:xfrm>
              <a:off x="4487266" y="5500777"/>
              <a:ext cx="798966" cy="2665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000" dirty="0">
                  <a:solidFill>
                    <a:prstClr val="black"/>
                  </a:solidFill>
                </a:rPr>
                <a:t>VDatum</a:t>
              </a:r>
            </a:p>
          </p:txBody>
        </p:sp>
        <p:sp>
          <p:nvSpPr>
            <p:cNvPr id="16" name="Up-Down Arrow 55">
              <a:extLst>
                <a:ext uri="{FF2B5EF4-FFF2-40B4-BE49-F238E27FC236}">
                  <a16:creationId xmlns:a16="http://schemas.microsoft.com/office/drawing/2014/main" xmlns="" id="{187A13BB-B23D-40C2-A099-C55DD4575F49}"/>
                </a:ext>
              </a:extLst>
            </p:cNvPr>
            <p:cNvSpPr/>
            <p:nvPr/>
          </p:nvSpPr>
          <p:spPr>
            <a:xfrm>
              <a:off x="8935939" y="1811546"/>
              <a:ext cx="412954" cy="4235293"/>
            </a:xfrm>
            <a:prstGeom prst="upDownArrow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Up-Down Arrow 56">
              <a:extLst>
                <a:ext uri="{FF2B5EF4-FFF2-40B4-BE49-F238E27FC236}">
                  <a16:creationId xmlns:a16="http://schemas.microsoft.com/office/drawing/2014/main" xmlns="" id="{954EFE47-622C-4140-B70C-5BF6E100BBAC}"/>
                </a:ext>
              </a:extLst>
            </p:cNvPr>
            <p:cNvSpPr/>
            <p:nvPr/>
          </p:nvSpPr>
          <p:spPr>
            <a:xfrm>
              <a:off x="7609697" y="5119718"/>
              <a:ext cx="412954" cy="927120"/>
            </a:xfrm>
            <a:prstGeom prst="upDownArrow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1134124-3531-41D0-828F-A1AAB2243D46}"/>
                </a:ext>
              </a:extLst>
            </p:cNvPr>
            <p:cNvSpPr txBox="1"/>
            <p:nvPr/>
          </p:nvSpPr>
          <p:spPr>
            <a:xfrm>
              <a:off x="8794180" y="3781769"/>
              <a:ext cx="655281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000" dirty="0">
                  <a:solidFill>
                    <a:prstClr val="black"/>
                  </a:solidFill>
                </a:rPr>
                <a:t>KTD File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76EA736C-21C7-46F0-ABB4-4B77D2E2A120}"/>
                </a:ext>
              </a:extLst>
            </p:cNvPr>
            <p:cNvSpPr txBox="1"/>
            <p:nvPr/>
          </p:nvSpPr>
          <p:spPr>
            <a:xfrm>
              <a:off x="9846661" y="3778871"/>
              <a:ext cx="781665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000" dirty="0">
                  <a:solidFill>
                    <a:prstClr val="black"/>
                  </a:solidFill>
                </a:rPr>
                <a:t>User Defined</a:t>
              </a:r>
            </a:p>
          </p:txBody>
        </p:sp>
        <p:sp>
          <p:nvSpPr>
            <p:cNvPr id="20" name="Up-Down Arrow 64">
              <a:extLst>
                <a:ext uri="{FF2B5EF4-FFF2-40B4-BE49-F238E27FC236}">
                  <a16:creationId xmlns:a16="http://schemas.microsoft.com/office/drawing/2014/main" xmlns="" id="{24AC969E-0BAA-4E14-AE7A-5DC931E8ECD9}"/>
                </a:ext>
              </a:extLst>
            </p:cNvPr>
            <p:cNvSpPr/>
            <p:nvPr/>
          </p:nvSpPr>
          <p:spPr>
            <a:xfrm>
              <a:off x="3545589" y="4382450"/>
              <a:ext cx="414519" cy="1664387"/>
            </a:xfrm>
            <a:prstGeom prst="upDownArrow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22554C8C-6785-4976-9FCF-1FB78985B5C1}"/>
                </a:ext>
              </a:extLst>
            </p:cNvPr>
            <p:cNvSpPr txBox="1"/>
            <p:nvPr/>
          </p:nvSpPr>
          <p:spPr>
            <a:xfrm>
              <a:off x="3362017" y="5023749"/>
              <a:ext cx="781665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600" dirty="0">
                  <a:ln w="0"/>
                  <a:gradFill>
                    <a:gsLst>
                      <a:gs pos="0">
                        <a:srgbClr val="BF0D3E">
                          <a:lumMod val="50000"/>
                        </a:srgbClr>
                      </a:gs>
                      <a:gs pos="50000">
                        <a:srgbClr val="BF0D3E"/>
                      </a:gs>
                      <a:gs pos="100000">
                        <a:srgbClr val="BF0D3E">
                          <a:lumMod val="60000"/>
                          <a:lumOff val="40000"/>
                        </a:srgbClr>
                      </a:gs>
                    </a:gsLst>
                    <a:lin ang="5400000"/>
                  </a:gradFill>
                  <a:effectLst>
                    <a:reflection blurRad="6350" stA="53000" endA="300" endPos="35500" dir="5400000" sy="-90000" algn="bl" rotWithShape="0"/>
                  </a:effectLst>
                </a:rPr>
                <a:t>????</a:t>
              </a:r>
            </a:p>
          </p:txBody>
        </p:sp>
        <p:sp>
          <p:nvSpPr>
            <p:cNvPr id="22" name="Up-Down Arrow 65">
              <a:extLst>
                <a:ext uri="{FF2B5EF4-FFF2-40B4-BE49-F238E27FC236}">
                  <a16:creationId xmlns:a16="http://schemas.microsoft.com/office/drawing/2014/main" xmlns="" id="{38C10774-F699-4BBF-8EC7-00F9D77D083D}"/>
                </a:ext>
              </a:extLst>
            </p:cNvPr>
            <p:cNvSpPr/>
            <p:nvPr/>
          </p:nvSpPr>
          <p:spPr>
            <a:xfrm>
              <a:off x="3530000" y="1865672"/>
              <a:ext cx="414519" cy="1604123"/>
            </a:xfrm>
            <a:prstGeom prst="upDownArrow">
              <a:avLst/>
            </a:prstGeom>
            <a:gradFill>
              <a:gsLst>
                <a:gs pos="84000">
                  <a:schemeClr val="bg1">
                    <a:lumMod val="75000"/>
                  </a:schemeClr>
                </a:gs>
                <a:gs pos="92000">
                  <a:schemeClr val="bg1">
                    <a:lumMod val="7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0"/>
            </a:gra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Up-Down Arrow 66">
              <a:extLst>
                <a:ext uri="{FF2B5EF4-FFF2-40B4-BE49-F238E27FC236}">
                  <a16:creationId xmlns:a16="http://schemas.microsoft.com/office/drawing/2014/main" xmlns="" id="{EC7156BD-0D4C-4F91-A523-99B2FAC44657}"/>
                </a:ext>
              </a:extLst>
            </p:cNvPr>
            <p:cNvSpPr/>
            <p:nvPr/>
          </p:nvSpPr>
          <p:spPr>
            <a:xfrm>
              <a:off x="3533557" y="3568740"/>
              <a:ext cx="414519" cy="737509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B9186BED-49FE-4EA0-8CA3-54C213E18EE1}"/>
                </a:ext>
              </a:extLst>
            </p:cNvPr>
            <p:cNvSpPr txBox="1"/>
            <p:nvPr/>
          </p:nvSpPr>
          <p:spPr>
            <a:xfrm>
              <a:off x="3378867" y="3829771"/>
              <a:ext cx="781665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800" dirty="0">
                  <a:solidFill>
                    <a:prstClr val="black"/>
                  </a:solidFill>
                </a:rPr>
                <a:t>Measured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B41E6F94-D12D-4CDD-BD20-12BB3D903FC7}"/>
                </a:ext>
              </a:extLst>
            </p:cNvPr>
            <p:cNvSpPr txBox="1"/>
            <p:nvPr/>
          </p:nvSpPr>
          <p:spPr>
            <a:xfrm>
              <a:off x="3184898" y="2480217"/>
              <a:ext cx="1082763" cy="4331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000" dirty="0">
                  <a:solidFill>
                    <a:prstClr val="black"/>
                  </a:solidFill>
                </a:rPr>
                <a:t>Measured by GPS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0A96CEBE-28B2-4B8B-A262-681661AA03D7}"/>
                </a:ext>
              </a:extLst>
            </p:cNvPr>
            <p:cNvSpPr/>
            <p:nvPr/>
          </p:nvSpPr>
          <p:spPr>
            <a:xfrm>
              <a:off x="4215468" y="1129097"/>
              <a:ext cx="1321301" cy="57708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/>
                <a:t>N from Geoid Model, K from VDATUM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A9A7A758-141E-44AA-8922-2FA2841A191C}"/>
                </a:ext>
              </a:extLst>
            </p:cNvPr>
            <p:cNvSpPr/>
            <p:nvPr/>
          </p:nvSpPr>
          <p:spPr>
            <a:xfrm>
              <a:off x="8708643" y="1094078"/>
              <a:ext cx="882115" cy="57708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/>
                <a:t>(K – N) from KTD File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90D795DA-FA03-49A6-955A-DECCABAE7EDE}"/>
                </a:ext>
              </a:extLst>
            </p:cNvPr>
            <p:cNvSpPr/>
            <p:nvPr/>
          </p:nvSpPr>
          <p:spPr>
            <a:xfrm>
              <a:off x="7290055" y="1022342"/>
              <a:ext cx="1051484" cy="57708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/>
                <a:t>N from Geoid Model, K from KTD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9B3B1AC4-1030-4D32-A996-A93F4AA1E25E}"/>
                </a:ext>
              </a:extLst>
            </p:cNvPr>
            <p:cNvSpPr/>
            <p:nvPr/>
          </p:nvSpPr>
          <p:spPr>
            <a:xfrm>
              <a:off x="9799153" y="1022342"/>
              <a:ext cx="829172" cy="57708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/>
                <a:t>(K – N) from User Value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AEF43D12-AE53-48C5-AC0C-52F4AAE3634E}"/>
                </a:ext>
              </a:extLst>
            </p:cNvPr>
            <p:cNvSpPr/>
            <p:nvPr/>
          </p:nvSpPr>
          <p:spPr>
            <a:xfrm>
              <a:off x="5635544" y="1109083"/>
              <a:ext cx="1321301" cy="57708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50" dirty="0"/>
                <a:t>N from Geoid Model, K from User Value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56C28DFA-325C-462C-9304-692F2B0959ED}"/>
                </a:ext>
              </a:extLst>
            </p:cNvPr>
            <p:cNvSpPr txBox="1"/>
            <p:nvPr/>
          </p:nvSpPr>
          <p:spPr>
            <a:xfrm>
              <a:off x="7432957" y="5481127"/>
              <a:ext cx="888075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000" dirty="0">
                  <a:solidFill>
                    <a:prstClr val="black"/>
                  </a:solidFill>
                </a:rPr>
                <a:t>KTD File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5743292D-D174-4D35-A3DC-72F315E50C72}"/>
              </a:ext>
            </a:extLst>
          </p:cNvPr>
          <p:cNvSpPr/>
          <p:nvPr/>
        </p:nvSpPr>
        <p:spPr>
          <a:xfrm>
            <a:off x="4603154" y="5535191"/>
            <a:ext cx="5385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defRPr/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HYPACK Tide Correction (T) = (N – K) – A – H – 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202BE914-EF45-40BD-BE09-3283B225CF5B}"/>
              </a:ext>
            </a:extLst>
          </p:cNvPr>
          <p:cNvSpPr/>
          <p:nvPr/>
        </p:nvSpPr>
        <p:spPr>
          <a:xfrm>
            <a:off x="349833" y="2178440"/>
            <a:ext cx="2622961" cy="2363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 methods, when set up correctly, will achieve the same result.</a:t>
            </a:r>
          </a:p>
          <a:p>
            <a:pPr marL="285750" indent="-285750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 methods determine separation between chart datum and ellipsoid.</a:t>
            </a:r>
          </a:p>
        </p:txBody>
      </p:sp>
    </p:spTree>
    <p:extLst>
      <p:ext uri="{BB962C8B-B14F-4D97-AF65-F5344CB8AC3E}">
        <p14:creationId xmlns:p14="http://schemas.microsoft.com/office/powerpoint/2010/main" val="383136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1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RTK Tides: </a:t>
            </a:r>
            <a:r>
              <a:rPr lang="en-US" altLang="en-US" sz="3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altLang="en-US" sz="3600" dirty="0">
                <a:latin typeface="Arial" pitchFamily="34" charset="0"/>
                <a:cs typeface="Arial" pitchFamily="34" charset="0"/>
              </a:rPr>
              <a:t>K – N) from KTD File</a:t>
            </a:r>
            <a:endParaRPr lang="en-US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6705600" y="1371600"/>
            <a:ext cx="3962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8055" name="Rectangle 55"/>
          <p:cNvSpPr>
            <a:spLocks noChangeArrowheads="1"/>
          </p:cNvSpPr>
          <p:nvPr/>
        </p:nvSpPr>
        <p:spPr bwMode="auto">
          <a:xfrm>
            <a:off x="1524000" y="1524000"/>
            <a:ext cx="297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1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912" name="Rectangle 56"/>
          <p:cNvSpPr>
            <a:spLocks noChangeArrowheads="1"/>
          </p:cNvSpPr>
          <p:nvPr/>
        </p:nvSpPr>
        <p:spPr bwMode="auto">
          <a:xfrm>
            <a:off x="544286" y="1028700"/>
            <a:ext cx="614226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Height of WGS-84 Ellipsoid Above Chart Datum: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 - N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Create a KTD File that contains K-N values gridded across your survey area.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GEODETIC PARAMETERS: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 the (K-N) from KTD File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Enter the name of your KTD File</a:t>
            </a:r>
          </a:p>
          <a:p>
            <a:pPr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HYPACK HARDWARE: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Make sure the ‘Tide’ option is on.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Check the ‘Settings’</a:t>
            </a:r>
          </a:p>
          <a:p>
            <a:pPr lvl="1" eaLnBrk="1" hangingPunct="1"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Test it near a tidal bench mark!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CC9F998-3EDC-45F9-808F-2903972F3936}"/>
              </a:ext>
            </a:extLst>
          </p:cNvPr>
          <p:cNvGrpSpPr/>
          <p:nvPr/>
        </p:nvGrpSpPr>
        <p:grpSpPr>
          <a:xfrm>
            <a:off x="6858000" y="835583"/>
            <a:ext cx="4876680" cy="5105400"/>
            <a:chOff x="6858000" y="1524000"/>
            <a:chExt cx="3810000" cy="4495800"/>
          </a:xfrm>
        </p:grpSpPr>
        <p:sp>
          <p:nvSpPr>
            <p:cNvPr id="37892" name="Line 4"/>
            <p:cNvSpPr>
              <a:spLocks noChangeShapeType="1"/>
            </p:cNvSpPr>
            <p:nvPr/>
          </p:nvSpPr>
          <p:spPr bwMode="auto">
            <a:xfrm>
              <a:off x="71628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3" name="Line 5"/>
            <p:cNvSpPr>
              <a:spLocks noChangeShapeType="1"/>
            </p:cNvSpPr>
            <p:nvPr/>
          </p:nvSpPr>
          <p:spPr bwMode="auto">
            <a:xfrm>
              <a:off x="73152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4" name="Line 6"/>
            <p:cNvSpPr>
              <a:spLocks noChangeShapeType="1"/>
            </p:cNvSpPr>
            <p:nvPr/>
          </p:nvSpPr>
          <p:spPr bwMode="auto">
            <a:xfrm flipV="1">
              <a:off x="79248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5" name="Line 7"/>
            <p:cNvSpPr>
              <a:spLocks noChangeShapeType="1"/>
            </p:cNvSpPr>
            <p:nvPr/>
          </p:nvSpPr>
          <p:spPr bwMode="auto">
            <a:xfrm flipV="1">
              <a:off x="85344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6" name="Line 8"/>
            <p:cNvSpPr>
              <a:spLocks noChangeShapeType="1"/>
            </p:cNvSpPr>
            <p:nvPr/>
          </p:nvSpPr>
          <p:spPr bwMode="auto">
            <a:xfrm flipH="1">
              <a:off x="7162800" y="2286000"/>
              <a:ext cx="15240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7" name="Line 9"/>
            <p:cNvSpPr>
              <a:spLocks noChangeShapeType="1"/>
            </p:cNvSpPr>
            <p:nvPr/>
          </p:nvSpPr>
          <p:spPr bwMode="auto">
            <a:xfrm flipV="1">
              <a:off x="73914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8" name="Line 10"/>
            <p:cNvSpPr>
              <a:spLocks noChangeShapeType="1"/>
            </p:cNvSpPr>
            <p:nvPr/>
          </p:nvSpPr>
          <p:spPr bwMode="auto">
            <a:xfrm>
              <a:off x="7467600" y="1828800"/>
              <a:ext cx="9144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9" name="Line 11"/>
            <p:cNvSpPr>
              <a:spLocks noChangeShapeType="1"/>
            </p:cNvSpPr>
            <p:nvPr/>
          </p:nvSpPr>
          <p:spPr bwMode="auto">
            <a:xfrm>
              <a:off x="83820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0" name="Line 14"/>
            <p:cNvSpPr>
              <a:spLocks noChangeShapeType="1"/>
            </p:cNvSpPr>
            <p:nvPr/>
          </p:nvSpPr>
          <p:spPr bwMode="auto">
            <a:xfrm>
              <a:off x="6858000" y="2362200"/>
              <a:ext cx="2057400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1" name="Text Box 15"/>
            <p:cNvSpPr txBox="1">
              <a:spLocks noChangeArrowheads="1"/>
            </p:cNvSpPr>
            <p:nvPr/>
          </p:nvSpPr>
          <p:spPr bwMode="auto">
            <a:xfrm>
              <a:off x="8958263" y="2209800"/>
              <a:ext cx="891257" cy="27102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>
                  <a:solidFill>
                    <a:srgbClr val="FFFF00"/>
                  </a:solidFill>
                </a:rPr>
                <a:t>Water Line</a:t>
              </a:r>
            </a:p>
          </p:txBody>
        </p:sp>
        <p:sp>
          <p:nvSpPr>
            <p:cNvPr id="37902" name="Oval 20"/>
            <p:cNvSpPr>
              <a:spLocks noChangeArrowheads="1"/>
            </p:cNvSpPr>
            <p:nvPr/>
          </p:nvSpPr>
          <p:spPr bwMode="auto">
            <a:xfrm>
              <a:off x="7467600" y="1524000"/>
              <a:ext cx="228600" cy="7620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3" name="Line 21"/>
            <p:cNvSpPr>
              <a:spLocks noChangeShapeType="1"/>
            </p:cNvSpPr>
            <p:nvPr/>
          </p:nvSpPr>
          <p:spPr bwMode="auto">
            <a:xfrm>
              <a:off x="7589839" y="1600200"/>
              <a:ext cx="1587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4" name="Line 26"/>
            <p:cNvSpPr>
              <a:spLocks noChangeShapeType="1"/>
            </p:cNvSpPr>
            <p:nvPr/>
          </p:nvSpPr>
          <p:spPr bwMode="auto">
            <a:xfrm>
              <a:off x="7010400" y="5867400"/>
              <a:ext cx="1981200" cy="1588"/>
            </a:xfrm>
            <a:prstGeom prst="line">
              <a:avLst/>
            </a:prstGeom>
            <a:noFill/>
            <a:ln w="76200" cmpd="tri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5" name="Text Box 27"/>
            <p:cNvSpPr txBox="1">
              <a:spLocks noChangeArrowheads="1"/>
            </p:cNvSpPr>
            <p:nvPr/>
          </p:nvSpPr>
          <p:spPr bwMode="auto">
            <a:xfrm>
              <a:off x="8958263" y="5715000"/>
              <a:ext cx="1371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9900"/>
                  </a:solidFill>
                </a:rPr>
                <a:t>Bottom</a:t>
              </a:r>
            </a:p>
          </p:txBody>
        </p:sp>
        <p:sp>
          <p:nvSpPr>
            <p:cNvPr id="37906" name="Rectangle 28"/>
            <p:cNvSpPr>
              <a:spLocks noChangeArrowheads="1"/>
            </p:cNvSpPr>
            <p:nvPr/>
          </p:nvSpPr>
          <p:spPr bwMode="auto">
            <a:xfrm>
              <a:off x="7543800" y="2819400"/>
              <a:ext cx="152400" cy="7620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7" name="Line 32"/>
            <p:cNvSpPr>
              <a:spLocks noChangeShapeType="1"/>
            </p:cNvSpPr>
            <p:nvPr/>
          </p:nvSpPr>
          <p:spPr bwMode="auto">
            <a:xfrm flipH="1">
              <a:off x="7696200" y="3429000"/>
              <a:ext cx="12954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8" name="Text Box 33"/>
            <p:cNvSpPr txBox="1">
              <a:spLocks noChangeArrowheads="1"/>
            </p:cNvSpPr>
            <p:nvPr/>
          </p:nvSpPr>
          <p:spPr bwMode="auto">
            <a:xfrm>
              <a:off x="9144001" y="3276600"/>
              <a:ext cx="133826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0000"/>
                  </a:solidFill>
                </a:rPr>
                <a:t>Chart Datum</a:t>
              </a:r>
            </a:p>
          </p:txBody>
        </p:sp>
        <p:sp>
          <p:nvSpPr>
            <p:cNvPr id="37909" name="Line 37"/>
            <p:cNvSpPr>
              <a:spLocks noChangeShapeType="1"/>
            </p:cNvSpPr>
            <p:nvPr/>
          </p:nvSpPr>
          <p:spPr bwMode="auto">
            <a:xfrm flipH="1">
              <a:off x="6934200" y="4800600"/>
              <a:ext cx="205740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0" name="Text Box 38"/>
            <p:cNvSpPr txBox="1">
              <a:spLocks noChangeArrowheads="1"/>
            </p:cNvSpPr>
            <p:nvPr/>
          </p:nvSpPr>
          <p:spPr bwMode="auto">
            <a:xfrm>
              <a:off x="8991600" y="4648200"/>
              <a:ext cx="1676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33CC33"/>
                  </a:solidFill>
                </a:rPr>
                <a:t>Ellipsoid Ref.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 flipH="1">
              <a:off x="7239000" y="2971800"/>
              <a:ext cx="1752600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14" name="TextBox 54"/>
            <p:cNvSpPr txBox="1">
              <a:spLocks noChangeArrowheads="1"/>
            </p:cNvSpPr>
            <p:nvPr/>
          </p:nvSpPr>
          <p:spPr bwMode="auto">
            <a:xfrm>
              <a:off x="9144000" y="2819401"/>
              <a:ext cx="1143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>
                  <a:solidFill>
                    <a:srgbClr val="00B0F0"/>
                  </a:solidFill>
                </a:rPr>
                <a:t>Geoid</a:t>
              </a:r>
            </a:p>
          </p:txBody>
        </p:sp>
        <p:cxnSp>
          <p:nvCxnSpPr>
            <p:cNvPr id="57" name="Straight Arrow Connector 56"/>
            <p:cNvCxnSpPr>
              <a:stCxn id="37894" idx="0"/>
            </p:cNvCxnSpPr>
            <p:nvPr/>
          </p:nvCxnSpPr>
          <p:spPr>
            <a:xfrm>
              <a:off x="7924800" y="2971800"/>
              <a:ext cx="0" cy="4572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16" name="TextBox 57"/>
            <p:cNvSpPr txBox="1">
              <a:spLocks noChangeArrowheads="1"/>
            </p:cNvSpPr>
            <p:nvPr/>
          </p:nvSpPr>
          <p:spPr bwMode="auto">
            <a:xfrm>
              <a:off x="8001000" y="3048000"/>
              <a:ext cx="685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K</a:t>
              </a: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7315200" y="2971800"/>
              <a:ext cx="0" cy="182880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18" name="TextBox 60"/>
            <p:cNvSpPr txBox="1">
              <a:spLocks noChangeArrowheads="1"/>
            </p:cNvSpPr>
            <p:nvPr/>
          </p:nvSpPr>
          <p:spPr bwMode="auto">
            <a:xfrm>
              <a:off x="7391400" y="3962400"/>
              <a:ext cx="685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N</a:t>
              </a: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8382000" y="3429000"/>
              <a:ext cx="0" cy="13716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20" name="TextBox 63"/>
            <p:cNvSpPr txBox="1">
              <a:spLocks noChangeArrowheads="1"/>
            </p:cNvSpPr>
            <p:nvPr/>
          </p:nvSpPr>
          <p:spPr bwMode="auto">
            <a:xfrm>
              <a:off x="8458200" y="3962400"/>
              <a:ext cx="1828800" cy="271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 dirty="0"/>
                <a:t>K-N in KTD File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067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B3EC15-25CF-4798-9ECE-D5BF6A18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pitchFamily="34" charset="0"/>
                <a:cs typeface="Arial" pitchFamily="34" charset="0"/>
              </a:rPr>
              <a:t>RTK Tides:  (K – N) from KTD File - example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F0F2539-2815-4235-9823-0BD62B98D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81" y="893258"/>
            <a:ext cx="6051680" cy="464227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3205E2F6-5117-4018-AFAC-4C8E3D94BD8F}"/>
              </a:ext>
            </a:extLst>
          </p:cNvPr>
          <p:cNvGrpSpPr/>
          <p:nvPr/>
        </p:nvGrpSpPr>
        <p:grpSpPr>
          <a:xfrm>
            <a:off x="7769947" y="893258"/>
            <a:ext cx="3619500" cy="4667250"/>
            <a:chOff x="7769947" y="893258"/>
            <a:chExt cx="3619500" cy="46672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30D86BE4-B4CD-498D-8811-FC62D9176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9947" y="893258"/>
              <a:ext cx="3619500" cy="466725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0430DBC7-406B-4D99-BCA4-243A539418F1}"/>
                </a:ext>
              </a:extLst>
            </p:cNvPr>
            <p:cNvSpPr/>
            <p:nvPr/>
          </p:nvSpPr>
          <p:spPr>
            <a:xfrm>
              <a:off x="7837985" y="2332653"/>
              <a:ext cx="3368351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BE28BFF-CF8A-4994-B0A9-4954A11C478F}"/>
              </a:ext>
            </a:extLst>
          </p:cNvPr>
          <p:cNvSpPr/>
          <p:nvPr/>
        </p:nvSpPr>
        <p:spPr>
          <a:xfrm>
            <a:off x="3023326" y="4214324"/>
            <a:ext cx="2861117" cy="44476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E7EA700-964C-4AF3-A55B-4480ED77FD99}"/>
              </a:ext>
            </a:extLst>
          </p:cNvPr>
          <p:cNvSpPr/>
          <p:nvPr/>
        </p:nvSpPr>
        <p:spPr>
          <a:xfrm>
            <a:off x="1200809" y="4270310"/>
            <a:ext cx="991885" cy="2239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909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Making a KTD File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30862" y="1445977"/>
            <a:ext cx="5835650" cy="4343400"/>
          </a:xfrm>
        </p:spPr>
        <p:txBody>
          <a:bodyPr rtlCol="0">
            <a:norm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Used if separation between layers is not a constant and you are not using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VDatum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KTD file contains:</a:t>
            </a:r>
          </a:p>
          <a:p>
            <a:pPr marL="84582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 - N values </a:t>
            </a:r>
          </a:p>
          <a:p>
            <a:pPr marL="982980" lvl="2" indent="-342900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Height of Ellipsoid Above Chart Datum.</a:t>
            </a:r>
          </a:p>
          <a:p>
            <a:pPr marL="982980" lvl="2" indent="-342900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Used if No Geoid File Is in Use.</a:t>
            </a:r>
          </a:p>
          <a:p>
            <a:pPr marL="84582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45820" lvl="1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 values</a:t>
            </a:r>
          </a:p>
          <a:p>
            <a:pPr marL="982980" lvl="2" indent="-342900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Height of Geoid Above Chart Datum</a:t>
            </a:r>
          </a:p>
          <a:p>
            <a:pPr marL="982980" lvl="2" indent="-342900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Used if a Geoid File Is in Use.</a:t>
            </a:r>
          </a:p>
        </p:txBody>
      </p:sp>
      <p:pic>
        <p:nvPicPr>
          <p:cNvPr id="44036" name="Picture 4" descr="Map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1" y="397565"/>
            <a:ext cx="3140400" cy="2410521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7" name="Picture 5" descr="KTD Map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1" y="3199189"/>
            <a:ext cx="3197119" cy="2454651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7808338" y="2810898"/>
            <a:ext cx="3352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>
                <a:solidFill>
                  <a:srgbClr val="53565A"/>
                </a:solidFill>
              </a:rPr>
              <a:t>KTD Grid:  2 x 2 nodes</a:t>
            </a:r>
          </a:p>
        </p:txBody>
      </p:sp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7808338" y="5705311"/>
            <a:ext cx="3352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>
                <a:solidFill>
                  <a:srgbClr val="53565A"/>
                </a:solidFill>
              </a:rPr>
              <a:t>KTD Grid:  5 x 3 nodes</a:t>
            </a:r>
          </a:p>
        </p:txBody>
      </p:sp>
    </p:spTree>
    <p:extLst>
      <p:ext uri="{BB962C8B-B14F-4D97-AF65-F5344CB8AC3E}">
        <p14:creationId xmlns:p14="http://schemas.microsoft.com/office/powerpoint/2010/main" val="33065667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Determining (K - N) at a Point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633661" y="866275"/>
            <a:ext cx="4948989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Set up your RTK GPS Antenna next to the tidal benchmark.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Observe: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 =  Height of Antenna Above Waterline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=  Height of RTK Antenna Above Reference Ellipsoid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T1 = Observed Tide Correction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 our Formula:</a:t>
            </a:r>
          </a:p>
          <a:p>
            <a:pPr lvl="1" eaLnBrk="1" hangingPunct="1">
              <a:spcBef>
                <a:spcPct val="50000"/>
              </a:spcBef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T1 = -H –A –K +N - D</a:t>
            </a:r>
          </a:p>
          <a:p>
            <a:pPr lvl="1" eaLnBrk="1" hangingPunct="1">
              <a:spcBef>
                <a:spcPct val="50000"/>
              </a:spcBef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-2.5 = -(-4.0) – 7.1 – K + N - 0</a:t>
            </a:r>
          </a:p>
          <a:p>
            <a:pPr lvl="1" eaLnBrk="1" hangingPunct="1">
              <a:spcBef>
                <a:spcPct val="50000"/>
              </a:spcBef>
              <a:defRPr/>
            </a:pPr>
            <a:r>
              <a:rPr lang="en-US" alt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 - N = -0.6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477309" y="5114904"/>
            <a:ext cx="5261691" cy="73866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Note that in this test, we cannot separate N  and K.  We could only do this if we had information from the Geoid Model regarding N.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9F1677D5-589C-4EB2-8BBE-A727CAE7CC62}"/>
              </a:ext>
            </a:extLst>
          </p:cNvPr>
          <p:cNvGrpSpPr/>
          <p:nvPr/>
        </p:nvGrpSpPr>
        <p:grpSpPr>
          <a:xfrm>
            <a:off x="6096000" y="866275"/>
            <a:ext cx="5815261" cy="4808288"/>
            <a:chOff x="6096000" y="1997076"/>
            <a:chExt cx="4343400" cy="3749675"/>
          </a:xfrm>
        </p:grpSpPr>
        <p:pic>
          <p:nvPicPr>
            <p:cNvPr id="45059" name="Picture 3" descr="29_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1997076"/>
              <a:ext cx="4343400" cy="374967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062" name="Text Box 6"/>
            <p:cNvSpPr txBox="1">
              <a:spLocks noChangeArrowheads="1"/>
            </p:cNvSpPr>
            <p:nvPr/>
          </p:nvSpPr>
          <p:spPr bwMode="auto">
            <a:xfrm>
              <a:off x="6477000" y="2743201"/>
              <a:ext cx="762000" cy="244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000">
                  <a:solidFill>
                    <a:srgbClr val="000000"/>
                  </a:solidFill>
                </a:rPr>
                <a:t>H = -4.0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8341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Creating a KTD File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93032" y="1168065"/>
            <a:ext cx="6007768" cy="5343525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 to PREPARATION – EDITORS – KTD TIDE EDITOR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Enter number of X and Y grid divisions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Enter Min X and Min Y values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Enter separation values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Save *.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ktd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file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Enable in Geodetic Parameters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NOTE: You can also create a KTD file in TIN Model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939" y="1957182"/>
            <a:ext cx="6183979" cy="294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2068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Displaying a KTD File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633068" y="5095021"/>
            <a:ext cx="5168900" cy="8572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53565A"/>
                </a:solidFill>
              </a:rPr>
              <a:t>Enable KTD File in Shell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53565A"/>
                </a:solidFill>
              </a:rPr>
              <a:t>Change circle color in SETTINGS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984" y="905729"/>
            <a:ext cx="7559488" cy="4069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4698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1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RTK Tides:  N from Geoid Model, K from KTD</a:t>
            </a:r>
            <a:endParaRPr lang="en-US" alt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055" name="Rectangle 55"/>
          <p:cNvSpPr>
            <a:spLocks noChangeArrowheads="1"/>
          </p:cNvSpPr>
          <p:nvPr/>
        </p:nvSpPr>
        <p:spPr bwMode="auto">
          <a:xfrm>
            <a:off x="1524000" y="1524000"/>
            <a:ext cx="297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1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936" name="Rectangle 56"/>
          <p:cNvSpPr>
            <a:spLocks noChangeArrowheads="1"/>
          </p:cNvSpPr>
          <p:nvPr/>
        </p:nvSpPr>
        <p:spPr bwMode="auto">
          <a:xfrm>
            <a:off x="664084" y="1037113"/>
            <a:ext cx="618201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rgbClr val="53565A"/>
                </a:solidFill>
              </a:rPr>
              <a:t>Height of WGS-84 Ellipsoid Above Chart Datum: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K - N</a:t>
            </a:r>
          </a:p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rgbClr val="53565A"/>
                </a:solidFill>
              </a:rPr>
              <a:t>Create a KTD File that contains K values gridded across your survey area.</a:t>
            </a:r>
          </a:p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rgbClr val="53565A"/>
                </a:solidFill>
              </a:rPr>
              <a:t>In GEODETIC PARAMETERS: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Select the “N from Geoid Model, K from KTD File” Method.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Select your Geoid File.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Enter the name of your KTD File</a:t>
            </a:r>
          </a:p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In HYPACK HARDWARE: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Make sure the ‘Tide’ option is on.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Check the ‘Settings’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Test it near a tidal bench mark!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561AECC-70B4-4201-A679-9AE3EA045B3B}"/>
              </a:ext>
            </a:extLst>
          </p:cNvPr>
          <p:cNvGrpSpPr/>
          <p:nvPr/>
        </p:nvGrpSpPr>
        <p:grpSpPr>
          <a:xfrm>
            <a:off x="6705600" y="816533"/>
            <a:ext cx="5233985" cy="5334000"/>
            <a:chOff x="6705600" y="990600"/>
            <a:chExt cx="3962400" cy="5334000"/>
          </a:xfrm>
        </p:grpSpPr>
        <p:sp>
          <p:nvSpPr>
            <p:cNvPr id="38915" name="Rectangle 2"/>
            <p:cNvSpPr>
              <a:spLocks noChangeArrowheads="1"/>
            </p:cNvSpPr>
            <p:nvPr/>
          </p:nvSpPr>
          <p:spPr bwMode="auto">
            <a:xfrm>
              <a:off x="6705600" y="990600"/>
              <a:ext cx="3962400" cy="533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16" name="Line 4"/>
            <p:cNvSpPr>
              <a:spLocks noChangeShapeType="1"/>
            </p:cNvSpPr>
            <p:nvPr/>
          </p:nvSpPr>
          <p:spPr bwMode="auto">
            <a:xfrm>
              <a:off x="71628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7" name="Line 5"/>
            <p:cNvSpPr>
              <a:spLocks noChangeShapeType="1"/>
            </p:cNvSpPr>
            <p:nvPr/>
          </p:nvSpPr>
          <p:spPr bwMode="auto">
            <a:xfrm>
              <a:off x="73152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8" name="Line 6"/>
            <p:cNvSpPr>
              <a:spLocks noChangeShapeType="1"/>
            </p:cNvSpPr>
            <p:nvPr/>
          </p:nvSpPr>
          <p:spPr bwMode="auto">
            <a:xfrm flipV="1">
              <a:off x="79248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19" name="Line 7"/>
            <p:cNvSpPr>
              <a:spLocks noChangeShapeType="1"/>
            </p:cNvSpPr>
            <p:nvPr/>
          </p:nvSpPr>
          <p:spPr bwMode="auto">
            <a:xfrm flipV="1">
              <a:off x="85344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0" name="Line 8"/>
            <p:cNvSpPr>
              <a:spLocks noChangeShapeType="1"/>
            </p:cNvSpPr>
            <p:nvPr/>
          </p:nvSpPr>
          <p:spPr bwMode="auto">
            <a:xfrm flipH="1">
              <a:off x="7162800" y="2286000"/>
              <a:ext cx="15240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1" name="Line 9"/>
            <p:cNvSpPr>
              <a:spLocks noChangeShapeType="1"/>
            </p:cNvSpPr>
            <p:nvPr/>
          </p:nvSpPr>
          <p:spPr bwMode="auto">
            <a:xfrm flipV="1">
              <a:off x="73914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2" name="Line 10"/>
            <p:cNvSpPr>
              <a:spLocks noChangeShapeType="1"/>
            </p:cNvSpPr>
            <p:nvPr/>
          </p:nvSpPr>
          <p:spPr bwMode="auto">
            <a:xfrm>
              <a:off x="7467600" y="1828800"/>
              <a:ext cx="9144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3" name="Line 11"/>
            <p:cNvSpPr>
              <a:spLocks noChangeShapeType="1"/>
            </p:cNvSpPr>
            <p:nvPr/>
          </p:nvSpPr>
          <p:spPr bwMode="auto">
            <a:xfrm>
              <a:off x="83820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4" name="Line 14"/>
            <p:cNvSpPr>
              <a:spLocks noChangeShapeType="1"/>
            </p:cNvSpPr>
            <p:nvPr/>
          </p:nvSpPr>
          <p:spPr bwMode="auto">
            <a:xfrm>
              <a:off x="6858000" y="2362200"/>
              <a:ext cx="2057400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5" name="Text Box 15"/>
            <p:cNvSpPr txBox="1">
              <a:spLocks noChangeArrowheads="1"/>
            </p:cNvSpPr>
            <p:nvPr/>
          </p:nvSpPr>
          <p:spPr bwMode="auto">
            <a:xfrm>
              <a:off x="8958263" y="2209800"/>
              <a:ext cx="871537" cy="3048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>
                  <a:solidFill>
                    <a:srgbClr val="FFFF00"/>
                  </a:solidFill>
                </a:rPr>
                <a:t>Water Line</a:t>
              </a:r>
            </a:p>
          </p:txBody>
        </p:sp>
        <p:sp>
          <p:nvSpPr>
            <p:cNvPr id="38926" name="Oval 20"/>
            <p:cNvSpPr>
              <a:spLocks noChangeArrowheads="1"/>
            </p:cNvSpPr>
            <p:nvPr/>
          </p:nvSpPr>
          <p:spPr bwMode="auto">
            <a:xfrm>
              <a:off x="7467600" y="1524000"/>
              <a:ext cx="228600" cy="7620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27" name="Line 21"/>
            <p:cNvSpPr>
              <a:spLocks noChangeShapeType="1"/>
            </p:cNvSpPr>
            <p:nvPr/>
          </p:nvSpPr>
          <p:spPr bwMode="auto">
            <a:xfrm>
              <a:off x="7589839" y="1600200"/>
              <a:ext cx="1587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8" name="Line 26"/>
            <p:cNvSpPr>
              <a:spLocks noChangeShapeType="1"/>
            </p:cNvSpPr>
            <p:nvPr/>
          </p:nvSpPr>
          <p:spPr bwMode="auto">
            <a:xfrm>
              <a:off x="7010400" y="5867400"/>
              <a:ext cx="1981200" cy="1588"/>
            </a:xfrm>
            <a:prstGeom prst="line">
              <a:avLst/>
            </a:prstGeom>
            <a:noFill/>
            <a:ln w="76200" cmpd="tri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29" name="Text Box 27"/>
            <p:cNvSpPr txBox="1">
              <a:spLocks noChangeArrowheads="1"/>
            </p:cNvSpPr>
            <p:nvPr/>
          </p:nvSpPr>
          <p:spPr bwMode="auto">
            <a:xfrm>
              <a:off x="8958263" y="5715000"/>
              <a:ext cx="1371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9900"/>
                  </a:solidFill>
                </a:rPr>
                <a:t>Bottom</a:t>
              </a:r>
            </a:p>
          </p:txBody>
        </p:sp>
        <p:sp>
          <p:nvSpPr>
            <p:cNvPr id="38930" name="Rectangle 28"/>
            <p:cNvSpPr>
              <a:spLocks noChangeArrowheads="1"/>
            </p:cNvSpPr>
            <p:nvPr/>
          </p:nvSpPr>
          <p:spPr bwMode="auto">
            <a:xfrm>
              <a:off x="7543800" y="2819400"/>
              <a:ext cx="152400" cy="7620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8931" name="Line 32"/>
            <p:cNvSpPr>
              <a:spLocks noChangeShapeType="1"/>
            </p:cNvSpPr>
            <p:nvPr/>
          </p:nvSpPr>
          <p:spPr bwMode="auto">
            <a:xfrm flipH="1">
              <a:off x="7696200" y="3429000"/>
              <a:ext cx="12954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2" name="Text Box 33"/>
            <p:cNvSpPr txBox="1">
              <a:spLocks noChangeArrowheads="1"/>
            </p:cNvSpPr>
            <p:nvPr/>
          </p:nvSpPr>
          <p:spPr bwMode="auto">
            <a:xfrm>
              <a:off x="9144001" y="3276600"/>
              <a:ext cx="133826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0000"/>
                  </a:solidFill>
                </a:rPr>
                <a:t>Chart Datum</a:t>
              </a:r>
            </a:p>
          </p:txBody>
        </p:sp>
        <p:sp>
          <p:nvSpPr>
            <p:cNvPr id="38933" name="Line 37"/>
            <p:cNvSpPr>
              <a:spLocks noChangeShapeType="1"/>
            </p:cNvSpPr>
            <p:nvPr/>
          </p:nvSpPr>
          <p:spPr bwMode="auto">
            <a:xfrm flipH="1">
              <a:off x="6934200" y="4800600"/>
              <a:ext cx="205740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4" name="Text Box 38"/>
            <p:cNvSpPr txBox="1">
              <a:spLocks noChangeArrowheads="1"/>
            </p:cNvSpPr>
            <p:nvPr/>
          </p:nvSpPr>
          <p:spPr bwMode="auto">
            <a:xfrm>
              <a:off x="8991600" y="4648200"/>
              <a:ext cx="1676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33CC33"/>
                  </a:solidFill>
                </a:rPr>
                <a:t>Ellipsoid Ref.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 flipH="1">
              <a:off x="7239000" y="2971800"/>
              <a:ext cx="1752600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938" name="TextBox 54"/>
            <p:cNvSpPr txBox="1">
              <a:spLocks noChangeArrowheads="1"/>
            </p:cNvSpPr>
            <p:nvPr/>
          </p:nvSpPr>
          <p:spPr bwMode="auto">
            <a:xfrm>
              <a:off x="9144000" y="2819401"/>
              <a:ext cx="1143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>
                  <a:solidFill>
                    <a:srgbClr val="00B0F0"/>
                  </a:solidFill>
                </a:rPr>
                <a:t>Geoid</a:t>
              </a:r>
            </a:p>
          </p:txBody>
        </p:sp>
        <p:cxnSp>
          <p:nvCxnSpPr>
            <p:cNvPr id="57" name="Straight Arrow Connector 56"/>
            <p:cNvCxnSpPr>
              <a:stCxn id="38918" idx="0"/>
            </p:cNvCxnSpPr>
            <p:nvPr/>
          </p:nvCxnSpPr>
          <p:spPr>
            <a:xfrm>
              <a:off x="7924800" y="2971800"/>
              <a:ext cx="0" cy="4572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940" name="TextBox 57"/>
            <p:cNvSpPr txBox="1">
              <a:spLocks noChangeArrowheads="1"/>
            </p:cNvSpPr>
            <p:nvPr/>
          </p:nvSpPr>
          <p:spPr bwMode="auto">
            <a:xfrm>
              <a:off x="8001000" y="3048001"/>
              <a:ext cx="16764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K: From KTD File</a:t>
              </a: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7315200" y="2971800"/>
              <a:ext cx="0" cy="182880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942" name="TextBox 60"/>
            <p:cNvSpPr txBox="1">
              <a:spLocks noChangeArrowheads="1"/>
            </p:cNvSpPr>
            <p:nvPr/>
          </p:nvSpPr>
          <p:spPr bwMode="auto">
            <a:xfrm>
              <a:off x="7391400" y="3962400"/>
              <a:ext cx="2209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N: From Geoid Model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04831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1">
            <a:extLst>
              <a:ext uri="{FF2B5EF4-FFF2-40B4-BE49-F238E27FC236}">
                <a16:creationId xmlns:a16="http://schemas.microsoft.com/office/drawing/2014/main" xmlns="" id="{A525474E-604E-4664-8BA5-C618CC2E4AA4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345353" y="440334"/>
            <a:ext cx="11277598" cy="989013"/>
          </a:xfrm>
          <a:prstGeom prst="rect">
            <a:avLst/>
          </a:prstGeom>
        </p:spPr>
        <p:txBody>
          <a:bodyPr/>
          <a:lstStyle>
            <a:lvl1pPr algn="l" defTabSz="608013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2"/>
                </a:solidFill>
                <a:latin typeface="Arial"/>
                <a:ea typeface="ヒラギノ角ゴ Pro W3" charset="0"/>
                <a:cs typeface="Arial"/>
              </a:defRPr>
            </a:lvl1pPr>
            <a:lvl2pPr algn="l" defTabSz="608013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ea typeface="ヒラギノ角ゴ Pro W3" charset="0"/>
                <a:cs typeface="Arial" pitchFamily="34" charset="0"/>
              </a:defRPr>
            </a:lvl2pPr>
            <a:lvl3pPr algn="l" defTabSz="608013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ea typeface="ヒラギノ角ゴ Pro W3" charset="0"/>
                <a:cs typeface="Arial" pitchFamily="34" charset="0"/>
              </a:defRPr>
            </a:lvl3pPr>
            <a:lvl4pPr algn="l" defTabSz="608013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ea typeface="ヒラギノ角ゴ Pro W3" charset="0"/>
                <a:cs typeface="Arial" pitchFamily="34" charset="0"/>
              </a:defRPr>
            </a:lvl4pPr>
            <a:lvl5pPr algn="l" defTabSz="608013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ea typeface="ヒラギノ角ゴ Pro W3" charset="0"/>
                <a:cs typeface="Arial" pitchFamily="34" charset="0"/>
              </a:defRPr>
            </a:lvl5pPr>
            <a:lvl6pPr marL="609458" algn="l" defTabSz="609458" rtl="0" eaLnBrk="1" fontAlgn="base" hangingPunct="1">
              <a:lnSpc>
                <a:spcPts val="3866"/>
              </a:lnSpc>
              <a:spcBef>
                <a:spcPct val="0"/>
              </a:spcBef>
              <a:spcAft>
                <a:spcPct val="0"/>
              </a:spcAft>
              <a:defRPr sz="3732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6pPr>
            <a:lvl7pPr marL="1218915" algn="l" defTabSz="609458" rtl="0" eaLnBrk="1" fontAlgn="base" hangingPunct="1">
              <a:lnSpc>
                <a:spcPts val="3866"/>
              </a:lnSpc>
              <a:spcBef>
                <a:spcPct val="0"/>
              </a:spcBef>
              <a:spcAft>
                <a:spcPct val="0"/>
              </a:spcAft>
              <a:defRPr sz="3732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7pPr>
            <a:lvl8pPr marL="1828373" algn="l" defTabSz="609458" rtl="0" eaLnBrk="1" fontAlgn="base" hangingPunct="1">
              <a:lnSpc>
                <a:spcPts val="3866"/>
              </a:lnSpc>
              <a:spcBef>
                <a:spcPct val="0"/>
              </a:spcBef>
              <a:spcAft>
                <a:spcPct val="0"/>
              </a:spcAft>
              <a:defRPr sz="3732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8pPr>
            <a:lvl9pPr marL="2437830" algn="l" defTabSz="609458" rtl="0" eaLnBrk="1" fontAlgn="base" hangingPunct="1">
              <a:lnSpc>
                <a:spcPts val="3866"/>
              </a:lnSpc>
              <a:spcBef>
                <a:spcPct val="0"/>
              </a:spcBef>
              <a:spcAft>
                <a:spcPct val="0"/>
              </a:spcAft>
              <a:defRPr sz="3732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3975"/>
            <a:r>
              <a:rPr lang="en-US" altLang="en-US" dirty="0">
                <a:latin typeface="Arial" pitchFamily="34" charset="0"/>
                <a:cs typeface="Arial" pitchFamily="34" charset="0"/>
              </a:rPr>
              <a:t>RTK Tides:  N from Geoid Model, K from KTD - example</a:t>
            </a:r>
            <a:endParaRPr lang="en-US" altLang="en-US" sz="1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A253C9E-6E50-477A-B79A-D7DCB0222B70}"/>
              </a:ext>
            </a:extLst>
          </p:cNvPr>
          <p:cNvGrpSpPr/>
          <p:nvPr/>
        </p:nvGrpSpPr>
        <p:grpSpPr>
          <a:xfrm>
            <a:off x="7272045" y="1253996"/>
            <a:ext cx="3619500" cy="4667250"/>
            <a:chOff x="7272045" y="1253996"/>
            <a:chExt cx="3619500" cy="46672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6B1F0900-E56E-40A9-81B1-DE9E25A18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2045" y="1253996"/>
              <a:ext cx="3619500" cy="466725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3E2C5E1B-A204-45CC-8C28-913A22F3FB10}"/>
                </a:ext>
              </a:extLst>
            </p:cNvPr>
            <p:cNvSpPr/>
            <p:nvPr/>
          </p:nvSpPr>
          <p:spPr>
            <a:xfrm>
              <a:off x="7272045" y="2696547"/>
              <a:ext cx="3368351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8A42307-EF1F-4293-A843-D81FE1E4D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59" y="1253996"/>
            <a:ext cx="6084237" cy="4667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94CA98B-BCCB-400B-BD67-945750159210}"/>
              </a:ext>
            </a:extLst>
          </p:cNvPr>
          <p:cNvSpPr/>
          <p:nvPr/>
        </p:nvSpPr>
        <p:spPr>
          <a:xfrm>
            <a:off x="2951855" y="4624874"/>
            <a:ext cx="2814463" cy="44787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FF8CC0B-EEA0-4D57-B78E-E14E8E473B4D}"/>
              </a:ext>
            </a:extLst>
          </p:cNvPr>
          <p:cNvSpPr/>
          <p:nvPr/>
        </p:nvSpPr>
        <p:spPr>
          <a:xfrm>
            <a:off x="2951855" y="4295192"/>
            <a:ext cx="1461526" cy="3234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5B880CC-2F75-40A0-81B0-39D9F440E7C8}"/>
              </a:ext>
            </a:extLst>
          </p:cNvPr>
          <p:cNvSpPr/>
          <p:nvPr/>
        </p:nvSpPr>
        <p:spPr>
          <a:xfrm>
            <a:off x="1014199" y="4848809"/>
            <a:ext cx="1691680" cy="2239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779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1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sz="3200" dirty="0">
                <a:latin typeface="Arial" pitchFamily="34" charset="0"/>
                <a:cs typeface="Arial" pitchFamily="34" charset="0"/>
              </a:rPr>
              <a:t>RTK Tides:  N from Geoid Model, K from User</a:t>
            </a:r>
            <a:endParaRPr lang="en-US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6705600" y="1371600"/>
            <a:ext cx="3962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28055" name="Rectangle 55"/>
          <p:cNvSpPr>
            <a:spLocks noChangeArrowheads="1"/>
          </p:cNvSpPr>
          <p:nvPr/>
        </p:nvSpPr>
        <p:spPr bwMode="auto">
          <a:xfrm>
            <a:off x="1524000" y="1524000"/>
            <a:ext cx="297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1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0984" name="Rectangle 56"/>
          <p:cNvSpPr>
            <a:spLocks noChangeArrowheads="1"/>
          </p:cNvSpPr>
          <p:nvPr/>
        </p:nvSpPr>
        <p:spPr bwMode="auto">
          <a:xfrm>
            <a:off x="522604" y="1268087"/>
            <a:ext cx="6700836" cy="4648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rgbClr val="53565A"/>
                </a:solidFill>
              </a:rPr>
              <a:t>Height of WGS-84 Ellipsoid Above Chart Datum: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K – N</a:t>
            </a:r>
          </a:p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rgbClr val="53565A"/>
                </a:solidFill>
              </a:rPr>
              <a:t>In GEODETIC PARAMETERS: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Select the “N from Geoid Model, K from User Value” Method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Select your Geoid Model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Enter the K value</a:t>
            </a:r>
          </a:p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In HYPACK HARDWARE: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Make sure the ‘Tide’ option is on.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Check the ‘Settings’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Test it near a tidal bench mark!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68B6B5B-DA2A-473E-BC26-632FDFC359FE}"/>
              </a:ext>
            </a:extLst>
          </p:cNvPr>
          <p:cNvGrpSpPr/>
          <p:nvPr/>
        </p:nvGrpSpPr>
        <p:grpSpPr>
          <a:xfrm>
            <a:off x="7451557" y="1007032"/>
            <a:ext cx="4515853" cy="4920135"/>
            <a:chOff x="6858000" y="1524000"/>
            <a:chExt cx="3810000" cy="4495800"/>
          </a:xfrm>
        </p:grpSpPr>
        <p:sp>
          <p:nvSpPr>
            <p:cNvPr id="40964" name="Line 4"/>
            <p:cNvSpPr>
              <a:spLocks noChangeShapeType="1"/>
            </p:cNvSpPr>
            <p:nvPr/>
          </p:nvSpPr>
          <p:spPr bwMode="auto">
            <a:xfrm>
              <a:off x="71628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5" name="Line 5"/>
            <p:cNvSpPr>
              <a:spLocks noChangeShapeType="1"/>
            </p:cNvSpPr>
            <p:nvPr/>
          </p:nvSpPr>
          <p:spPr bwMode="auto">
            <a:xfrm>
              <a:off x="73152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6" name="Line 6"/>
            <p:cNvSpPr>
              <a:spLocks noChangeShapeType="1"/>
            </p:cNvSpPr>
            <p:nvPr/>
          </p:nvSpPr>
          <p:spPr bwMode="auto">
            <a:xfrm flipV="1">
              <a:off x="79248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7" name="Line 7"/>
            <p:cNvSpPr>
              <a:spLocks noChangeShapeType="1"/>
            </p:cNvSpPr>
            <p:nvPr/>
          </p:nvSpPr>
          <p:spPr bwMode="auto">
            <a:xfrm flipV="1">
              <a:off x="85344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8" name="Line 8"/>
            <p:cNvSpPr>
              <a:spLocks noChangeShapeType="1"/>
            </p:cNvSpPr>
            <p:nvPr/>
          </p:nvSpPr>
          <p:spPr bwMode="auto">
            <a:xfrm flipH="1">
              <a:off x="7162800" y="2286000"/>
              <a:ext cx="15240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9" name="Line 9"/>
            <p:cNvSpPr>
              <a:spLocks noChangeShapeType="1"/>
            </p:cNvSpPr>
            <p:nvPr/>
          </p:nvSpPr>
          <p:spPr bwMode="auto">
            <a:xfrm flipV="1">
              <a:off x="73914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0" name="Line 10"/>
            <p:cNvSpPr>
              <a:spLocks noChangeShapeType="1"/>
            </p:cNvSpPr>
            <p:nvPr/>
          </p:nvSpPr>
          <p:spPr bwMode="auto">
            <a:xfrm>
              <a:off x="7467600" y="1828800"/>
              <a:ext cx="9144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1" name="Line 11"/>
            <p:cNvSpPr>
              <a:spLocks noChangeShapeType="1"/>
            </p:cNvSpPr>
            <p:nvPr/>
          </p:nvSpPr>
          <p:spPr bwMode="auto">
            <a:xfrm>
              <a:off x="83820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2" name="Line 14"/>
            <p:cNvSpPr>
              <a:spLocks noChangeShapeType="1"/>
            </p:cNvSpPr>
            <p:nvPr/>
          </p:nvSpPr>
          <p:spPr bwMode="auto">
            <a:xfrm>
              <a:off x="6858000" y="2362200"/>
              <a:ext cx="2057400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3" name="Text Box 15"/>
            <p:cNvSpPr txBox="1">
              <a:spLocks noChangeArrowheads="1"/>
            </p:cNvSpPr>
            <p:nvPr/>
          </p:nvSpPr>
          <p:spPr bwMode="auto">
            <a:xfrm>
              <a:off x="8958263" y="2209800"/>
              <a:ext cx="947736" cy="28123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>
                  <a:solidFill>
                    <a:srgbClr val="FFFF00"/>
                  </a:solidFill>
                </a:rPr>
                <a:t>Water Line</a:t>
              </a:r>
            </a:p>
          </p:txBody>
        </p:sp>
        <p:sp>
          <p:nvSpPr>
            <p:cNvPr id="40974" name="Oval 20"/>
            <p:cNvSpPr>
              <a:spLocks noChangeArrowheads="1"/>
            </p:cNvSpPr>
            <p:nvPr/>
          </p:nvSpPr>
          <p:spPr bwMode="auto">
            <a:xfrm>
              <a:off x="7467600" y="1524000"/>
              <a:ext cx="228600" cy="7620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975" name="Line 21"/>
            <p:cNvSpPr>
              <a:spLocks noChangeShapeType="1"/>
            </p:cNvSpPr>
            <p:nvPr/>
          </p:nvSpPr>
          <p:spPr bwMode="auto">
            <a:xfrm>
              <a:off x="7589839" y="1600200"/>
              <a:ext cx="1587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6" name="Line 26"/>
            <p:cNvSpPr>
              <a:spLocks noChangeShapeType="1"/>
            </p:cNvSpPr>
            <p:nvPr/>
          </p:nvSpPr>
          <p:spPr bwMode="auto">
            <a:xfrm>
              <a:off x="7010400" y="5867400"/>
              <a:ext cx="1981200" cy="1588"/>
            </a:xfrm>
            <a:prstGeom prst="line">
              <a:avLst/>
            </a:prstGeom>
            <a:noFill/>
            <a:ln w="76200" cmpd="tri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7" name="Text Box 27"/>
            <p:cNvSpPr txBox="1">
              <a:spLocks noChangeArrowheads="1"/>
            </p:cNvSpPr>
            <p:nvPr/>
          </p:nvSpPr>
          <p:spPr bwMode="auto">
            <a:xfrm>
              <a:off x="8958263" y="5715000"/>
              <a:ext cx="1371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9900"/>
                  </a:solidFill>
                </a:rPr>
                <a:t>Bottom</a:t>
              </a:r>
            </a:p>
          </p:txBody>
        </p:sp>
        <p:sp>
          <p:nvSpPr>
            <p:cNvPr id="40978" name="Rectangle 28"/>
            <p:cNvSpPr>
              <a:spLocks noChangeArrowheads="1"/>
            </p:cNvSpPr>
            <p:nvPr/>
          </p:nvSpPr>
          <p:spPr bwMode="auto">
            <a:xfrm>
              <a:off x="7543800" y="2819400"/>
              <a:ext cx="152400" cy="7620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979" name="Line 32"/>
            <p:cNvSpPr>
              <a:spLocks noChangeShapeType="1"/>
            </p:cNvSpPr>
            <p:nvPr/>
          </p:nvSpPr>
          <p:spPr bwMode="auto">
            <a:xfrm flipH="1">
              <a:off x="7696200" y="3429000"/>
              <a:ext cx="12954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0" name="Text Box 33"/>
            <p:cNvSpPr txBox="1">
              <a:spLocks noChangeArrowheads="1"/>
            </p:cNvSpPr>
            <p:nvPr/>
          </p:nvSpPr>
          <p:spPr bwMode="auto">
            <a:xfrm>
              <a:off x="9144001" y="3276600"/>
              <a:ext cx="133826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0000"/>
                  </a:solidFill>
                </a:rPr>
                <a:t>Chart Datum</a:t>
              </a:r>
            </a:p>
          </p:txBody>
        </p:sp>
        <p:sp>
          <p:nvSpPr>
            <p:cNvPr id="40981" name="Line 37"/>
            <p:cNvSpPr>
              <a:spLocks noChangeShapeType="1"/>
            </p:cNvSpPr>
            <p:nvPr/>
          </p:nvSpPr>
          <p:spPr bwMode="auto">
            <a:xfrm flipH="1">
              <a:off x="6934200" y="4800600"/>
              <a:ext cx="205740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2" name="Text Box 38"/>
            <p:cNvSpPr txBox="1">
              <a:spLocks noChangeArrowheads="1"/>
            </p:cNvSpPr>
            <p:nvPr/>
          </p:nvSpPr>
          <p:spPr bwMode="auto">
            <a:xfrm>
              <a:off x="8991600" y="4648200"/>
              <a:ext cx="1676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33CC33"/>
                  </a:solidFill>
                </a:rPr>
                <a:t>Ellipsoid Ref.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 flipH="1">
              <a:off x="7239000" y="2971800"/>
              <a:ext cx="1752600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86" name="TextBox 54"/>
            <p:cNvSpPr txBox="1">
              <a:spLocks noChangeArrowheads="1"/>
            </p:cNvSpPr>
            <p:nvPr/>
          </p:nvSpPr>
          <p:spPr bwMode="auto">
            <a:xfrm>
              <a:off x="9144000" y="2819401"/>
              <a:ext cx="1143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>
                  <a:solidFill>
                    <a:srgbClr val="00B0F0"/>
                  </a:solidFill>
                </a:rPr>
                <a:t>Geoid</a:t>
              </a:r>
            </a:p>
          </p:txBody>
        </p:sp>
        <p:cxnSp>
          <p:nvCxnSpPr>
            <p:cNvPr id="57" name="Straight Arrow Connector 56"/>
            <p:cNvCxnSpPr>
              <a:stCxn id="40966" idx="0"/>
            </p:cNvCxnSpPr>
            <p:nvPr/>
          </p:nvCxnSpPr>
          <p:spPr>
            <a:xfrm>
              <a:off x="7924800" y="2971800"/>
              <a:ext cx="0" cy="4572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88" name="TextBox 57"/>
            <p:cNvSpPr txBox="1">
              <a:spLocks noChangeArrowheads="1"/>
            </p:cNvSpPr>
            <p:nvPr/>
          </p:nvSpPr>
          <p:spPr bwMode="auto">
            <a:xfrm>
              <a:off x="8001000" y="3048000"/>
              <a:ext cx="1828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K:  Manual Entry</a:t>
              </a: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7315200" y="2971800"/>
              <a:ext cx="0" cy="182880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90" name="TextBox 60"/>
            <p:cNvSpPr txBox="1">
              <a:spLocks noChangeArrowheads="1"/>
            </p:cNvSpPr>
            <p:nvPr/>
          </p:nvSpPr>
          <p:spPr bwMode="auto">
            <a:xfrm>
              <a:off x="7391400" y="3962400"/>
              <a:ext cx="2057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N: From Geoid Model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60231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010E78-64EC-4662-873F-37C8A58A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pitchFamily="34" charset="0"/>
                <a:cs typeface="Arial" pitchFamily="34" charset="0"/>
              </a:rPr>
              <a:t>RTK Tides:  N from Geoid Model, K from User - example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AA20C130-3C43-4669-9879-E44228386F11}"/>
              </a:ext>
            </a:extLst>
          </p:cNvPr>
          <p:cNvGrpSpPr/>
          <p:nvPr/>
        </p:nvGrpSpPr>
        <p:grpSpPr>
          <a:xfrm>
            <a:off x="7180294" y="1095375"/>
            <a:ext cx="3619500" cy="4667250"/>
            <a:chOff x="7180294" y="1095375"/>
            <a:chExt cx="3619500" cy="46672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A05AAB12-C8C5-415D-BBEE-2EE7DD4F3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80294" y="1095375"/>
              <a:ext cx="3619500" cy="466725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257CF83D-4E99-4EF7-8F68-9434D801FABC}"/>
                </a:ext>
              </a:extLst>
            </p:cNvPr>
            <p:cNvSpPr/>
            <p:nvPr/>
          </p:nvSpPr>
          <p:spPr>
            <a:xfrm>
              <a:off x="7180294" y="2537926"/>
              <a:ext cx="3368351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F6CACAF-492F-4E0B-BF60-DFF6B616A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43" y="1095375"/>
            <a:ext cx="6092502" cy="46735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853EE6D-895F-4D81-BAC1-A3A2DBD5CC4D}"/>
              </a:ext>
            </a:extLst>
          </p:cNvPr>
          <p:cNvSpPr/>
          <p:nvPr/>
        </p:nvSpPr>
        <p:spPr>
          <a:xfrm>
            <a:off x="979985" y="5135410"/>
            <a:ext cx="1725893" cy="2239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AC65E4A-90EE-4F88-A3B7-104A98C23D84}"/>
              </a:ext>
            </a:extLst>
          </p:cNvPr>
          <p:cNvSpPr/>
          <p:nvPr/>
        </p:nvSpPr>
        <p:spPr>
          <a:xfrm>
            <a:off x="2876820" y="5396204"/>
            <a:ext cx="2413638" cy="2239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3CC6BA3-2AB9-4EAC-8DB4-2C9B2C977038}"/>
              </a:ext>
            </a:extLst>
          </p:cNvPr>
          <p:cNvSpPr/>
          <p:nvPr/>
        </p:nvSpPr>
        <p:spPr>
          <a:xfrm>
            <a:off x="2876820" y="4105469"/>
            <a:ext cx="1527229" cy="4385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956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1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en-US" sz="3600" dirty="0"/>
              <a:t>RTK Tides:  (K – N) from User Value</a:t>
            </a:r>
            <a:endParaRPr lang="en-US" sz="2000" dirty="0"/>
          </a:p>
        </p:txBody>
      </p:sp>
      <p:sp>
        <p:nvSpPr>
          <p:cNvPr id="128055" name="Rectangle 55"/>
          <p:cNvSpPr>
            <a:spLocks noChangeArrowheads="1"/>
          </p:cNvSpPr>
          <p:nvPr/>
        </p:nvSpPr>
        <p:spPr bwMode="auto">
          <a:xfrm>
            <a:off x="1524000" y="1524000"/>
            <a:ext cx="2971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1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2008" name="Rectangle 56"/>
          <p:cNvSpPr>
            <a:spLocks noChangeArrowheads="1"/>
          </p:cNvSpPr>
          <p:nvPr/>
        </p:nvSpPr>
        <p:spPr bwMode="auto">
          <a:xfrm>
            <a:off x="619919" y="1361575"/>
            <a:ext cx="6452394" cy="4648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rgbClr val="53565A"/>
                </a:solidFill>
              </a:rPr>
              <a:t>Height of WGS-84 Ellipsoid Above Chart Datum: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K – N</a:t>
            </a:r>
          </a:p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rgbClr val="53565A"/>
                </a:solidFill>
              </a:rPr>
              <a:t>In GEODETIC PARAMETERS: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Select  “(K-N) from User Value” method.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Enter the K-N value.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Do not use a Geoid file.</a:t>
            </a:r>
          </a:p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In HYPACK HARDWARE: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Make sure the ‘Tide’ option is on.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Check the ‘Settings’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Test it near a tidal bench mark!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395C24B6-00AD-4756-8A62-DBFC3EC0652D}"/>
              </a:ext>
            </a:extLst>
          </p:cNvPr>
          <p:cNvGrpSpPr/>
          <p:nvPr/>
        </p:nvGrpSpPr>
        <p:grpSpPr>
          <a:xfrm>
            <a:off x="6777789" y="690812"/>
            <a:ext cx="5029080" cy="5476375"/>
            <a:chOff x="6705600" y="1371600"/>
            <a:chExt cx="3962400" cy="4953000"/>
          </a:xfrm>
        </p:grpSpPr>
        <p:sp>
          <p:nvSpPr>
            <p:cNvPr id="41987" name="Rectangle 2"/>
            <p:cNvSpPr>
              <a:spLocks noChangeArrowheads="1"/>
            </p:cNvSpPr>
            <p:nvPr/>
          </p:nvSpPr>
          <p:spPr bwMode="auto">
            <a:xfrm>
              <a:off x="6705600" y="1371600"/>
              <a:ext cx="3962400" cy="495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88" name="Line 4"/>
            <p:cNvSpPr>
              <a:spLocks noChangeShapeType="1"/>
            </p:cNvSpPr>
            <p:nvPr/>
          </p:nvSpPr>
          <p:spPr bwMode="auto">
            <a:xfrm>
              <a:off x="71628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89" name="Line 5"/>
            <p:cNvSpPr>
              <a:spLocks noChangeShapeType="1"/>
            </p:cNvSpPr>
            <p:nvPr/>
          </p:nvSpPr>
          <p:spPr bwMode="auto">
            <a:xfrm>
              <a:off x="73152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0" name="Line 6"/>
            <p:cNvSpPr>
              <a:spLocks noChangeShapeType="1"/>
            </p:cNvSpPr>
            <p:nvPr/>
          </p:nvSpPr>
          <p:spPr bwMode="auto">
            <a:xfrm flipV="1">
              <a:off x="79248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1" name="Line 7"/>
            <p:cNvSpPr>
              <a:spLocks noChangeShapeType="1"/>
            </p:cNvSpPr>
            <p:nvPr/>
          </p:nvSpPr>
          <p:spPr bwMode="auto">
            <a:xfrm flipV="1">
              <a:off x="85344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2" name="Line 8"/>
            <p:cNvSpPr>
              <a:spLocks noChangeShapeType="1"/>
            </p:cNvSpPr>
            <p:nvPr/>
          </p:nvSpPr>
          <p:spPr bwMode="auto">
            <a:xfrm flipH="1">
              <a:off x="7162800" y="2286000"/>
              <a:ext cx="15240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3" name="Line 9"/>
            <p:cNvSpPr>
              <a:spLocks noChangeShapeType="1"/>
            </p:cNvSpPr>
            <p:nvPr/>
          </p:nvSpPr>
          <p:spPr bwMode="auto">
            <a:xfrm flipV="1">
              <a:off x="73914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4" name="Line 10"/>
            <p:cNvSpPr>
              <a:spLocks noChangeShapeType="1"/>
            </p:cNvSpPr>
            <p:nvPr/>
          </p:nvSpPr>
          <p:spPr bwMode="auto">
            <a:xfrm>
              <a:off x="7467600" y="1828800"/>
              <a:ext cx="9144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5" name="Line 11"/>
            <p:cNvSpPr>
              <a:spLocks noChangeShapeType="1"/>
            </p:cNvSpPr>
            <p:nvPr/>
          </p:nvSpPr>
          <p:spPr bwMode="auto">
            <a:xfrm>
              <a:off x="83820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6" name="Line 14"/>
            <p:cNvSpPr>
              <a:spLocks noChangeShapeType="1"/>
            </p:cNvSpPr>
            <p:nvPr/>
          </p:nvSpPr>
          <p:spPr bwMode="auto">
            <a:xfrm>
              <a:off x="6858000" y="2362200"/>
              <a:ext cx="2057400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7" name="Text Box 15"/>
            <p:cNvSpPr txBox="1">
              <a:spLocks noChangeArrowheads="1"/>
            </p:cNvSpPr>
            <p:nvPr/>
          </p:nvSpPr>
          <p:spPr bwMode="auto">
            <a:xfrm>
              <a:off x="8958263" y="2209800"/>
              <a:ext cx="871537" cy="27836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>
                  <a:solidFill>
                    <a:srgbClr val="FFFF00"/>
                  </a:solidFill>
                </a:rPr>
                <a:t>Water Line</a:t>
              </a:r>
            </a:p>
          </p:txBody>
        </p:sp>
        <p:sp>
          <p:nvSpPr>
            <p:cNvPr id="41998" name="Oval 20"/>
            <p:cNvSpPr>
              <a:spLocks noChangeArrowheads="1"/>
            </p:cNvSpPr>
            <p:nvPr/>
          </p:nvSpPr>
          <p:spPr bwMode="auto">
            <a:xfrm>
              <a:off x="7467600" y="1524000"/>
              <a:ext cx="228600" cy="7620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1999" name="Line 21"/>
            <p:cNvSpPr>
              <a:spLocks noChangeShapeType="1"/>
            </p:cNvSpPr>
            <p:nvPr/>
          </p:nvSpPr>
          <p:spPr bwMode="auto">
            <a:xfrm>
              <a:off x="7589839" y="1600200"/>
              <a:ext cx="1587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0" name="Line 26"/>
            <p:cNvSpPr>
              <a:spLocks noChangeShapeType="1"/>
            </p:cNvSpPr>
            <p:nvPr/>
          </p:nvSpPr>
          <p:spPr bwMode="auto">
            <a:xfrm>
              <a:off x="7010400" y="5867400"/>
              <a:ext cx="1981200" cy="1588"/>
            </a:xfrm>
            <a:prstGeom prst="line">
              <a:avLst/>
            </a:prstGeom>
            <a:noFill/>
            <a:ln w="76200" cmpd="tri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1" name="Text Box 27"/>
            <p:cNvSpPr txBox="1">
              <a:spLocks noChangeArrowheads="1"/>
            </p:cNvSpPr>
            <p:nvPr/>
          </p:nvSpPr>
          <p:spPr bwMode="auto">
            <a:xfrm>
              <a:off x="8958263" y="5715000"/>
              <a:ext cx="1371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9900"/>
                  </a:solidFill>
                </a:rPr>
                <a:t>Bottom</a:t>
              </a:r>
            </a:p>
          </p:txBody>
        </p:sp>
        <p:sp>
          <p:nvSpPr>
            <p:cNvPr id="42002" name="Rectangle 28"/>
            <p:cNvSpPr>
              <a:spLocks noChangeArrowheads="1"/>
            </p:cNvSpPr>
            <p:nvPr/>
          </p:nvSpPr>
          <p:spPr bwMode="auto">
            <a:xfrm>
              <a:off x="7543800" y="2819400"/>
              <a:ext cx="152400" cy="7620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03" name="Line 32"/>
            <p:cNvSpPr>
              <a:spLocks noChangeShapeType="1"/>
            </p:cNvSpPr>
            <p:nvPr/>
          </p:nvSpPr>
          <p:spPr bwMode="auto">
            <a:xfrm flipH="1">
              <a:off x="7696200" y="3429000"/>
              <a:ext cx="12954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4" name="Text Box 33"/>
            <p:cNvSpPr txBox="1">
              <a:spLocks noChangeArrowheads="1"/>
            </p:cNvSpPr>
            <p:nvPr/>
          </p:nvSpPr>
          <p:spPr bwMode="auto">
            <a:xfrm>
              <a:off x="9144001" y="3276600"/>
              <a:ext cx="133826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0000"/>
                  </a:solidFill>
                </a:rPr>
                <a:t>Chart Datum</a:t>
              </a:r>
            </a:p>
          </p:txBody>
        </p:sp>
        <p:sp>
          <p:nvSpPr>
            <p:cNvPr id="42005" name="Line 37"/>
            <p:cNvSpPr>
              <a:spLocks noChangeShapeType="1"/>
            </p:cNvSpPr>
            <p:nvPr/>
          </p:nvSpPr>
          <p:spPr bwMode="auto">
            <a:xfrm flipH="1">
              <a:off x="6934200" y="4800600"/>
              <a:ext cx="205740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6" name="Text Box 38"/>
            <p:cNvSpPr txBox="1">
              <a:spLocks noChangeArrowheads="1"/>
            </p:cNvSpPr>
            <p:nvPr/>
          </p:nvSpPr>
          <p:spPr bwMode="auto">
            <a:xfrm>
              <a:off x="8991600" y="4648200"/>
              <a:ext cx="1676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33CC33"/>
                  </a:solidFill>
                </a:rPr>
                <a:t>Ellipsoid Ref.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 flipH="1">
              <a:off x="7239000" y="2971800"/>
              <a:ext cx="1752600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10" name="TextBox 54"/>
            <p:cNvSpPr txBox="1">
              <a:spLocks noChangeArrowheads="1"/>
            </p:cNvSpPr>
            <p:nvPr/>
          </p:nvSpPr>
          <p:spPr bwMode="auto">
            <a:xfrm>
              <a:off x="9144000" y="2819401"/>
              <a:ext cx="1143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>
                  <a:solidFill>
                    <a:srgbClr val="00B0F0"/>
                  </a:solidFill>
                </a:rPr>
                <a:t>Geoid</a:t>
              </a:r>
            </a:p>
          </p:txBody>
        </p:sp>
        <p:cxnSp>
          <p:nvCxnSpPr>
            <p:cNvPr id="57" name="Straight Arrow Connector 56"/>
            <p:cNvCxnSpPr>
              <a:stCxn id="41990" idx="0"/>
            </p:cNvCxnSpPr>
            <p:nvPr/>
          </p:nvCxnSpPr>
          <p:spPr>
            <a:xfrm>
              <a:off x="7924800" y="2971800"/>
              <a:ext cx="0" cy="4572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12" name="TextBox 57"/>
            <p:cNvSpPr txBox="1">
              <a:spLocks noChangeArrowheads="1"/>
            </p:cNvSpPr>
            <p:nvPr/>
          </p:nvSpPr>
          <p:spPr bwMode="auto">
            <a:xfrm>
              <a:off x="8001000" y="3048000"/>
              <a:ext cx="685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K</a:t>
              </a: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7315200" y="2971800"/>
              <a:ext cx="0" cy="182880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14" name="TextBox 60"/>
            <p:cNvSpPr txBox="1">
              <a:spLocks noChangeArrowheads="1"/>
            </p:cNvSpPr>
            <p:nvPr/>
          </p:nvSpPr>
          <p:spPr bwMode="auto">
            <a:xfrm>
              <a:off x="7391400" y="3962400"/>
              <a:ext cx="685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N</a:t>
              </a: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8382000" y="3429000"/>
              <a:ext cx="0" cy="13716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16" name="TextBox 63"/>
            <p:cNvSpPr txBox="1">
              <a:spLocks noChangeArrowheads="1"/>
            </p:cNvSpPr>
            <p:nvPr/>
          </p:nvSpPr>
          <p:spPr bwMode="auto">
            <a:xfrm>
              <a:off x="8458200" y="3962401"/>
              <a:ext cx="2209800" cy="278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 dirty="0"/>
                <a:t>K – N from User Entry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215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1">
            <a:extLst>
              <a:ext uri="{FF2B5EF4-FFF2-40B4-BE49-F238E27FC236}">
                <a16:creationId xmlns:a16="http://schemas.microsoft.com/office/drawing/2014/main" xmlns="" id="{0ED9C18C-B9ED-446D-B3C4-6A9BCE02BD6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7200" y="111125"/>
            <a:ext cx="11277600" cy="989013"/>
          </a:xfrm>
        </p:spPr>
        <p:txBody>
          <a:bodyPr rtlCol="0">
            <a:noAutofit/>
          </a:bodyPr>
          <a:lstStyle/>
          <a:p>
            <a:pPr marL="54864" fontAlgn="auto">
              <a:spcAft>
                <a:spcPts val="0"/>
              </a:spcAft>
              <a:defRPr/>
            </a:pPr>
            <a:r>
              <a:rPr lang="en-US" sz="3200" dirty="0"/>
              <a:t>RTK Tides:  (K – N) from User Value - example</a:t>
            </a:r>
            <a:endParaRPr lang="en-US" sz="18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2236964-3211-449E-B246-CAEBA29A75DC}"/>
              </a:ext>
            </a:extLst>
          </p:cNvPr>
          <p:cNvGrpSpPr/>
          <p:nvPr/>
        </p:nvGrpSpPr>
        <p:grpSpPr>
          <a:xfrm>
            <a:off x="7551964" y="936755"/>
            <a:ext cx="3619500" cy="4667250"/>
            <a:chOff x="7551964" y="936755"/>
            <a:chExt cx="3619500" cy="46672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6A5FBBC4-61CB-4373-9760-330BC0C9A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1964" y="936755"/>
              <a:ext cx="3619500" cy="466725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ABA2AB3D-B6D3-4B35-8D7A-18E430D4B8D4}"/>
                </a:ext>
              </a:extLst>
            </p:cNvPr>
            <p:cNvSpPr/>
            <p:nvPr/>
          </p:nvSpPr>
          <p:spPr>
            <a:xfrm>
              <a:off x="7551964" y="2379307"/>
              <a:ext cx="3392844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83B55CB-997D-4E46-B4A0-B2C850B08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536" y="936755"/>
            <a:ext cx="6126713" cy="46998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9C640B2-9408-462C-AA4F-92E9A7202A7B}"/>
              </a:ext>
            </a:extLst>
          </p:cNvPr>
          <p:cNvSpPr/>
          <p:nvPr/>
        </p:nvSpPr>
        <p:spPr>
          <a:xfrm>
            <a:off x="3020397" y="5274902"/>
            <a:ext cx="2428681" cy="2239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A3BCAA8-9304-4DA8-9366-41E6C9F4CA0F}"/>
              </a:ext>
            </a:extLst>
          </p:cNvPr>
          <p:cNvSpPr/>
          <p:nvPr/>
        </p:nvSpPr>
        <p:spPr>
          <a:xfrm>
            <a:off x="1129392" y="5222033"/>
            <a:ext cx="1175269" cy="2239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698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1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53975"/>
            <a:r>
              <a:rPr lang="en-US" altLang="en-US" dirty="0">
                <a:latin typeface="Arial" pitchFamily="34" charset="0"/>
                <a:cs typeface="Arial" pitchFamily="34" charset="0"/>
              </a:rPr>
              <a:t>RTK Tides:  N from Geoid Model, K from VDATUM</a:t>
            </a:r>
          </a:p>
        </p:txBody>
      </p:sp>
      <p:sp>
        <p:nvSpPr>
          <p:cNvPr id="39960" name="Rectangle 56"/>
          <p:cNvSpPr>
            <a:spLocks noChangeArrowheads="1"/>
          </p:cNvSpPr>
          <p:nvPr/>
        </p:nvSpPr>
        <p:spPr bwMode="auto">
          <a:xfrm>
            <a:off x="579439" y="952500"/>
            <a:ext cx="5029200" cy="4648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rgbClr val="53565A"/>
                </a:solidFill>
              </a:rPr>
              <a:t>Height of WGS-84 Ellipsoid Above Chart Datum: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K – N</a:t>
            </a:r>
          </a:p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2000" b="0" dirty="0">
                <a:solidFill>
                  <a:srgbClr val="53565A"/>
                </a:solidFill>
              </a:rPr>
              <a:t>In GEODETIC PARAMETERS: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Select the “N from Geoid Model, K from VDATUM”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Select your Geoid Model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Select your </a:t>
            </a:r>
            <a:r>
              <a:rPr lang="en-US" altLang="en-US" sz="1800" b="0" dirty="0" err="1">
                <a:solidFill>
                  <a:srgbClr val="53565A"/>
                </a:solidFill>
              </a:rPr>
              <a:t>VDatum</a:t>
            </a:r>
            <a:r>
              <a:rPr lang="en-US" altLang="en-US" sz="1800" b="0" dirty="0">
                <a:solidFill>
                  <a:srgbClr val="53565A"/>
                </a:solidFill>
              </a:rPr>
              <a:t> Region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Select your </a:t>
            </a:r>
            <a:r>
              <a:rPr lang="en-US" altLang="en-US" sz="1800" b="0" dirty="0" err="1">
                <a:solidFill>
                  <a:srgbClr val="53565A"/>
                </a:solidFill>
              </a:rPr>
              <a:t>VDatum</a:t>
            </a:r>
            <a:r>
              <a:rPr lang="en-US" altLang="en-US" sz="1800" b="0" dirty="0">
                <a:solidFill>
                  <a:srgbClr val="53565A"/>
                </a:solidFill>
              </a:rPr>
              <a:t> Chart Datum</a:t>
            </a:r>
          </a:p>
          <a:p>
            <a:pPr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In HYPACK HARDWARE: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Make sure the ‘Tide’ option is on.</a:t>
            </a: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Check the ‘Settings</a:t>
            </a:r>
            <a:r>
              <a:rPr lang="en-US" altLang="en-US" sz="1800" b="0" dirty="0" smtClean="0">
                <a:solidFill>
                  <a:srgbClr val="53565A"/>
                </a:solidFill>
              </a:rPr>
              <a:t>’.</a:t>
            </a:r>
            <a:endParaRPr lang="en-US" altLang="en-US" sz="1800" b="0" dirty="0">
              <a:solidFill>
                <a:srgbClr val="53565A"/>
              </a:solidFill>
            </a:endParaRPr>
          </a:p>
          <a:p>
            <a:pPr lvl="1" eaLnBrk="1" hangingPunct="1">
              <a:spcBef>
                <a:spcPct val="20000"/>
              </a:spcBef>
              <a:buSzPct val="70000"/>
              <a:buFont typeface="Arial" panose="020B0604020202020204" pitchFamily="34" charset="0"/>
              <a:buChar char="•"/>
              <a:defRPr/>
            </a:pPr>
            <a:r>
              <a:rPr lang="en-US" altLang="en-US" sz="1800" b="0" dirty="0">
                <a:solidFill>
                  <a:srgbClr val="53565A"/>
                </a:solidFill>
              </a:rPr>
              <a:t>Test it near a tidal bench mark!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A42470D-0084-43DE-9F60-5A2B674459AC}"/>
              </a:ext>
            </a:extLst>
          </p:cNvPr>
          <p:cNvGrpSpPr/>
          <p:nvPr/>
        </p:nvGrpSpPr>
        <p:grpSpPr>
          <a:xfrm>
            <a:off x="6583363" y="952500"/>
            <a:ext cx="4780547" cy="5224935"/>
            <a:chOff x="6705600" y="1371600"/>
            <a:chExt cx="3962400" cy="4953000"/>
          </a:xfrm>
        </p:grpSpPr>
        <p:sp>
          <p:nvSpPr>
            <p:cNvPr id="39939" name="Rectangle 2"/>
            <p:cNvSpPr>
              <a:spLocks noChangeArrowheads="1"/>
            </p:cNvSpPr>
            <p:nvPr/>
          </p:nvSpPr>
          <p:spPr bwMode="auto">
            <a:xfrm>
              <a:off x="6705600" y="1371600"/>
              <a:ext cx="3962400" cy="495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40" name="Line 4"/>
            <p:cNvSpPr>
              <a:spLocks noChangeShapeType="1"/>
            </p:cNvSpPr>
            <p:nvPr/>
          </p:nvSpPr>
          <p:spPr bwMode="auto">
            <a:xfrm>
              <a:off x="71628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1" name="Line 5"/>
            <p:cNvSpPr>
              <a:spLocks noChangeShapeType="1"/>
            </p:cNvSpPr>
            <p:nvPr/>
          </p:nvSpPr>
          <p:spPr bwMode="auto">
            <a:xfrm>
              <a:off x="73152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2" name="Line 6"/>
            <p:cNvSpPr>
              <a:spLocks noChangeShapeType="1"/>
            </p:cNvSpPr>
            <p:nvPr/>
          </p:nvSpPr>
          <p:spPr bwMode="auto">
            <a:xfrm flipV="1">
              <a:off x="7924800" y="2819400"/>
              <a:ext cx="609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Line 7"/>
            <p:cNvSpPr>
              <a:spLocks noChangeShapeType="1"/>
            </p:cNvSpPr>
            <p:nvPr/>
          </p:nvSpPr>
          <p:spPr bwMode="auto">
            <a:xfrm flipV="1">
              <a:off x="8534400" y="2286000"/>
              <a:ext cx="152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4" name="Line 8"/>
            <p:cNvSpPr>
              <a:spLocks noChangeShapeType="1"/>
            </p:cNvSpPr>
            <p:nvPr/>
          </p:nvSpPr>
          <p:spPr bwMode="auto">
            <a:xfrm flipH="1">
              <a:off x="7162800" y="2286000"/>
              <a:ext cx="15240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5" name="Line 9"/>
            <p:cNvSpPr>
              <a:spLocks noChangeShapeType="1"/>
            </p:cNvSpPr>
            <p:nvPr/>
          </p:nvSpPr>
          <p:spPr bwMode="auto">
            <a:xfrm flipV="1">
              <a:off x="73914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6" name="Line 10"/>
            <p:cNvSpPr>
              <a:spLocks noChangeShapeType="1"/>
            </p:cNvSpPr>
            <p:nvPr/>
          </p:nvSpPr>
          <p:spPr bwMode="auto">
            <a:xfrm>
              <a:off x="7467600" y="1828800"/>
              <a:ext cx="9144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7" name="Line 11"/>
            <p:cNvSpPr>
              <a:spLocks noChangeShapeType="1"/>
            </p:cNvSpPr>
            <p:nvPr/>
          </p:nvSpPr>
          <p:spPr bwMode="auto">
            <a:xfrm>
              <a:off x="8382000" y="1828800"/>
              <a:ext cx="7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8" name="Line 14"/>
            <p:cNvSpPr>
              <a:spLocks noChangeShapeType="1"/>
            </p:cNvSpPr>
            <p:nvPr/>
          </p:nvSpPr>
          <p:spPr bwMode="auto">
            <a:xfrm>
              <a:off x="6858000" y="2362200"/>
              <a:ext cx="2057400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9" name="Text Box 15"/>
            <p:cNvSpPr txBox="1">
              <a:spLocks noChangeArrowheads="1"/>
            </p:cNvSpPr>
            <p:nvPr/>
          </p:nvSpPr>
          <p:spPr bwMode="auto">
            <a:xfrm>
              <a:off x="8958263" y="2209800"/>
              <a:ext cx="947736" cy="29175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>
                  <a:solidFill>
                    <a:srgbClr val="FFFF00"/>
                  </a:solidFill>
                </a:rPr>
                <a:t>Water Line</a:t>
              </a:r>
            </a:p>
          </p:txBody>
        </p:sp>
        <p:sp>
          <p:nvSpPr>
            <p:cNvPr id="39950" name="Oval 20"/>
            <p:cNvSpPr>
              <a:spLocks noChangeArrowheads="1"/>
            </p:cNvSpPr>
            <p:nvPr/>
          </p:nvSpPr>
          <p:spPr bwMode="auto">
            <a:xfrm>
              <a:off x="7467600" y="1524000"/>
              <a:ext cx="228600" cy="7620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51" name="Line 21"/>
            <p:cNvSpPr>
              <a:spLocks noChangeShapeType="1"/>
            </p:cNvSpPr>
            <p:nvPr/>
          </p:nvSpPr>
          <p:spPr bwMode="auto">
            <a:xfrm>
              <a:off x="7589839" y="1600200"/>
              <a:ext cx="1587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2" name="Line 26"/>
            <p:cNvSpPr>
              <a:spLocks noChangeShapeType="1"/>
            </p:cNvSpPr>
            <p:nvPr/>
          </p:nvSpPr>
          <p:spPr bwMode="auto">
            <a:xfrm>
              <a:off x="7010400" y="5867400"/>
              <a:ext cx="1981200" cy="1588"/>
            </a:xfrm>
            <a:prstGeom prst="line">
              <a:avLst/>
            </a:prstGeom>
            <a:noFill/>
            <a:ln w="76200" cmpd="tri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3" name="Text Box 27"/>
            <p:cNvSpPr txBox="1">
              <a:spLocks noChangeArrowheads="1"/>
            </p:cNvSpPr>
            <p:nvPr/>
          </p:nvSpPr>
          <p:spPr bwMode="auto">
            <a:xfrm>
              <a:off x="8958263" y="5715000"/>
              <a:ext cx="1371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9900"/>
                  </a:solidFill>
                </a:rPr>
                <a:t>Bottom</a:t>
              </a:r>
            </a:p>
          </p:txBody>
        </p:sp>
        <p:sp>
          <p:nvSpPr>
            <p:cNvPr id="39954" name="Rectangle 28"/>
            <p:cNvSpPr>
              <a:spLocks noChangeArrowheads="1"/>
            </p:cNvSpPr>
            <p:nvPr/>
          </p:nvSpPr>
          <p:spPr bwMode="auto">
            <a:xfrm>
              <a:off x="7543800" y="2819400"/>
              <a:ext cx="152400" cy="76200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55" name="Line 32"/>
            <p:cNvSpPr>
              <a:spLocks noChangeShapeType="1"/>
            </p:cNvSpPr>
            <p:nvPr/>
          </p:nvSpPr>
          <p:spPr bwMode="auto">
            <a:xfrm flipH="1">
              <a:off x="7696200" y="3429000"/>
              <a:ext cx="12954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6" name="Text Box 33"/>
            <p:cNvSpPr txBox="1">
              <a:spLocks noChangeArrowheads="1"/>
            </p:cNvSpPr>
            <p:nvPr/>
          </p:nvSpPr>
          <p:spPr bwMode="auto">
            <a:xfrm>
              <a:off x="9144001" y="3276600"/>
              <a:ext cx="133826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FF0000"/>
                  </a:solidFill>
                </a:rPr>
                <a:t>Chart Datum</a:t>
              </a:r>
            </a:p>
          </p:txBody>
        </p:sp>
        <p:sp>
          <p:nvSpPr>
            <p:cNvPr id="39957" name="Line 37"/>
            <p:cNvSpPr>
              <a:spLocks noChangeShapeType="1"/>
            </p:cNvSpPr>
            <p:nvPr/>
          </p:nvSpPr>
          <p:spPr bwMode="auto">
            <a:xfrm flipH="1">
              <a:off x="6934200" y="4800600"/>
              <a:ext cx="2057400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58" name="Text Box 38"/>
            <p:cNvSpPr txBox="1">
              <a:spLocks noChangeArrowheads="1"/>
            </p:cNvSpPr>
            <p:nvPr/>
          </p:nvSpPr>
          <p:spPr bwMode="auto">
            <a:xfrm>
              <a:off x="8991600" y="4648200"/>
              <a:ext cx="1676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>
                  <a:solidFill>
                    <a:srgbClr val="33CC33"/>
                  </a:solidFill>
                </a:rPr>
                <a:t>Ellipsoid Ref.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 flipH="1">
              <a:off x="7239000" y="2971800"/>
              <a:ext cx="1752600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962" name="TextBox 54"/>
            <p:cNvSpPr txBox="1">
              <a:spLocks noChangeArrowheads="1"/>
            </p:cNvSpPr>
            <p:nvPr/>
          </p:nvSpPr>
          <p:spPr bwMode="auto">
            <a:xfrm>
              <a:off x="9144000" y="2819401"/>
              <a:ext cx="1143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>
                  <a:solidFill>
                    <a:srgbClr val="00B0F0"/>
                  </a:solidFill>
                </a:rPr>
                <a:t>Geoid</a:t>
              </a:r>
            </a:p>
          </p:txBody>
        </p:sp>
        <p:cxnSp>
          <p:nvCxnSpPr>
            <p:cNvPr id="57" name="Straight Arrow Connector 56"/>
            <p:cNvCxnSpPr>
              <a:stCxn id="39942" idx="0"/>
            </p:cNvCxnSpPr>
            <p:nvPr/>
          </p:nvCxnSpPr>
          <p:spPr>
            <a:xfrm>
              <a:off x="7924800" y="2971800"/>
              <a:ext cx="0" cy="4572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964" name="TextBox 57"/>
            <p:cNvSpPr txBox="1">
              <a:spLocks noChangeArrowheads="1"/>
            </p:cNvSpPr>
            <p:nvPr/>
          </p:nvSpPr>
          <p:spPr bwMode="auto">
            <a:xfrm>
              <a:off x="8001000" y="3048000"/>
              <a:ext cx="1905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K: From VDatum</a:t>
              </a: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7315200" y="2971800"/>
              <a:ext cx="0" cy="182880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966" name="TextBox 60"/>
            <p:cNvSpPr txBox="1">
              <a:spLocks noChangeArrowheads="1"/>
            </p:cNvSpPr>
            <p:nvPr/>
          </p:nvSpPr>
          <p:spPr bwMode="auto">
            <a:xfrm>
              <a:off x="7391400" y="3886201"/>
              <a:ext cx="2286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en-US" altLang="en-US"/>
                <a:t>N: From Geoid Model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97432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1">
            <a:extLst>
              <a:ext uri="{FF2B5EF4-FFF2-40B4-BE49-F238E27FC236}">
                <a16:creationId xmlns:a16="http://schemas.microsoft.com/office/drawing/2014/main" xmlns="" id="{D5C41B8B-B2CD-4AAE-9C79-20C5A1355AA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457200" y="111125"/>
            <a:ext cx="11277600" cy="989013"/>
          </a:xfrm>
        </p:spPr>
        <p:txBody>
          <a:bodyPr/>
          <a:lstStyle/>
          <a:p>
            <a:pPr marL="53975"/>
            <a:r>
              <a:rPr lang="en-US" altLang="en-US" dirty="0">
                <a:latin typeface="Arial" pitchFamily="34" charset="0"/>
                <a:cs typeface="Arial" pitchFamily="34" charset="0"/>
              </a:rPr>
              <a:t>RTK Tides:  N from Geoid Model, K from VDATUM -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9A0F53-1A6C-473D-86F3-81D5994AC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58" y="873383"/>
            <a:ext cx="5902389" cy="452775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50332867-D606-4374-8537-540E65F73355}"/>
              </a:ext>
            </a:extLst>
          </p:cNvPr>
          <p:cNvGrpSpPr/>
          <p:nvPr/>
        </p:nvGrpSpPr>
        <p:grpSpPr>
          <a:xfrm>
            <a:off x="7234723" y="873384"/>
            <a:ext cx="3619500" cy="4476750"/>
            <a:chOff x="7234723" y="873384"/>
            <a:chExt cx="3619500" cy="44767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3B0A0D96-D2AA-410D-A56D-3E16B36FB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34723" y="873384"/>
              <a:ext cx="3619500" cy="447675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C864EDE2-200D-41EB-B13D-51FFC09CDD61}"/>
                </a:ext>
              </a:extLst>
            </p:cNvPr>
            <p:cNvSpPr/>
            <p:nvPr/>
          </p:nvSpPr>
          <p:spPr>
            <a:xfrm>
              <a:off x="7305869" y="2313992"/>
              <a:ext cx="3368351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399EA0E-676E-4D0D-8DE9-B63E6F5892D5}"/>
              </a:ext>
            </a:extLst>
          </p:cNvPr>
          <p:cNvSpPr/>
          <p:nvPr/>
        </p:nvSpPr>
        <p:spPr>
          <a:xfrm>
            <a:off x="2839888" y="4459388"/>
            <a:ext cx="3850161" cy="62579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121F91F-DF34-4C5B-AAEB-D8F96CD27D9B}"/>
              </a:ext>
            </a:extLst>
          </p:cNvPr>
          <p:cNvSpPr/>
          <p:nvPr/>
        </p:nvSpPr>
        <p:spPr>
          <a:xfrm>
            <a:off x="2839888" y="3828661"/>
            <a:ext cx="1508178" cy="36078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94B3D28-A5E0-479D-B60C-CC573A090EC0}"/>
              </a:ext>
            </a:extLst>
          </p:cNvPr>
          <p:cNvSpPr/>
          <p:nvPr/>
        </p:nvSpPr>
        <p:spPr>
          <a:xfrm>
            <a:off x="1014199" y="4559559"/>
            <a:ext cx="1579712" cy="22393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979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latin typeface="Arial" pitchFamily="34" charset="0"/>
                <a:cs typeface="Arial" pitchFamily="34" charset="0"/>
              </a:rPr>
              <a:t>VDATUM to XYZ</a:t>
            </a:r>
            <a:endParaRPr lang="en-US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4294967295"/>
          </p:nvPr>
        </p:nvSpPr>
        <p:spPr>
          <a:xfrm>
            <a:off x="601699" y="2011529"/>
            <a:ext cx="5245768" cy="5319713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Go to GEODETIC PARAMETERS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Setup up your </a:t>
            </a:r>
            <a:r>
              <a:rPr lang="en-US" altLang="en-US" sz="1800" dirty="0" err="1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VDatum</a:t>
            </a: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 options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Go to TOOLS – EXPORT VDATUM TO XYZ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Load option border file to limit export area, otherwise entire zone will be exported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Click EXPORT and Save XYZ file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161" y="3609975"/>
            <a:ext cx="38671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E694ED5-0F37-4159-A5C2-4884A05FB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36265"/>
            <a:ext cx="2995602" cy="17927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42983D5-9752-45CC-AFAC-08AD007CA3B9}"/>
              </a:ext>
            </a:extLst>
          </p:cNvPr>
          <p:cNvSpPr/>
          <p:nvPr/>
        </p:nvSpPr>
        <p:spPr>
          <a:xfrm>
            <a:off x="6251510" y="2220686"/>
            <a:ext cx="2425959" cy="3079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08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>
                <a:latin typeface="Arial" pitchFamily="34" charset="0"/>
                <a:cs typeface="Arial" pitchFamily="34" charset="0"/>
              </a:rPr>
              <a:t>GPS Math Window</a:t>
            </a:r>
            <a:endParaRPr lang="en-US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4294967295"/>
          </p:nvPr>
        </p:nvSpPr>
        <p:spPr>
          <a:xfrm>
            <a:off x="459707" y="1905798"/>
            <a:ext cx="5245768" cy="4769322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Under TOOLS menu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Enter latitude, longitude, height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Antenna height above water and draft read from hardware setup.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Quickly calculates separation and tide correction.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0E02F80-EA28-41BC-870E-74E39606D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950" y="1099665"/>
            <a:ext cx="2476500" cy="19431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42983D5-9752-45CC-AFAC-08AD007CA3B9}"/>
              </a:ext>
            </a:extLst>
          </p:cNvPr>
          <p:cNvSpPr/>
          <p:nvPr/>
        </p:nvSpPr>
        <p:spPr>
          <a:xfrm>
            <a:off x="5393242" y="2211355"/>
            <a:ext cx="1539404" cy="3079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2741EA6-1BA0-419A-9E98-589EA3875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52435"/>
            <a:ext cx="4017023" cy="329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234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B9AB34-8938-400B-84D1-2BD852B99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pitchFamily="34" charset="0"/>
                <a:cs typeface="Arial" pitchFamily="34" charset="0"/>
              </a:rPr>
              <a:t>RTK Tides:  All methods achieve same result.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DCD2BC1-B91E-42DB-A102-2D7DC1C63D76}"/>
              </a:ext>
            </a:extLst>
          </p:cNvPr>
          <p:cNvGrpSpPr/>
          <p:nvPr/>
        </p:nvGrpSpPr>
        <p:grpSpPr>
          <a:xfrm>
            <a:off x="457082" y="1093765"/>
            <a:ext cx="2045653" cy="3016260"/>
            <a:chOff x="7769947" y="893258"/>
            <a:chExt cx="3619500" cy="46672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303EEFD5-2749-4F36-B456-1781E2406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69947" y="893258"/>
              <a:ext cx="3619500" cy="466725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5D6A2483-BA60-4EB8-81E4-3662CD379D33}"/>
                </a:ext>
              </a:extLst>
            </p:cNvPr>
            <p:cNvSpPr/>
            <p:nvPr/>
          </p:nvSpPr>
          <p:spPr>
            <a:xfrm>
              <a:off x="7837985" y="2332653"/>
              <a:ext cx="3368351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BF05B465-6571-4820-B331-3E75F83D3E62}"/>
              </a:ext>
            </a:extLst>
          </p:cNvPr>
          <p:cNvSpPr txBox="1">
            <a:spLocks/>
          </p:cNvSpPr>
          <p:nvPr/>
        </p:nvSpPr>
        <p:spPr>
          <a:xfrm>
            <a:off x="455509" y="4131906"/>
            <a:ext cx="2009539" cy="401214"/>
          </a:xfrm>
        </p:spPr>
        <p:txBody>
          <a:bodyPr>
            <a:noAutofit/>
          </a:bodyPr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4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(K-N) from KTD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29EC7FCC-A09B-4F86-A673-D5C65C4C7867}"/>
              </a:ext>
            </a:extLst>
          </p:cNvPr>
          <p:cNvSpPr txBox="1">
            <a:spLocks/>
          </p:cNvSpPr>
          <p:nvPr/>
        </p:nvSpPr>
        <p:spPr>
          <a:xfrm>
            <a:off x="4985179" y="4131905"/>
            <a:ext cx="2116619" cy="401215"/>
          </a:xfrm>
        </p:spPr>
        <p:txBody>
          <a:bodyPr>
            <a:noAutofit/>
          </a:bodyPr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4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(N) from geoid model</a:t>
            </a:r>
          </a:p>
          <a:p>
            <a:pPr algn="ctr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4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(K) From </a:t>
            </a:r>
            <a:r>
              <a:rPr lang="en-US" altLang="en-US" sz="1400" dirty="0" err="1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VDatum</a:t>
            </a: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F5252EB3-B9BD-48A5-A7C6-E1D2B9CFF7C6}"/>
              </a:ext>
            </a:extLst>
          </p:cNvPr>
          <p:cNvSpPr txBox="1">
            <a:spLocks/>
          </p:cNvSpPr>
          <p:nvPr/>
        </p:nvSpPr>
        <p:spPr>
          <a:xfrm>
            <a:off x="7289937" y="4150455"/>
            <a:ext cx="2116619" cy="401215"/>
          </a:xfrm>
        </p:spPr>
        <p:txBody>
          <a:bodyPr>
            <a:noAutofit/>
          </a:bodyPr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4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(N) from geoid model</a:t>
            </a:r>
          </a:p>
          <a:p>
            <a:pPr algn="ctr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4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(K) From KTD </a:t>
            </a:r>
            <a:r>
              <a:rPr lang="en-US" altLang="en-US" sz="1400" dirty="0" err="1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fIle</a:t>
            </a: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xmlns="" id="{B05879DA-7F63-4DAF-9987-ECC183E48F0B}"/>
              </a:ext>
            </a:extLst>
          </p:cNvPr>
          <p:cNvSpPr txBox="1">
            <a:spLocks/>
          </p:cNvSpPr>
          <p:nvPr/>
        </p:nvSpPr>
        <p:spPr>
          <a:xfrm>
            <a:off x="9732177" y="4150456"/>
            <a:ext cx="2009539" cy="401214"/>
          </a:xfrm>
        </p:spPr>
        <p:txBody>
          <a:bodyPr>
            <a:noAutofit/>
          </a:bodyPr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4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(K-N) from user value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997FA7B3-47EB-487C-BFEB-18E718FB7EC7}"/>
              </a:ext>
            </a:extLst>
          </p:cNvPr>
          <p:cNvGrpSpPr/>
          <p:nvPr/>
        </p:nvGrpSpPr>
        <p:grpSpPr>
          <a:xfrm>
            <a:off x="7456262" y="1093765"/>
            <a:ext cx="2009539" cy="3016260"/>
            <a:chOff x="7272045" y="1253996"/>
            <a:chExt cx="3619500" cy="466725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0E85DC36-084E-4F73-AB02-1005027B5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72045" y="1253996"/>
              <a:ext cx="3619500" cy="466725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EF8ECFA5-9335-48AD-A93B-8746DDDE62C6}"/>
                </a:ext>
              </a:extLst>
            </p:cNvPr>
            <p:cNvSpPr/>
            <p:nvPr/>
          </p:nvSpPr>
          <p:spPr>
            <a:xfrm>
              <a:off x="7272045" y="2696547"/>
              <a:ext cx="3368351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8FD5F5FD-1830-4B60-A441-A7C48BA72D87}"/>
              </a:ext>
            </a:extLst>
          </p:cNvPr>
          <p:cNvGrpSpPr/>
          <p:nvPr/>
        </p:nvGrpSpPr>
        <p:grpSpPr>
          <a:xfrm>
            <a:off x="5088392" y="1093765"/>
            <a:ext cx="2038574" cy="3016260"/>
            <a:chOff x="7234723" y="873384"/>
            <a:chExt cx="3619500" cy="447675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xmlns="" id="{16EE7B49-3260-42D6-B95D-7F985F3CC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4723" y="873384"/>
              <a:ext cx="3619500" cy="447675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5A31C8B5-C335-46D5-9D50-325AF3FE0704}"/>
                </a:ext>
              </a:extLst>
            </p:cNvPr>
            <p:cNvSpPr/>
            <p:nvPr/>
          </p:nvSpPr>
          <p:spPr>
            <a:xfrm>
              <a:off x="7305869" y="2313992"/>
              <a:ext cx="3368351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00DB51A5-D215-4A7A-86F6-B6221124865F}"/>
              </a:ext>
            </a:extLst>
          </p:cNvPr>
          <p:cNvGrpSpPr/>
          <p:nvPr/>
        </p:nvGrpSpPr>
        <p:grpSpPr>
          <a:xfrm>
            <a:off x="9795097" y="1096488"/>
            <a:ext cx="2009539" cy="3016260"/>
            <a:chOff x="7551964" y="936755"/>
            <a:chExt cx="3619500" cy="466725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xmlns="" id="{14420DD7-E6F3-4EFC-BCBC-E052BBA4F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51964" y="936755"/>
              <a:ext cx="3619500" cy="4667250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839CE49C-BF3B-4F2A-8461-BC754449177C}"/>
                </a:ext>
              </a:extLst>
            </p:cNvPr>
            <p:cNvSpPr/>
            <p:nvPr/>
          </p:nvSpPr>
          <p:spPr>
            <a:xfrm>
              <a:off x="7551964" y="2379307"/>
              <a:ext cx="3392844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xmlns="" id="{C6C65214-3AF3-436F-B391-C3A5012CB37D}"/>
              </a:ext>
            </a:extLst>
          </p:cNvPr>
          <p:cNvSpPr txBox="1">
            <a:spLocks/>
          </p:cNvSpPr>
          <p:nvPr/>
        </p:nvSpPr>
        <p:spPr>
          <a:xfrm>
            <a:off x="2694246" y="4131905"/>
            <a:ext cx="2116619" cy="401215"/>
          </a:xfrm>
        </p:spPr>
        <p:txBody>
          <a:bodyPr>
            <a:noAutofit/>
          </a:bodyPr>
          <a:lstStyle>
            <a:lvl1pPr marL="0" indent="0" algn="l" defTabSz="608013" rtl="0" eaLnBrk="1" fontAlgn="base" hangingPunct="1">
              <a:spcBef>
                <a:spcPct val="0"/>
              </a:spcBef>
              <a:spcAft>
                <a:spcPts val="800"/>
              </a:spcAft>
              <a:buClr>
                <a:schemeClr val="bg2"/>
              </a:buClr>
              <a:buFont typeface="Arial" charset="0"/>
              <a:defRPr sz="2200" kern="1200">
                <a:solidFill>
                  <a:schemeClr val="tx1"/>
                </a:solidFill>
                <a:latin typeface="Arial"/>
                <a:ea typeface="ヒラギノ角ゴ Pro W3" charset="0"/>
                <a:cs typeface="Arial"/>
              </a:defRPr>
            </a:lvl1pPr>
            <a:lvl2pPr marL="180975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ClrTx/>
              <a:buSzPct val="10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2pPr>
            <a:lvl3pPr marL="36353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3pPr>
            <a:lvl4pPr marL="547688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4pPr>
            <a:lvl5pPr marL="728663" indent="-180975" algn="l" defTabSz="608013" rtl="0" eaLnBrk="1" fontAlgn="base" hangingPunct="1">
              <a:spcBef>
                <a:spcPct val="0"/>
              </a:spcBef>
              <a:spcAft>
                <a:spcPts val="538"/>
              </a:spcAft>
              <a:buFont typeface="Lucida Grande" charset="0"/>
              <a:buChar char="-"/>
              <a:defRPr sz="1600" kern="1200">
                <a:solidFill>
                  <a:schemeClr val="tx1"/>
                </a:solidFill>
                <a:latin typeface="Arial"/>
                <a:ea typeface="Arial" charset="0"/>
                <a:cs typeface="Arial"/>
              </a:defRPr>
            </a:lvl5pPr>
            <a:lvl6pPr marL="3352018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475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0933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391" indent="-304729" algn="l" defTabSz="609458" rtl="0" eaLnBrk="1" latinLnBrk="0" hangingPunct="1">
              <a:spcBef>
                <a:spcPct val="20000"/>
              </a:spcBef>
              <a:buFont typeface="Arial"/>
              <a:buChar char="•"/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4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(N) from geoid model</a:t>
            </a:r>
          </a:p>
          <a:p>
            <a:pPr algn="ctr">
              <a:buClr>
                <a:schemeClr val="tx1">
                  <a:lumMod val="65000"/>
                  <a:lumOff val="35000"/>
                </a:schemeClr>
              </a:buClr>
            </a:pPr>
            <a:r>
              <a:rPr lang="en-US" altLang="en-US" sz="1400" dirty="0">
                <a:solidFill>
                  <a:srgbClr val="53565A"/>
                </a:solidFill>
                <a:latin typeface="Arial" pitchFamily="34" charset="0"/>
                <a:cs typeface="Arial" pitchFamily="34" charset="0"/>
              </a:rPr>
              <a:t>(K) From user value</a:t>
            </a:r>
          </a:p>
          <a:p>
            <a:pPr marL="342900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en-US" sz="1400" dirty="0">
              <a:solidFill>
                <a:srgbClr val="53565A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7FDD9B9E-66A1-4632-B9B3-C597D5C9171F}"/>
              </a:ext>
            </a:extLst>
          </p:cNvPr>
          <p:cNvGrpSpPr/>
          <p:nvPr/>
        </p:nvGrpSpPr>
        <p:grpSpPr>
          <a:xfrm>
            <a:off x="2780262" y="1093765"/>
            <a:ext cx="2030603" cy="3016260"/>
            <a:chOff x="7180294" y="1095375"/>
            <a:chExt cx="3619500" cy="466725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578FA010-7FA4-460F-9B25-7304253E8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80294" y="1095375"/>
              <a:ext cx="3619500" cy="4667250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27C0D12F-C0EC-4725-B61F-8AC9339B12CC}"/>
                </a:ext>
              </a:extLst>
            </p:cNvPr>
            <p:cNvSpPr/>
            <p:nvPr/>
          </p:nvSpPr>
          <p:spPr>
            <a:xfrm>
              <a:off x="7180294" y="2537926"/>
              <a:ext cx="3368351" cy="2239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85551D3F-676F-4C58-A5F5-F91722D76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862" y="4975959"/>
            <a:ext cx="1919093" cy="153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21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8BCA15-4E2F-48EE-98B2-DB5B52B47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Inside a RAW File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57400" y="812411"/>
            <a:ext cx="1946275" cy="381000"/>
          </a:xfrm>
        </p:spPr>
        <p:txBody>
          <a:bodyPr/>
          <a:lstStyle/>
          <a:p>
            <a:r>
              <a:rPr lang="en-US" sz="1400" i="1" u="sng" dirty="0">
                <a:solidFill>
                  <a:srgbClr val="53565A"/>
                </a:solidFill>
              </a:rPr>
              <a:t>Header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981200" y="0"/>
            <a:ext cx="9139237" cy="9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53565A"/>
                </a:solidFill>
                <a:latin typeface="Arial"/>
                <a:ea typeface="+mj-ea"/>
                <a:cs typeface="Arial"/>
              </a:defRPr>
            </a:lvl1pPr>
            <a:lvl2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2pPr>
            <a:lvl3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3pPr>
            <a:lvl4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4pPr>
            <a:lvl5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5pPr>
            <a:lvl6pPr marL="457200" algn="l" defTabSz="457200" rtl="0" fontAlgn="base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6pPr>
            <a:lvl7pPr marL="914400" algn="l" defTabSz="457200" rtl="0" fontAlgn="base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7pPr>
            <a:lvl8pPr marL="1371600" algn="l" defTabSz="457200" rtl="0" fontAlgn="base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8pPr>
            <a:lvl9pPr marL="1828800" algn="l" defTabSz="457200" rtl="0" fontAlgn="base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3975" eaLnBrk="1" hangingPunct="1"/>
            <a:endParaRPr lang="en-US" alt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1099665"/>
            <a:ext cx="6248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ELL WGS-84 6378137.000 298.257223563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 TME -82.166667 0.999900 30.000000 0.000000 0.000000 656166.6670 0.0000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DTM 0.00 0.00 0.00 0.00000 0.00000 0.00000 0.00000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GEO  "g2012a-CONUS.geo" -0.012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HVU 0.3048006096 0.3048006096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VDatum GASCNCsab31_8301</a:t>
            </a:r>
          </a:p>
          <a:p>
            <a:r>
              <a:rPr lang="en-US" sz="1100" dirty="0" err="1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VSurface</a:t>
            </a:r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MLLW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TND 13:39:25 01/03/2017 300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DEV 0 33253 "GPS NMEA-0183" 57348 C:\HYPACK 2017\devices\gps.dll 17.0.5.0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OFF 0 0.000000 0.000000 -10.000000 0.000000 0.000000 0.000000 0.000000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PRD 0 KTD "" "GASCNCsab31_8301" "MLLW"</a:t>
            </a:r>
          </a:p>
          <a:p>
            <a:r>
              <a:rPr lang="en-US" sz="11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DDT 0 SYN KTC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3908290"/>
            <a:ext cx="246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u="sng" dirty="0">
                <a:solidFill>
                  <a:srgbClr val="53565A"/>
                </a:solidFill>
                <a:latin typeface="+mj-lt"/>
              </a:rPr>
              <a:t>RAW Records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4375015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 0 49165.174 973164.010 778430.404 16.886</a:t>
            </a:r>
          </a:p>
          <a:p>
            <a:r>
              <a:rPr lang="en-US" sz="10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QUA 0 49165.174 7 5.000 0.700 13.000 4.000 0.000 0.000 0.000</a:t>
            </a:r>
          </a:p>
          <a:p>
            <a:r>
              <a:rPr lang="en-US" sz="10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RAW 0 49165.174 4 320816.57260 -810855.32490 -27.40400 124452.00000</a:t>
            </a:r>
          </a:p>
          <a:p>
            <a:r>
              <a:rPr lang="en-US" sz="10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 0 49165.174 -6.887</a:t>
            </a:r>
          </a:p>
          <a:p>
            <a:r>
              <a:rPr lang="en-US" sz="10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KTC 0 49165.174 11 -89.908 -89.908 -102.280 4.515 -10.000 0.000 6.887 0.000 0.000 0.000 3.000</a:t>
            </a:r>
          </a:p>
          <a:p>
            <a:r>
              <a:rPr lang="en-US" sz="10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MSG 0 49165.174 $GPGGA,124452.00,3208.165726,N,08108.553249,W,4,13,0.7,4.136,M,-31.540,M,1,0001*61</a:t>
            </a:r>
          </a:p>
        </p:txBody>
      </p:sp>
    </p:spTree>
    <p:extLst>
      <p:ext uri="{BB962C8B-B14F-4D97-AF65-F5344CB8AC3E}">
        <p14:creationId xmlns:p14="http://schemas.microsoft.com/office/powerpoint/2010/main" val="12206838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03F2B7CE-D657-42B2-937E-08ADBF4BF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KTC Record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19200" y="4685632"/>
            <a:ext cx="9601200" cy="228600"/>
          </a:xfrm>
        </p:spPr>
        <p:txBody>
          <a:bodyPr/>
          <a:lstStyle/>
          <a:p>
            <a:r>
              <a:rPr lang="en-US" sz="1200" dirty="0">
                <a:solidFill>
                  <a:srgbClr val="53565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KTC 0 49165.174 11 -89.908 -89.908 -102.280 4.515 -10.000 0.000 6.887 0.000 0.000 0.000 3.000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2026024" y="-51547"/>
            <a:ext cx="91392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53565A"/>
                </a:solidFill>
                <a:latin typeface="Arial"/>
                <a:ea typeface="+mj-ea"/>
                <a:cs typeface="Arial"/>
              </a:defRPr>
            </a:lvl1pPr>
            <a:lvl2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2pPr>
            <a:lvl3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3pPr>
            <a:lvl4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4pPr>
            <a:lvl5pPr algn="l" defTabSz="457200" rtl="0"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5pPr>
            <a:lvl6pPr marL="457200" algn="l" defTabSz="457200" rtl="0" fontAlgn="base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6pPr>
            <a:lvl7pPr marL="914400" algn="l" defTabSz="457200" rtl="0" fontAlgn="base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7pPr>
            <a:lvl8pPr marL="1371600" algn="l" defTabSz="457200" rtl="0" fontAlgn="base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8pPr>
            <a:lvl9pPr marL="1828800" algn="l" defTabSz="457200" rtl="0" fontAlgn="base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53565A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3975" eaLnBrk="1" hangingPunct="1"/>
            <a:endParaRPr lang="en-US" altLang="en-US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442026"/>
              </p:ext>
            </p:extLst>
          </p:nvPr>
        </p:nvGraphicFramePr>
        <p:xfrm>
          <a:off x="3276600" y="774621"/>
          <a:ext cx="5257800" cy="381000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942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35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effectLst/>
                        </a:rPr>
                        <a:t>0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effectLst/>
                        </a:rPr>
                        <a:t> Device #	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effectLst/>
                        </a:rPr>
                        <a:t>49165.174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Time (seconds past midnight)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effectLst/>
                        </a:rPr>
                        <a:t>11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# values following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>
                          <a:effectLst/>
                        </a:rPr>
                        <a:t>-89.908 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WGS-84 ellipsoidal height at antenna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>
                          <a:effectLst/>
                        </a:rPr>
                        <a:t>-89.908 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Local ellipsoid height at antenna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effectLst/>
                        </a:rPr>
                        <a:t>-102.280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Undulation (N) value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effectLst/>
                        </a:rPr>
                        <a:t>4.515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K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>
                          <a:effectLst/>
                        </a:rPr>
                        <a:t>-10.000 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antenna height from boat ref point (offset)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>
                          <a:effectLst/>
                        </a:rPr>
                        <a:t>0.000 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draft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effectLst/>
                        </a:rPr>
                        <a:t>6.887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tide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>
                          <a:effectLst/>
                        </a:rPr>
                        <a:t>0.000 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pitch	</a:t>
                      </a:r>
                      <a:r>
                        <a:rPr lang="en-US" sz="1100" dirty="0" err="1">
                          <a:solidFill>
                            <a:srgbClr val="53565A"/>
                          </a:solidFill>
                          <a:effectLst/>
                        </a:rPr>
                        <a:t>deg</a:t>
                      </a:r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*100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>
                          <a:effectLst/>
                        </a:rPr>
                        <a:t>0.000 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roll	</a:t>
                      </a:r>
                      <a:r>
                        <a:rPr lang="en-US" sz="1100" dirty="0" err="1">
                          <a:solidFill>
                            <a:srgbClr val="53565A"/>
                          </a:solidFill>
                          <a:effectLst/>
                        </a:rPr>
                        <a:t>deg</a:t>
                      </a:r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*100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8361">
                <a:tc>
                  <a:txBody>
                    <a:bodyPr/>
                    <a:lstStyle/>
                    <a:p>
                      <a:pPr marL="0" marR="0"/>
                      <a:r>
                        <a:rPr lang="en-US" sz="1100">
                          <a:effectLst/>
                        </a:rPr>
                        <a:t>0.000 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heave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231307">
                <a:tc>
                  <a:txBody>
                    <a:bodyPr/>
                    <a:lstStyle/>
                    <a:p>
                      <a:pPr marL="0" marR="0"/>
                      <a:r>
                        <a:rPr lang="en-US" sz="1100">
                          <a:effectLst/>
                        </a:rPr>
                        <a:t>3.000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 RTK calculation mode: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	0 =  none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	1 =  K-N from KTD file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	2 =  N from geoid, K from KTD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	3 =  N from geoid K from VDatum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	4 = N from geoid K from user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53565A"/>
                          </a:solidFill>
                          <a:effectLst/>
                        </a:rPr>
                        <a:t>	5 = N-K from user</a:t>
                      </a:r>
                      <a:endParaRPr lang="en-US" sz="1100" dirty="0">
                        <a:solidFill>
                          <a:srgbClr val="53565A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451412" y="5015243"/>
            <a:ext cx="490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en-US" dirty="0">
                <a:solidFill>
                  <a:srgbClr val="53565A"/>
                </a:solidFill>
              </a:rPr>
              <a:t>T’ = K – N + A + H + D</a:t>
            </a:r>
          </a:p>
          <a:p>
            <a:pPr marL="0" lvl="1"/>
            <a:r>
              <a:rPr lang="en-US" altLang="en-US" dirty="0">
                <a:solidFill>
                  <a:srgbClr val="53565A"/>
                </a:solidFill>
              </a:rPr>
              <a:t>T’ = 4.515 – (-102.280) + (-89.908) + (-10)</a:t>
            </a:r>
          </a:p>
          <a:p>
            <a:pPr marL="0" lvl="1"/>
            <a:r>
              <a:rPr lang="en-US" altLang="en-US" dirty="0">
                <a:solidFill>
                  <a:srgbClr val="53565A"/>
                </a:solidFill>
              </a:rPr>
              <a:t>T’ = 6.887 (Tide correction = -6.887)</a:t>
            </a:r>
          </a:p>
        </p:txBody>
      </p:sp>
    </p:spTree>
    <p:extLst>
      <p:ext uri="{BB962C8B-B14F-4D97-AF65-F5344CB8AC3E}">
        <p14:creationId xmlns:p14="http://schemas.microsoft.com/office/powerpoint/2010/main" val="22953627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57320" y="183804"/>
            <a:ext cx="11277598" cy="989013"/>
          </a:xfrm>
        </p:spPr>
        <p:txBody>
          <a:bodyPr/>
          <a:lstStyle/>
          <a:p>
            <a:pPr marL="53975"/>
            <a:r>
              <a:rPr lang="en-US" altLang="en-US" sz="3600" dirty="0">
                <a:latin typeface="Arial" pitchFamily="34" charset="0"/>
                <a:cs typeface="Arial" pitchFamily="34" charset="0"/>
              </a:rPr>
              <a:t>Movement Between RTK Updates</a:t>
            </a:r>
          </a:p>
        </p:txBody>
      </p:sp>
      <p:sp>
        <p:nvSpPr>
          <p:cNvPr id="20482" name="Rectangle 4"/>
          <p:cNvSpPr>
            <a:spLocks noGrp="1" noChangeArrowheads="1"/>
          </p:cNvSpPr>
          <p:nvPr>
            <p:ph idx="4294967295"/>
          </p:nvPr>
        </p:nvSpPr>
        <p:spPr>
          <a:xfrm>
            <a:off x="421106" y="1372775"/>
            <a:ext cx="5366084" cy="4876800"/>
          </a:xfrm>
        </p:spPr>
        <p:txBody>
          <a:bodyPr rtlCol="0">
            <a:normAutofit/>
          </a:bodyPr>
          <a:lstStyle/>
          <a:p>
            <a:pPr marL="696913" indent="-2857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RTK Tide surveys, you need an MRU to determine the movement of the RTK Antenna between updates.</a:t>
            </a:r>
          </a:p>
          <a:p>
            <a:pPr marL="696913" indent="-2857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96913" indent="-2857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Average Tide to Remove Heave:  RTK z-values are averaged over time to determine ‘Normalized Heave Plane’.  MRU data is applied directly to this plane.</a:t>
            </a:r>
          </a:p>
          <a:p>
            <a:pPr marL="411163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</a:p>
          <a:p>
            <a:pPr marL="696913" indent="-2857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Merge Tide Data with Heave:  MRU is used to determine movement of antenna between fixed RTK z-values.  </a:t>
            </a:r>
          </a:p>
          <a:p>
            <a:pPr marL="696913" indent="-2857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96913" indent="-28575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decision on which method to use is made in SBMAX and MBMAX.</a:t>
            </a:r>
          </a:p>
        </p:txBody>
      </p:sp>
      <p:pic>
        <p:nvPicPr>
          <p:cNvPr id="47108" name="Picture 5" descr="HydroArticle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14984"/>
            <a:ext cx="3729790" cy="3269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9" descr="C:\2010 HYPACK Presentations\08 - Processing SB Data\Pictures\SBMAX 2010 RTK Tide Setting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589" y="4184237"/>
            <a:ext cx="4038600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2151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4681" y="2181836"/>
            <a:ext cx="7547113" cy="1080879"/>
          </a:xfrm>
        </p:spPr>
        <p:txBody>
          <a:bodyPr/>
          <a:lstStyle/>
          <a:p>
            <a:r>
              <a:rPr lang="en-US" dirty="0"/>
              <a:t>Thank You !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53460" y="4204698"/>
            <a:ext cx="8142645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on Youtube.com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  ( Historical Sessions )		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Live Chat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endParaRPr lang="en-US" sz="1600" dirty="0">
              <a:solidFill>
                <a:schemeClr val="bg1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on Youtube.com 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  ( Newer Sessions ) 		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</a:t>
            </a:r>
            <a:r>
              <a:rPr lang="en-US" sz="1600" dirty="0" err="1">
                <a:solidFill>
                  <a:schemeClr val="bg1"/>
                </a:solidFill>
                <a:latin typeface="Arial"/>
                <a:ea typeface="+mn-ea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Ustream</a:t>
            </a:r>
            <a:endParaRPr lang="en-US" sz="1600" dirty="0">
              <a:solidFill>
                <a:schemeClr val="bg1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endParaRPr lang="en-US" sz="1600" dirty="0">
              <a:solidFill>
                <a:schemeClr val="bg1"/>
              </a:solidFill>
              <a:latin typeface="Arial"/>
              <a:ea typeface="+mn-ea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SUPPORT Site 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						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HYPACK Website</a:t>
            </a:r>
            <a:r>
              <a:rPr lang="en-US" sz="1600" dirty="0">
                <a:solidFill>
                  <a:schemeClr val="bg1"/>
                </a:solidFill>
                <a:latin typeface="Arial"/>
                <a:ea typeface="+mn-ea"/>
              </a:rPr>
              <a:t>		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</a:pPr>
            <a:endParaRPr lang="en-US" sz="1400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ea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506" y="3767253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+mn-ea"/>
              </a:rPr>
              <a:t>Links to more information: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93765" y="2108552"/>
            <a:ext cx="34958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prstClr val="white"/>
                </a:solidFill>
                <a:latin typeface="Arial"/>
                <a:ea typeface="+mn-ea"/>
              </a:rPr>
              <a:t>Contact Us: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Arial"/>
                <a:ea typeface="+mn-ea"/>
              </a:rPr>
              <a:t>Sales@HYPACK.com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Arial"/>
                <a:ea typeface="+mn-ea"/>
              </a:rPr>
              <a:t>Help@HYPACK.com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Arial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white"/>
                </a:solidFill>
                <a:latin typeface="Arial"/>
                <a:ea typeface="+mn-ea"/>
              </a:rPr>
              <a:t>(860) 635 - 1500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61479628"/>
      </p:ext>
    </p:extLst>
  </p:cSld>
  <p:clrMapOvr>
    <a:masterClrMapping/>
  </p:clrMapOvr>
</p:sld>
</file>

<file path=ppt/theme/theme1.xml><?xml version="1.0" encoding="utf-8"?>
<a:theme xmlns:a="http://schemas.openxmlformats.org/drawingml/2006/main" name="Jerrys Theme">
  <a:themeElements>
    <a:clrScheme name="Xylem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A44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errys Theme" id="{34DCF403-205E-4DCF-9EAF-A8EEA50C4074}" vid="{F5A2F787-8A64-4E85-AD44-6651DC6A5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382AE6178ED54FB088AFCCFF3742D5" ma:contentTypeVersion="15" ma:contentTypeDescription="Create a new document." ma:contentTypeScope="" ma:versionID="6e6a18a447b1f1d1e31faa64d873d6c6">
  <xsd:schema xmlns:xsd="http://www.w3.org/2001/XMLSchema" xmlns:xs="http://www.w3.org/2001/XMLSchema" xmlns:p="http://schemas.microsoft.com/office/2006/metadata/properties" xmlns:ns2="24a8e0cc-0db5-4542-95ff-113fbb9da4d2" xmlns:ns3="http://schemas.microsoft.com/sharepoint/v4" xmlns:ns4="10a023fd-628c-4b7c-aec2-a17c8104e729" targetNamespace="http://schemas.microsoft.com/office/2006/metadata/properties" ma:root="true" ma:fieldsID="4cd4662af577c8bff5d9b5caaea07cc5" ns2:_="" ns3:_="" ns4:_="">
    <xsd:import namespace="24a8e0cc-0db5-4542-95ff-113fbb9da4d2"/>
    <xsd:import namespace="http://schemas.microsoft.com/sharepoint/v4"/>
    <xsd:import namespace="10a023fd-628c-4b7c-aec2-a17c8104e7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IconOverlay" minOccurs="0"/>
                <xsd:element ref="ns4:SharedWithUsers" minOccurs="0"/>
                <xsd:element ref="ns4:SharedWithDetails" minOccurs="0"/>
                <xsd:element ref="ns2:lcf76f155ced4ddcb4097134ff3c332f" minOccurs="0"/>
                <xsd:element ref="ns4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a8e0cc-0db5-4542-95ff-113fbb9da4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934200a-e575-48ad-97ba-4b0c9caf94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4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a023fd-628c-4b7c-aec2-a17c8104e72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ea79faac-8985-4fc8-8ddf-db27648643c5}" ma:internalName="TaxCatchAll" ma:showField="CatchAllData" ma:web="10a023fd-628c-4b7c-aec2-a17c8104e7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lcf76f155ced4ddcb4097134ff3c332f xmlns="24a8e0cc-0db5-4542-95ff-113fbb9da4d2">
      <Terms xmlns="http://schemas.microsoft.com/office/infopath/2007/PartnerControls"/>
    </lcf76f155ced4ddcb4097134ff3c332f>
    <TaxCatchAll xmlns="10a023fd-628c-4b7c-aec2-a17c8104e729" xsi:nil="true"/>
  </documentManagement>
</p:properties>
</file>

<file path=customXml/itemProps1.xml><?xml version="1.0" encoding="utf-8"?>
<ds:datastoreItem xmlns:ds="http://schemas.openxmlformats.org/officeDocument/2006/customXml" ds:itemID="{D687A30D-658F-4404-8C8C-94006B03EE81}"/>
</file>

<file path=customXml/itemProps2.xml><?xml version="1.0" encoding="utf-8"?>
<ds:datastoreItem xmlns:ds="http://schemas.openxmlformats.org/officeDocument/2006/customXml" ds:itemID="{CD9E581C-C43E-4C0C-BE62-8665D41F27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B67DD1-DB65-43CE-911E-AF7FF4F21C0B}">
  <ds:schemaRefs>
    <ds:schemaRef ds:uri="24ffb4f4-aa9b-4427-a4f9-c91d7974f598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Jerrys Theme</Template>
  <TotalTime>368</TotalTime>
  <Words>3245</Words>
  <Application>Microsoft Office PowerPoint</Application>
  <PresentationFormat>Widescreen</PresentationFormat>
  <Paragraphs>704</Paragraphs>
  <Slides>55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Arial Unicode MS</vt:lpstr>
      <vt:lpstr>Arial</vt:lpstr>
      <vt:lpstr>Calibri</vt:lpstr>
      <vt:lpstr>Courier New</vt:lpstr>
      <vt:lpstr>GreekC</vt:lpstr>
      <vt:lpstr>Lucida Grande</vt:lpstr>
      <vt:lpstr>Verdana</vt:lpstr>
      <vt:lpstr>Wingdings</vt:lpstr>
      <vt:lpstr>Wingdings 2</vt:lpstr>
      <vt:lpstr>ヒラギノ角ゴ Pro W3</vt:lpstr>
      <vt:lpstr>Jerrys Theme</vt:lpstr>
      <vt:lpstr>Geodesy and RTK</vt:lpstr>
      <vt:lpstr>Understanding Geodesy</vt:lpstr>
      <vt:lpstr>What is Geodesy?</vt:lpstr>
      <vt:lpstr>In HYPACK® …</vt:lpstr>
      <vt:lpstr>The Ellipsoid - A mathematical shape that approximates the geoidal surface.</vt:lpstr>
      <vt:lpstr>Datums</vt:lpstr>
      <vt:lpstr>Datum Transformation Converting your position from one datum (usually WGS-84) to a local datum.</vt:lpstr>
      <vt:lpstr>Datum Transformations</vt:lpstr>
      <vt:lpstr>Datum Transformations:  Configurations</vt:lpstr>
      <vt:lpstr>Projections:</vt:lpstr>
      <vt:lpstr>Typical Projections </vt:lpstr>
      <vt:lpstr>Project Geodesy</vt:lpstr>
      <vt:lpstr>GEODETIC PARAMETERS</vt:lpstr>
      <vt:lpstr>Starting GEODETIC PARAMETERS</vt:lpstr>
      <vt:lpstr>UTM Grid</vt:lpstr>
      <vt:lpstr>NAD-83 Grids</vt:lpstr>
      <vt:lpstr>NAD-27 Grids</vt:lpstr>
      <vt:lpstr>UK National Grid</vt:lpstr>
      <vt:lpstr>User Defined Projection</vt:lpstr>
      <vt:lpstr>EPSG Codes</vt:lpstr>
      <vt:lpstr>Setting Up a Local Grid</vt:lpstr>
      <vt:lpstr>Working on a Local Grid</vt:lpstr>
      <vt:lpstr>GEODETIC PARAMETERS: Setup for Local Grid</vt:lpstr>
      <vt:lpstr>LOCAL GRID: Window</vt:lpstr>
      <vt:lpstr>Checking Results in GRID CONVERSION</vt:lpstr>
      <vt:lpstr>Time Variable Datum Transformations</vt:lpstr>
      <vt:lpstr>Real Time Kinematic - RTK</vt:lpstr>
      <vt:lpstr>RTK Tide Calculation</vt:lpstr>
      <vt:lpstr>RTK Tides: Definitions</vt:lpstr>
      <vt:lpstr>RTK Tides:  Basics</vt:lpstr>
      <vt:lpstr>RTK Tides</vt:lpstr>
      <vt:lpstr>RTK Tides:  Example</vt:lpstr>
      <vt:lpstr>RTK TIDES Configuration Options</vt:lpstr>
      <vt:lpstr>RTK Tides – How it Works</vt:lpstr>
      <vt:lpstr>RTK Tides: (K – N) from KTD File</vt:lpstr>
      <vt:lpstr>RTK Tides:  (K – N) from KTD File - example</vt:lpstr>
      <vt:lpstr>Making a KTD File</vt:lpstr>
      <vt:lpstr>Determining (K - N) at a Point</vt:lpstr>
      <vt:lpstr>Creating a KTD File</vt:lpstr>
      <vt:lpstr>Displaying a KTD File</vt:lpstr>
      <vt:lpstr>RTK Tides:  N from Geoid Model, K from KTD</vt:lpstr>
      <vt:lpstr>PowerPoint Presentation</vt:lpstr>
      <vt:lpstr>RTK Tides:  N from Geoid Model, K from User</vt:lpstr>
      <vt:lpstr>RTK Tides:  N from Geoid Model, K from User - example</vt:lpstr>
      <vt:lpstr>RTK Tides:  (K – N) from User Value</vt:lpstr>
      <vt:lpstr>RTK Tides:  (K – N) from User Value - example</vt:lpstr>
      <vt:lpstr>RTK Tides:  N from Geoid Model, K from VDATUM</vt:lpstr>
      <vt:lpstr>RTK Tides:  N from Geoid Model, K from VDATUM - example</vt:lpstr>
      <vt:lpstr>VDATUM to XYZ</vt:lpstr>
      <vt:lpstr>GPS Math Window</vt:lpstr>
      <vt:lpstr>RTK Tides:  All methods achieve same result.</vt:lpstr>
      <vt:lpstr>Inside a RAW File </vt:lpstr>
      <vt:lpstr>KTC Record </vt:lpstr>
      <vt:lpstr>Movement Between RTK Updates</vt:lpstr>
      <vt:lpstr>Thank You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Geodesy and RTK</dc:title>
  <dc:creator>Knisley, Jerry - Xylem</dc:creator>
  <cp:lastModifiedBy>Liu, Caroline - Xylem</cp:lastModifiedBy>
  <cp:revision>26</cp:revision>
  <dcterms:created xsi:type="dcterms:W3CDTF">2020-11-16T18:28:35Z</dcterms:created>
  <dcterms:modified xsi:type="dcterms:W3CDTF">2021-12-24T21:25:12Z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0x010100FE382AE6178ED54FB088AFCCFF3742D5</vt:lpwstr>
  </property>
</Properties>
</file>