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5" r:id="rId4"/>
  </p:sldMasterIdLst>
  <p:notesMasterIdLst>
    <p:notesMasterId r:id="rId29"/>
  </p:notesMasterIdLst>
  <p:handoutMasterIdLst>
    <p:handoutMasterId r:id="rId30"/>
  </p:handoutMasterIdLst>
  <p:sldIdLst>
    <p:sldId id="298" r:id="rId5"/>
    <p:sldId id="438" r:id="rId6"/>
    <p:sldId id="300" r:id="rId7"/>
    <p:sldId id="301" r:id="rId8"/>
    <p:sldId id="302" r:id="rId9"/>
    <p:sldId id="303" r:id="rId10"/>
    <p:sldId id="304" r:id="rId11"/>
    <p:sldId id="305" r:id="rId12"/>
    <p:sldId id="310" r:id="rId13"/>
    <p:sldId id="311" r:id="rId14"/>
    <p:sldId id="313" r:id="rId15"/>
    <p:sldId id="315" r:id="rId16"/>
    <p:sldId id="316" r:id="rId17"/>
    <p:sldId id="317" r:id="rId18"/>
    <p:sldId id="318" r:id="rId19"/>
    <p:sldId id="321" r:id="rId20"/>
    <p:sldId id="326" r:id="rId21"/>
    <p:sldId id="329" r:id="rId22"/>
    <p:sldId id="330" r:id="rId23"/>
    <p:sldId id="331" r:id="rId24"/>
    <p:sldId id="439" r:id="rId25"/>
    <p:sldId id="335" r:id="rId26"/>
    <p:sldId id="334" r:id="rId27"/>
    <p:sldId id="43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78" userDrawn="1">
          <p15:clr>
            <a:srgbClr val="A4A3A4"/>
          </p15:clr>
        </p15:guide>
        <p15:guide id="2" orient="horz" pos="281" userDrawn="1">
          <p15:clr>
            <a:srgbClr val="A4A3A4"/>
          </p15:clr>
        </p15:guide>
        <p15:guide id="3" orient="horz" pos="689" userDrawn="1">
          <p15:clr>
            <a:srgbClr val="A4A3A4"/>
          </p15:clr>
        </p15:guide>
        <p15:guide id="4" pos="6304" userDrawn="1">
          <p15:clr>
            <a:srgbClr val="A4A3A4"/>
          </p15:clr>
        </p15:guide>
        <p15:guide id="5" pos="289" userDrawn="1">
          <p15:clr>
            <a:srgbClr val="A4A3A4"/>
          </p15:clr>
        </p15:guide>
        <p15:guide id="6" pos="7391" userDrawn="1">
          <p15:clr>
            <a:srgbClr val="A4A3A4"/>
          </p15:clr>
        </p15:guide>
        <p15:guide id="7" pos="54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0000"/>
    <a:srgbClr val="61ACC9"/>
    <a:srgbClr val="93E4BE"/>
    <a:srgbClr val="8B3E74"/>
    <a:srgbClr val="5B14C4"/>
    <a:srgbClr val="E44589"/>
    <a:srgbClr val="53565A"/>
    <a:srgbClr val="0089B1"/>
    <a:srgbClr val="6E6259"/>
    <a:srgbClr val="0D7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37A195-36C4-49D1-A593-439456F0A893}" v="68" dt="2021-12-08T19:49:43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306" y="96"/>
      </p:cViewPr>
      <p:guideLst>
        <p:guide orient="horz" pos="4178"/>
        <p:guide orient="horz" pos="281"/>
        <p:guide orient="horz" pos="689"/>
        <p:guide pos="6304"/>
        <p:guide pos="289"/>
        <p:guide pos="7391"/>
        <p:guide pos="54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nisley, Jerry - Xylem" userId="8299edff-d842-457f-83d3-96a4e18585ef" providerId="ADAL" clId="{2737A195-36C4-49D1-A593-439456F0A893}"/>
    <pc:docChg chg="undo custSel modSld delMainMaster modMainMaster modNotesMaster">
      <pc:chgData name="Knisley, Jerry - Xylem" userId="8299edff-d842-457f-83d3-96a4e18585ef" providerId="ADAL" clId="{2737A195-36C4-49D1-A593-439456F0A893}" dt="2021-12-08T19:49:43.390" v="64" actId="1076"/>
      <pc:docMkLst>
        <pc:docMk/>
      </pc:docMkLst>
      <pc:sldChg chg="modSp mod modClrScheme chgLayout">
        <pc:chgData name="Knisley, Jerry - Xylem" userId="8299edff-d842-457f-83d3-96a4e18585ef" providerId="ADAL" clId="{2737A195-36C4-49D1-A593-439456F0A893}" dt="2021-12-08T19:45:21.993" v="2" actId="700"/>
        <pc:sldMkLst>
          <pc:docMk/>
          <pc:sldMk cId="1228419973" sldId="298"/>
        </pc:sldMkLst>
        <pc:spChg chg="mod ord">
          <ac:chgData name="Knisley, Jerry - Xylem" userId="8299edff-d842-457f-83d3-96a4e18585ef" providerId="ADAL" clId="{2737A195-36C4-49D1-A593-439456F0A893}" dt="2021-12-08T19:45:21.993" v="2" actId="700"/>
          <ac:spMkLst>
            <pc:docMk/>
            <pc:sldMk cId="1228419973" sldId="298"/>
            <ac:spMk id="4" creationId="{00000000-0000-0000-0000-000000000000}"/>
          </ac:spMkLst>
        </pc:spChg>
        <pc:spChg chg="mod ord">
          <ac:chgData name="Knisley, Jerry - Xylem" userId="8299edff-d842-457f-83d3-96a4e18585ef" providerId="ADAL" clId="{2737A195-36C4-49D1-A593-439456F0A893}" dt="2021-12-08T19:45:21.993" v="2" actId="700"/>
          <ac:spMkLst>
            <pc:docMk/>
            <pc:sldMk cId="1228419973" sldId="298"/>
            <ac:spMk id="6" creationId="{00000000-0000-0000-0000-000000000000}"/>
          </ac:spMkLst>
        </pc:sp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4114911287" sldId="299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4114911287" sldId="299"/>
            <ac:spMk id="2" creationId="{27D79AA6-D5EF-4B3E-A5E8-57102A4122EE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4114911287" sldId="299"/>
            <ac:spMk id="15363" creationId="{E238D13B-CA80-4051-BE30-F31DC99BE038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4114911287" sldId="299"/>
            <ac:spMk id="17410" creationId="{00000000-0000-0000-0000-000000000000}"/>
          </ac:spMkLst>
        </pc:spChg>
        <pc:graphicFrameChg chg="mod">
          <ac:chgData name="Knisley, Jerry - Xylem" userId="8299edff-d842-457f-83d3-96a4e18585ef" providerId="ADAL" clId="{2737A195-36C4-49D1-A593-439456F0A893}" dt="2021-12-08T19:44:48.366" v="0"/>
          <ac:graphicFrameMkLst>
            <pc:docMk/>
            <pc:sldMk cId="4114911287" sldId="299"/>
            <ac:graphicFrameMk id="13315" creationId="{B54C1831-495D-45E4-A254-B85A7FACE4A8}"/>
          </ac:graphicFrameMkLst>
        </pc:graphicFrame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4114911287" sldId="299"/>
            <ac:picMk id="17415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539246641" sldId="300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539246641" sldId="300"/>
            <ac:spMk id="2" creationId="{632BE850-F355-45D8-8087-9CA13B2C7917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39246641" sldId="300"/>
            <ac:spMk id="16387" creationId="{F0E33F02-E0AD-4536-800A-6FFCB2DE3D55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39246641" sldId="300"/>
            <ac:spMk id="19458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539246641" sldId="300"/>
            <ac:picMk id="19460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164857343" sldId="301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164857343" sldId="301"/>
            <ac:spMk id="2" creationId="{58C1EDA8-9333-4752-92EF-121B1BEB9548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07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08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09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0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1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2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3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4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5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6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7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8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19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20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21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22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23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64857343" sldId="301"/>
            <ac:spMk id="21524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164857343" sldId="301"/>
            <ac:picMk id="21506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220196222" sldId="302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220196222" sldId="302"/>
            <ac:spMk id="2" creationId="{E2F89924-138B-4981-9A03-F3ED2C04A092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220196222" sldId="302"/>
            <ac:spMk id="18436" creationId="{1FA336F0-3BE1-4C05-871A-6BD5FAD3493F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220196222" sldId="302"/>
            <ac:spMk id="18437" creationId="{389678C5-D6EA-40E4-8CB4-4B10C96B10A7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220196222" sldId="302"/>
            <ac:spMk id="23555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220196222" sldId="302"/>
            <ac:spMk id="23558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220196222" sldId="302"/>
            <ac:picMk id="23554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2670451203" sldId="303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2670451203" sldId="303"/>
            <ac:spMk id="2" creationId="{373F5E35-5E13-4D34-814C-2DA91F2C6EF6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670451203" sldId="303"/>
            <ac:spMk id="19459" creationId="{B7EBC52D-D1A4-4537-A806-F8D8795EF285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670451203" sldId="303"/>
            <ac:spMk id="25602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2670451203" sldId="303"/>
            <ac:picMk id="25604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2673974109" sldId="304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2673974109" sldId="304"/>
            <ac:spMk id="2" creationId="{6FA2CAA8-3719-45BE-B0B3-61B79F998EDB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673974109" sldId="304"/>
            <ac:spMk id="18437" creationId="{3187A124-B150-497E-8D75-4BE00C2F4C1C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673974109" sldId="304"/>
            <ac:spMk id="27650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673974109" sldId="304"/>
            <ac:spMk id="27652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2673974109" sldId="304"/>
            <ac:picMk id="27653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671992096" sldId="305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671992096" sldId="305"/>
            <ac:spMk id="2" creationId="{C2912795-8CB1-4E1D-B8C1-F1160D7B96D2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671992096" sldId="305"/>
            <ac:spMk id="19458" creationId="{1510FDD0-1D97-41D8-A3F9-F41D5639D4BC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671992096" sldId="305"/>
            <ac:spMk id="21511" creationId="{A8DA6817-E0F6-4B26-8463-41511AE29926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671992096" sldId="305"/>
            <ac:spMk id="29699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671992096" sldId="305"/>
            <ac:spMk id="29701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671992096" sldId="305"/>
            <ac:spMk id="29702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671992096" sldId="305"/>
            <ac:picMk id="29698" creationId="{00000000-0000-0000-0000-000000000000}"/>
          </ac:picMkLst>
        </pc:picChg>
        <pc:cxnChg chg="mod">
          <ac:chgData name="Knisley, Jerry - Xylem" userId="8299edff-d842-457f-83d3-96a4e18585ef" providerId="ADAL" clId="{2737A195-36C4-49D1-A593-439456F0A893}" dt="2021-12-08T19:44:48.366" v="0"/>
          <ac:cxnSpMkLst>
            <pc:docMk/>
            <pc:sldMk cId="3671992096" sldId="305"/>
            <ac:cxnSpMk id="29704" creationId="{00000000-0000-0000-0000-000000000000}"/>
          </ac:cxnSpMkLst>
        </pc:cxn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1402800206" sldId="306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1402800206" sldId="306"/>
            <ac:spMk id="3" creationId="{C9119CC5-D3A7-4F6F-A13B-E9BCA17FFF26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402800206" sldId="306"/>
            <ac:spMk id="22531" creationId="{E88CCD47-9F5E-409A-93C6-353D5793CA02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402800206" sldId="306"/>
            <ac:spMk id="31747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1402800206" sldId="306"/>
            <ac:picMk id="2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580284953" sldId="307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80284953" sldId="307"/>
            <ac:spMk id="3" creationId="{00000000-0000-0000-0000-000000000000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580284953" sldId="307"/>
            <ac:spMk id="4" creationId="{1FCB228E-FA0F-4432-BD9F-DCA8815A3C48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80284953" sldId="307"/>
            <ac:spMk id="23558" creationId="{DADF412A-E5B2-4C5F-BCB5-E70C365FAF7B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80284953" sldId="307"/>
            <ac:spMk id="33794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580284953" sldId="307"/>
            <ac:picMk id="2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1661828824" sldId="308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661828824" sldId="308"/>
            <ac:spMk id="3" creationId="{00000000-0000-0000-0000-000000000000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1661828824" sldId="308"/>
            <ac:spMk id="4" creationId="{6F748D13-B78A-4256-ABA9-2D5488CB03AB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661828824" sldId="308"/>
            <ac:spMk id="35842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661828824" sldId="308"/>
            <ac:spMk id="35843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1661828824" sldId="308"/>
            <ac:picMk id="2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1661828824" sldId="308"/>
            <ac:picMk id="35845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4021265057" sldId="309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4021265057" sldId="309"/>
            <ac:spMk id="2" creationId="{00000000-0000-0000-0000-000000000000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4021265057" sldId="309"/>
            <ac:spMk id="4" creationId="{11E57219-B7B6-47F3-B585-CCF6A41E9579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4021265057" sldId="309"/>
            <ac:spMk id="37890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4021265057" sldId="309"/>
            <ac:spMk id="37891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4021265057" sldId="309"/>
            <ac:picMk id="3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556219220" sldId="310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556219220" sldId="310"/>
            <ac:spMk id="2" creationId="{1925BAA4-9E9D-4103-814D-9D965F34436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56219220" sldId="310"/>
            <ac:spMk id="7" creationId="{B6E62009-F4D7-40E0-946F-099781443A07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56219220" sldId="310"/>
            <ac:spMk id="26631" creationId="{B7652B1D-15D1-49DC-87A8-73E8E84498A6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56219220" sldId="310"/>
            <ac:spMk id="39941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56219220" sldId="310"/>
            <ac:spMk id="39943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56219220" sldId="310"/>
            <ac:spMk id="39945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556219220" sldId="310"/>
            <ac:spMk id="39946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556219220" sldId="310"/>
            <ac:picMk id="39938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556219220" sldId="310"/>
            <ac:picMk id="39939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556219220" sldId="310"/>
            <ac:picMk id="39940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116204334" sldId="311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16204334" sldId="311"/>
            <ac:spMk id="2" creationId="{FB149867-719C-4360-879F-A005C41C73B3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116204334" sldId="311"/>
            <ac:spMk id="3" creationId="{239A1C1A-D1A4-4B47-803A-5030720F819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116204334" sldId="311"/>
            <ac:spMk id="27653" creationId="{85A9A097-BC43-4F1B-AD3C-E718B7FE68BB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116204334" sldId="311"/>
            <ac:picMk id="41986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116204334" sldId="311"/>
            <ac:picMk id="41987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890167743" sldId="312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890167743" sldId="312"/>
            <ac:spMk id="3" creationId="{10EAAE9F-9D43-4BA6-8669-5D5E5B811AE6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890167743" sldId="312"/>
            <ac:spMk id="44034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890167743" sldId="312"/>
            <ac:spMk id="44035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890167743" sldId="312"/>
            <ac:picMk id="2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462269879" sldId="313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462269879" sldId="313"/>
            <ac:spMk id="2" creationId="{FFC93773-BA29-4C4D-86F6-DFF32D39F75F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462269879" sldId="313"/>
            <ac:spMk id="3" creationId="{EFC41D54-FB26-43FF-938A-026DA0C305C8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462269879" sldId="313"/>
            <ac:spMk id="46082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462269879" sldId="313"/>
            <ac:spMk id="46085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462269879" sldId="313"/>
            <ac:picMk id="46084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2478383189" sldId="314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2478383189" sldId="314"/>
            <ac:spMk id="2" creationId="{2BEDF4B0-2562-40A3-B67B-6D22E6D0DB7F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478383189" sldId="314"/>
            <ac:spMk id="48130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478383189" sldId="314"/>
            <ac:spMk id="48132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2478383189" sldId="314"/>
            <ac:picMk id="48131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959229771" sldId="315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959229771" sldId="315"/>
            <ac:spMk id="2" creationId="{335D33A4-F8E6-4EB0-BC31-2820838AFF24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959229771" sldId="315"/>
            <ac:spMk id="3" creationId="{3A91A3F0-0AC0-4FAD-9589-4E391408FEAE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959229771" sldId="315"/>
            <ac:spMk id="50178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959229771" sldId="315"/>
            <ac:picMk id="50179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020316789" sldId="316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020316789" sldId="316"/>
            <ac:spMk id="2" creationId="{FFB7769E-2E18-4474-8544-B45B0DC08029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020316789" sldId="316"/>
            <ac:spMk id="32772" creationId="{F511A69D-DC29-42C4-BD81-50493E6A2436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020316789" sldId="316"/>
            <ac:spMk id="52226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020316789" sldId="316"/>
            <ac:spMk id="52230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020316789" sldId="316"/>
            <ac:spMk id="52232" creationId="{00000000-0000-0000-0000-000000000000}"/>
          </ac:spMkLst>
        </pc:spChg>
        <pc:grpChg chg="mod">
          <ac:chgData name="Knisley, Jerry - Xylem" userId="8299edff-d842-457f-83d3-96a4e18585ef" providerId="ADAL" clId="{2737A195-36C4-49D1-A593-439456F0A893}" dt="2021-12-08T19:44:48.366" v="0"/>
          <ac:grpSpMkLst>
            <pc:docMk/>
            <pc:sldMk cId="3020316789" sldId="316"/>
            <ac:grpSpMk id="52227" creationId="{00000000-0000-0000-0000-000000000000}"/>
          </ac:grpSpMkLst>
        </pc:gr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020316789" sldId="316"/>
            <ac:picMk id="52229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020316789" sldId="316"/>
            <ac:picMk id="52231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1848039681" sldId="317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1848039681" sldId="317"/>
            <ac:spMk id="2" creationId="{AD53ED99-645B-4237-B18D-D9584435F69F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848039681" sldId="317"/>
            <ac:spMk id="33797" creationId="{8DEBFB03-0398-4DA9-B6F8-7B7967FDA6FB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848039681" sldId="317"/>
            <ac:spMk id="54275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848039681" sldId="317"/>
            <ac:spMk id="54276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1848039681" sldId="317"/>
            <ac:picMk id="54274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447354140" sldId="318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447354140" sldId="318"/>
            <ac:spMk id="2" creationId="{E6694C0F-31F4-46E9-9B77-AD90C326FED6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447354140" sldId="318"/>
            <ac:spMk id="3" creationId="{FA6BF78E-4899-4B7A-B77A-DF74FD423586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447354140" sldId="318"/>
            <ac:spMk id="56324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447354140" sldId="318"/>
            <ac:picMk id="56322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004218678" sldId="319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004218678" sldId="319"/>
            <ac:spMk id="2" creationId="{00000000-0000-0000-0000-000000000000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004218678" sldId="319"/>
            <ac:spMk id="4" creationId="{06AAD505-2E14-4372-B562-27CE94E8999E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004218678" sldId="319"/>
            <ac:spMk id="35843" creationId="{BF0ED7C7-9690-4984-BADA-06FDFD0F151D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004218678" sldId="319"/>
            <ac:spMk id="58370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004218678" sldId="319"/>
            <ac:picMk id="3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2056716428" sldId="320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2056716428" sldId="320"/>
            <ac:spMk id="3" creationId="{9163C34F-F337-482B-99D6-E9B81268FA9A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056716428" sldId="320"/>
            <ac:spMk id="36866" creationId="{46E76C06-D770-4A47-A1F5-FD347B8C03E3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056716428" sldId="320"/>
            <ac:spMk id="60419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056716428" sldId="320"/>
            <ac:spMk id="60420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2056716428" sldId="320"/>
            <ac:picMk id="2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267183345" sldId="321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267183345" sldId="321"/>
            <ac:spMk id="2" creationId="{7897E4A7-A505-4832-B760-DF05EA787C7F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67183345" sldId="321"/>
            <ac:spMk id="37892" creationId="{34771124-47CD-4B0B-9324-BDDAB4CD3F19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267183345" sldId="321"/>
            <ac:spMk id="62467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267183345" sldId="321"/>
            <ac:picMk id="62466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560469563" sldId="322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560469563" sldId="322"/>
            <ac:spMk id="3" creationId="{9B387793-3E53-4A4C-AFB5-EE86757F75B8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560469563" sldId="322"/>
            <ac:spMk id="38915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560469563" sldId="322"/>
            <ac:spMk id="64514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560469563" sldId="322"/>
            <ac:picMk id="2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894840888" sldId="323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894840888" sldId="323"/>
            <ac:spMk id="2" creationId="{BD8C16B9-619E-457D-B071-58ED50BE89D2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894840888" sldId="323"/>
            <ac:spMk id="3" creationId="{D4FE307D-D560-4D9E-A4C9-640EA9019CEC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894840888" sldId="323"/>
            <ac:spMk id="66562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894840888" sldId="323"/>
            <ac:picMk id="66563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388470894" sldId="324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388470894" sldId="324"/>
            <ac:spMk id="2" creationId="{BF4185E2-1047-4C7B-9C88-468C779F9469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388470894" sldId="324"/>
            <ac:spMk id="40964" creationId="{5051A789-2123-47C5-9D30-414EA03BC8C3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388470894" sldId="324"/>
            <ac:spMk id="68610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388470894" sldId="324"/>
            <ac:picMk id="68611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989373748" sldId="325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989373748" sldId="325"/>
            <ac:spMk id="2" creationId="{D2D0BF04-AF27-4685-9EB1-FC7BF80E17DB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989373748" sldId="325"/>
            <ac:spMk id="3" creationId="{83AC21C2-638E-4DC8-80E4-0FA58AD6287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989373748" sldId="325"/>
            <ac:spMk id="70658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989373748" sldId="325"/>
            <ac:spMk id="70662" creationId="{00000000-0000-0000-0000-000000000000}"/>
          </ac:spMkLst>
        </pc:spChg>
        <pc:grpChg chg="mod">
          <ac:chgData name="Knisley, Jerry - Xylem" userId="8299edff-d842-457f-83d3-96a4e18585ef" providerId="ADAL" clId="{2737A195-36C4-49D1-A593-439456F0A893}" dt="2021-12-08T19:44:48.366" v="0"/>
          <ac:grpSpMkLst>
            <pc:docMk/>
            <pc:sldMk cId="989373748" sldId="325"/>
            <ac:grpSpMk id="70660" creationId="{00000000-0000-0000-0000-000000000000}"/>
          </ac:grpSpMkLst>
        </pc:gr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989373748" sldId="325"/>
            <ac:picMk id="70661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1291663705" sldId="326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1291663705" sldId="326"/>
            <ac:spMk id="2" creationId="{DE4FDF64-731E-4BBE-917E-CE06C0F5E9A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91663705" sldId="326"/>
            <ac:spMk id="72706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91663705" sldId="326"/>
            <ac:spMk id="72708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91663705" sldId="326"/>
            <ac:spMk id="72709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91663705" sldId="326"/>
            <ac:spMk id="72711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91663705" sldId="326"/>
            <ac:spMk id="72712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91663705" sldId="326"/>
            <ac:spMk id="72714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91663705" sldId="326"/>
            <ac:spMk id="72715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91663705" sldId="326"/>
            <ac:spMk id="72717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1291663705" sldId="326"/>
            <ac:picMk id="72707" creationId="{00000000-0000-0000-0000-000000000000}"/>
          </ac:picMkLst>
        </pc:picChg>
        <pc:cxnChg chg="mod">
          <ac:chgData name="Knisley, Jerry - Xylem" userId="8299edff-d842-457f-83d3-96a4e18585ef" providerId="ADAL" clId="{2737A195-36C4-49D1-A593-439456F0A893}" dt="2021-12-08T19:44:48.366" v="0"/>
          <ac:cxnSpMkLst>
            <pc:docMk/>
            <pc:sldMk cId="1291663705" sldId="326"/>
            <ac:cxnSpMk id="72710" creationId="{00000000-0000-0000-0000-000000000000}"/>
          </ac:cxnSpMkLst>
        </pc:cxnChg>
        <pc:cxnChg chg="mod">
          <ac:chgData name="Knisley, Jerry - Xylem" userId="8299edff-d842-457f-83d3-96a4e18585ef" providerId="ADAL" clId="{2737A195-36C4-49D1-A593-439456F0A893}" dt="2021-12-08T19:44:48.366" v="0"/>
          <ac:cxnSpMkLst>
            <pc:docMk/>
            <pc:sldMk cId="1291663705" sldId="326"/>
            <ac:cxnSpMk id="72713" creationId="{00000000-0000-0000-0000-000000000000}"/>
          </ac:cxnSpMkLst>
        </pc:cxnChg>
        <pc:cxnChg chg="mod">
          <ac:chgData name="Knisley, Jerry - Xylem" userId="8299edff-d842-457f-83d3-96a4e18585ef" providerId="ADAL" clId="{2737A195-36C4-49D1-A593-439456F0A893}" dt="2021-12-08T19:44:48.366" v="0"/>
          <ac:cxnSpMkLst>
            <pc:docMk/>
            <pc:sldMk cId="1291663705" sldId="326"/>
            <ac:cxnSpMk id="72716" creationId="{00000000-0000-0000-0000-000000000000}"/>
          </ac:cxnSpMkLst>
        </pc:cxn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1255060359" sldId="327"/>
        </pc:sld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55060359" sldId="327"/>
            <ac:spMk id="3" creationId="{00000000-0000-0000-0000-000000000000}"/>
          </ac:spMkLst>
        </pc:spChg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1255060359" sldId="327"/>
            <ac:spMk id="4" creationId="{F3C871FA-C777-4BC0-A77B-343E156179C4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1255060359" sldId="327"/>
            <ac:spMk id="74754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1255060359" sldId="327"/>
            <ac:picMk id="2" creationId="{00000000-0000-0000-0000-000000000000}"/>
          </ac:picMkLst>
        </pc:picChg>
      </pc:sldChg>
      <pc:sldChg chg="addSp modSp mod modClrScheme chgLayout modNotes">
        <pc:chgData name="Knisley, Jerry - Xylem" userId="8299edff-d842-457f-83d3-96a4e18585ef" providerId="ADAL" clId="{2737A195-36C4-49D1-A593-439456F0A893}" dt="2021-12-08T19:46:43.117" v="12" actId="700"/>
        <pc:sldMkLst>
          <pc:docMk/>
          <pc:sldMk cId="3850156758" sldId="328"/>
        </pc:sldMkLst>
        <pc:spChg chg="add 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850156758" sldId="328"/>
            <ac:spMk id="3" creationId="{F792788E-9EA1-4CB0-994D-433C789EB08B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850156758" sldId="328"/>
            <ac:spMk id="45057" creationId="{4DE92C3A-DAFD-47BF-A690-099BF2F39906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k cId="3850156758" sldId="328"/>
            <ac:spMk id="76803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k cId="3850156758" sldId="328"/>
            <ac:picMk id="2" creationId="{00000000-0000-0000-0000-000000000000}"/>
          </ac:picMkLst>
        </pc:picChg>
      </pc:sldChg>
      <pc:sldChg chg="addSp delSp modSp mod modClrScheme chgLayout">
        <pc:chgData name="Knisley, Jerry - Xylem" userId="8299edff-d842-457f-83d3-96a4e18585ef" providerId="ADAL" clId="{2737A195-36C4-49D1-A593-439456F0A893}" dt="2021-12-08T19:49:43.390" v="64" actId="1076"/>
        <pc:sldMkLst>
          <pc:docMk/>
          <pc:sldMk cId="514003695" sldId="329"/>
        </pc:sldMkLst>
        <pc:spChg chg="add mod ord">
          <ac:chgData name="Knisley, Jerry - Xylem" userId="8299edff-d842-457f-83d3-96a4e18585ef" providerId="ADAL" clId="{2737A195-36C4-49D1-A593-439456F0A893}" dt="2021-12-08T19:49:39.801" v="63" actId="1076"/>
          <ac:spMkLst>
            <pc:docMk/>
            <pc:sldMk cId="514003695" sldId="329"/>
            <ac:spMk id="2" creationId="{DE583E41-E4A2-4127-AF75-1D4C17DC13A3}"/>
          </ac:spMkLst>
        </pc:spChg>
        <pc:spChg chg="del mod">
          <ac:chgData name="Knisley, Jerry - Xylem" userId="8299edff-d842-457f-83d3-96a4e18585ef" providerId="ADAL" clId="{2737A195-36C4-49D1-A593-439456F0A893}" dt="2021-12-08T19:49:36.865" v="62"/>
          <ac:spMkLst>
            <pc:docMk/>
            <pc:sldMk cId="514003695" sldId="329"/>
            <ac:spMk id="78853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9:43.390" v="64" actId="1076"/>
          <ac:picMkLst>
            <pc:docMk/>
            <pc:sldMk cId="514003695" sldId="329"/>
            <ac:picMk id="78852" creationId="{00000000-0000-0000-0000-000000000000}"/>
          </ac:picMkLst>
        </pc:picChg>
      </pc:sldChg>
      <pc:sldChg chg="modSp mod modClrScheme chgLayout modNotes">
        <pc:chgData name="Knisley, Jerry - Xylem" userId="8299edff-d842-457f-83d3-96a4e18585ef" providerId="ADAL" clId="{2737A195-36C4-49D1-A593-439456F0A893}" dt="2021-12-08T19:49:17.628" v="55" actId="1076"/>
        <pc:sldMkLst>
          <pc:docMk/>
          <pc:sldMk cId="3395918563" sldId="330"/>
        </pc:sldMkLst>
        <pc:spChg chg="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395918563" sldId="330"/>
            <ac:spMk id="2" creationId="{5A93F230-F888-4D4C-B6DE-4B12BD60D388}"/>
          </ac:spMkLst>
        </pc:spChg>
        <pc:spChg chg="mod">
          <ac:chgData name="Knisley, Jerry - Xylem" userId="8299edff-d842-457f-83d3-96a4e18585ef" providerId="ADAL" clId="{2737A195-36C4-49D1-A593-439456F0A893}" dt="2021-12-08T19:49:17.628" v="55" actId="1076"/>
          <ac:spMkLst>
            <pc:docMk/>
            <pc:sldMk cId="3395918563" sldId="330"/>
            <ac:spMk id="4" creationId="{E947B7C7-53EC-40F8-ACF1-7D282FD31E39}"/>
          </ac:spMkLst>
        </pc:spChg>
        <pc:picChg chg="mod">
          <ac:chgData name="Knisley, Jerry - Xylem" userId="8299edff-d842-457f-83d3-96a4e18585ef" providerId="ADAL" clId="{2737A195-36C4-49D1-A593-439456F0A893}" dt="2021-12-08T19:49:17.628" v="55" actId="1076"/>
          <ac:picMkLst>
            <pc:docMk/>
            <pc:sldMk cId="3395918563" sldId="330"/>
            <ac:picMk id="79875" creationId="{00000000-0000-0000-0000-000000000000}"/>
          </ac:picMkLst>
        </pc:picChg>
      </pc:sldChg>
      <pc:sldChg chg="modSp mod modClrScheme chgLayout modNotes">
        <pc:chgData name="Knisley, Jerry - Xylem" userId="8299edff-d842-457f-83d3-96a4e18585ef" providerId="ADAL" clId="{2737A195-36C4-49D1-A593-439456F0A893}" dt="2021-12-08T19:49:07.088" v="54" actId="14100"/>
        <pc:sldMkLst>
          <pc:docMk/>
          <pc:sldMk cId="1750854211" sldId="331"/>
        </pc:sldMkLst>
        <pc:spChg chg="mod ord">
          <ac:chgData name="Knisley, Jerry - Xylem" userId="8299edff-d842-457f-83d3-96a4e18585ef" providerId="ADAL" clId="{2737A195-36C4-49D1-A593-439456F0A893}" dt="2021-12-08T19:49:07.088" v="54" actId="14100"/>
          <ac:spMkLst>
            <pc:docMk/>
            <pc:sldMk cId="1750854211" sldId="331"/>
            <ac:spMk id="12290" creationId="{1202A8C7-62C3-4B92-A442-CCF2BF382759}"/>
          </ac:spMkLst>
        </pc:spChg>
        <pc:spChg chg="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1750854211" sldId="331"/>
            <ac:spMk id="81922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8:58.727" v="52" actId="1076"/>
          <ac:picMkLst>
            <pc:docMk/>
            <pc:sldMk cId="1750854211" sldId="331"/>
            <ac:picMk id="81924" creationId="{00000000-0000-0000-0000-000000000000}"/>
          </ac:picMkLst>
        </pc:picChg>
      </pc:sldChg>
      <pc:sldChg chg="modSp mod modClrScheme chgLayout">
        <pc:chgData name="Knisley, Jerry - Xylem" userId="8299edff-d842-457f-83d3-96a4e18585ef" providerId="ADAL" clId="{2737A195-36C4-49D1-A593-439456F0A893}" dt="2021-12-08T19:48:53.082" v="51" actId="20577"/>
        <pc:sldMkLst>
          <pc:docMk/>
          <pc:sldMk cId="3972976029" sldId="332"/>
        </pc:sldMkLst>
        <pc:spChg chg="mod ord">
          <ac:chgData name="Knisley, Jerry - Xylem" userId="8299edff-d842-457f-83d3-96a4e18585ef" providerId="ADAL" clId="{2737A195-36C4-49D1-A593-439456F0A893}" dt="2021-12-08T19:48:53.082" v="51" actId="20577"/>
          <ac:spMkLst>
            <pc:docMk/>
            <pc:sldMk cId="3972976029" sldId="332"/>
            <ac:spMk id="49155" creationId="{3DDBB68D-3EA8-4EF7-B2C3-F89812B3A259}"/>
          </ac:spMkLst>
        </pc:spChg>
        <pc:spChg chg="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972976029" sldId="332"/>
            <ac:spMk id="83970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8:49.638" v="50" actId="1076"/>
          <ac:picMkLst>
            <pc:docMk/>
            <pc:sldMk cId="3972976029" sldId="332"/>
            <ac:picMk id="83972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8:45.235" v="49" actId="1076"/>
          <ac:picMkLst>
            <pc:docMk/>
            <pc:sldMk cId="3972976029" sldId="332"/>
            <ac:picMk id="83973" creationId="{00000000-0000-0000-0000-000000000000}"/>
          </ac:picMkLst>
        </pc:picChg>
      </pc:sldChg>
      <pc:sldChg chg="modSp mod modClrScheme chgLayout modNotes">
        <pc:chgData name="Knisley, Jerry - Xylem" userId="8299edff-d842-457f-83d3-96a4e18585ef" providerId="ADAL" clId="{2737A195-36C4-49D1-A593-439456F0A893}" dt="2021-12-08T19:48:37.009" v="48" actId="1076"/>
        <pc:sldMkLst>
          <pc:docMk/>
          <pc:sldMk cId="774596161" sldId="333"/>
        </pc:sldMkLst>
        <pc:spChg chg="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774596161" sldId="333"/>
            <ac:spMk id="84994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8:37.009" v="48" actId="1076"/>
          <ac:picMkLst>
            <pc:docMk/>
            <pc:sldMk cId="774596161" sldId="333"/>
            <ac:picMk id="2" creationId="{00000000-0000-0000-0000-000000000000}"/>
          </ac:picMkLst>
        </pc:picChg>
      </pc:sldChg>
      <pc:sldChg chg="modSp mod modClrScheme chgLayout">
        <pc:chgData name="Knisley, Jerry - Xylem" userId="8299edff-d842-457f-83d3-96a4e18585ef" providerId="ADAL" clId="{2737A195-36C4-49D1-A593-439456F0A893}" dt="2021-12-08T19:48:30.821" v="45" actId="1076"/>
        <pc:sldMkLst>
          <pc:docMk/>
          <pc:sldMk cId="3213152370" sldId="334"/>
        </pc:sldMkLst>
        <pc:spChg chg="mod">
          <ac:chgData name="Knisley, Jerry - Xylem" userId="8299edff-d842-457f-83d3-96a4e18585ef" providerId="ADAL" clId="{2737A195-36C4-49D1-A593-439456F0A893}" dt="2021-12-08T19:48:30.821" v="45" actId="1076"/>
          <ac:spMkLst>
            <pc:docMk/>
            <pc:sldMk cId="3213152370" sldId="334"/>
            <ac:spMk id="6" creationId="{007BD4F4-FA7F-43C4-B70F-DA588FC4C79E}"/>
          </ac:spMkLst>
        </pc:spChg>
        <pc:spChg chg="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3213152370" sldId="334"/>
            <ac:spMk id="87042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8:30.821" v="45" actId="1076"/>
          <ac:picMkLst>
            <pc:docMk/>
            <pc:sldMk cId="3213152370" sldId="334"/>
            <ac:picMk id="87044" creationId="{00000000-0000-0000-0000-000000000000}"/>
          </ac:picMkLst>
        </pc:picChg>
      </pc:sldChg>
      <pc:sldChg chg="modSp mod modClrScheme chgLayout">
        <pc:chgData name="Knisley, Jerry - Xylem" userId="8299edff-d842-457f-83d3-96a4e18585ef" providerId="ADAL" clId="{2737A195-36C4-49D1-A593-439456F0A893}" dt="2021-12-08T19:48:24.801" v="44" actId="1076"/>
        <pc:sldMkLst>
          <pc:docMk/>
          <pc:sldMk cId="1865592876" sldId="335"/>
        </pc:sldMkLst>
        <pc:spChg chg="mod">
          <ac:chgData name="Knisley, Jerry - Xylem" userId="8299edff-d842-457f-83d3-96a4e18585ef" providerId="ADAL" clId="{2737A195-36C4-49D1-A593-439456F0A893}" dt="2021-12-08T19:48:24.801" v="44" actId="1076"/>
          <ac:spMkLst>
            <pc:docMk/>
            <pc:sldMk cId="1865592876" sldId="335"/>
            <ac:spMk id="53251" creationId="{0A9D32C3-7796-4D1C-8BB6-C2BF3A2A8C13}"/>
          </ac:spMkLst>
        </pc:spChg>
        <pc:spChg chg="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1865592876" sldId="335"/>
            <ac:spMk id="88066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8:21.466" v="43" actId="1076"/>
          <ac:picMkLst>
            <pc:docMk/>
            <pc:sldMk cId="1865592876" sldId="335"/>
            <ac:picMk id="88068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8:21.466" v="43" actId="1076"/>
          <ac:picMkLst>
            <pc:docMk/>
            <pc:sldMk cId="1865592876" sldId="335"/>
            <ac:picMk id="88069" creationId="{00000000-0000-0000-0000-000000000000}"/>
          </ac:picMkLst>
        </pc:picChg>
      </pc:sldChg>
      <pc:sldChg chg="modSp mod modClrScheme chgLayout">
        <pc:chgData name="Knisley, Jerry - Xylem" userId="8299edff-d842-457f-83d3-96a4e18585ef" providerId="ADAL" clId="{2737A195-36C4-49D1-A593-439456F0A893}" dt="2021-12-08T19:48:16.071" v="42" actId="1076"/>
        <pc:sldMkLst>
          <pc:docMk/>
          <pc:sldMk cId="2519980403" sldId="336"/>
        </pc:sldMkLst>
        <pc:spChg chg="mod ord">
          <ac:chgData name="Knisley, Jerry - Xylem" userId="8299edff-d842-457f-83d3-96a4e18585ef" providerId="ADAL" clId="{2737A195-36C4-49D1-A593-439456F0A893}" dt="2021-12-08T19:46:43.117" v="12" actId="700"/>
          <ac:spMkLst>
            <pc:docMk/>
            <pc:sldMk cId="2519980403" sldId="336"/>
            <ac:spMk id="89090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8:16.071" v="42" actId="1076"/>
          <ac:picMkLst>
            <pc:docMk/>
            <pc:sldMk cId="2519980403" sldId="336"/>
            <ac:picMk id="2" creationId="{00000000-0000-0000-0000-000000000000}"/>
          </ac:picMkLst>
        </pc:picChg>
      </pc:sldChg>
      <pc:sldChg chg="modSp mod modClrScheme chgLayout">
        <pc:chgData name="Knisley, Jerry - Xylem" userId="8299edff-d842-457f-83d3-96a4e18585ef" providerId="ADAL" clId="{2737A195-36C4-49D1-A593-439456F0A893}" dt="2021-12-08T19:48:10.042" v="40" actId="1076"/>
        <pc:sldMkLst>
          <pc:docMk/>
          <pc:sldMk cId="1054309164" sldId="437"/>
        </pc:sldMkLst>
        <pc:spChg chg="mod">
          <ac:chgData name="Knisley, Jerry - Xylem" userId="8299edff-d842-457f-83d3-96a4e18585ef" providerId="ADAL" clId="{2737A195-36C4-49D1-A593-439456F0A893}" dt="2021-12-08T19:48:06.093" v="39" actId="207"/>
          <ac:spMkLst>
            <pc:docMk/>
            <pc:sldMk cId="1054309164" sldId="437"/>
            <ac:spMk id="3" creationId="{00000000-0000-0000-0000-000000000000}"/>
          </ac:spMkLst>
        </pc:spChg>
        <pc:spChg chg="mod ord">
          <ac:chgData name="Knisley, Jerry - Xylem" userId="8299edff-d842-457f-83d3-96a4e18585ef" providerId="ADAL" clId="{2737A195-36C4-49D1-A593-439456F0A893}" dt="2021-12-08T19:47:42.947" v="36" actId="700"/>
          <ac:spMkLst>
            <pc:docMk/>
            <pc:sldMk cId="1054309164" sldId="437"/>
            <ac:spMk id="4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8:10.042" v="40" actId="1076"/>
          <ac:spMkLst>
            <pc:docMk/>
            <pc:sldMk cId="1054309164" sldId="437"/>
            <ac:spMk id="5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8:06.093" v="39" actId="207"/>
          <ac:spMkLst>
            <pc:docMk/>
            <pc:sldMk cId="1054309164" sldId="437"/>
            <ac:spMk id="6" creationId="{00000000-0000-0000-0000-000000000000}"/>
          </ac:spMkLst>
        </pc:spChg>
        <pc:spChg chg="mod ord">
          <ac:chgData name="Knisley, Jerry - Xylem" userId="8299edff-d842-457f-83d3-96a4e18585ef" providerId="ADAL" clId="{2737A195-36C4-49D1-A593-439456F0A893}" dt="2021-12-08T19:47:42.947" v="36" actId="700"/>
          <ac:spMkLst>
            <pc:docMk/>
            <pc:sldMk cId="1054309164" sldId="437"/>
            <ac:spMk id="7" creationId="{00000000-0000-0000-0000-000000000000}"/>
          </ac:spMkLst>
        </pc:spChg>
      </pc:sldChg>
      <pc:sldMasterChg chg="modSp del delSldLayout modSldLayout">
        <pc:chgData name="Knisley, Jerry - Xylem" userId="8299edff-d842-457f-83d3-96a4e18585ef" providerId="ADAL" clId="{2737A195-36C4-49D1-A593-439456F0A893}" dt="2021-12-08T19:47:07.346" v="30" actId="2696"/>
        <pc:sldMasterMkLst>
          <pc:docMk/>
          <pc:sldMasterMk cId="3544712800" sldId="2147483825"/>
        </pc:sldMaster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asterMk cId="3544712800" sldId="2147483825"/>
            <ac:spMk id="2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asterMk cId="3544712800" sldId="2147483825"/>
            <ac:spMk id="3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asterMk cId="3544712800" sldId="2147483825"/>
            <ac:spMk id="6" creationId="{00000000-0000-0000-0000-000000000000}"/>
          </ac:spMkLst>
        </pc:sp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asterMk cId="3544712800" sldId="2147483825"/>
            <ac:picMk id="7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asterMk cId="3544712800" sldId="2147483825"/>
            <ac:picMk id="10" creationId="{00000000-0000-0000-0000-000000000000}"/>
          </ac:picMkLst>
        </pc:picChg>
        <pc:sldLayoutChg chg="modSp del">
          <pc:chgData name="Knisley, Jerry - Xylem" userId="8299edff-d842-457f-83d3-96a4e18585ef" providerId="ADAL" clId="{2737A195-36C4-49D1-A593-439456F0A893}" dt="2021-12-08T19:47:07.336" v="21" actId="2696"/>
          <pc:sldLayoutMkLst>
            <pc:docMk/>
            <pc:sldMasterMk cId="3544712800" sldId="2147483825"/>
            <pc:sldLayoutMk cId="3975196827" sldId="2147483826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3975196827" sldId="2147483826"/>
              <ac:spMk id="2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3975196827" sldId="2147483826"/>
              <ac:spMk id="3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3975196827" sldId="2147483826"/>
              <ac:spMk id="9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3975196827" sldId="2147483826"/>
              <ac:spMk id="13" creationId="{00000000-0000-0000-0000-000000000000}"/>
            </ac:spMkLst>
          </pc:sp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25"/>
              <pc:sldLayoutMk cId="3975196827" sldId="2147483826"/>
              <ac:picMk id="8" creationId="{00000000-0000-0000-0000-000000000000}"/>
            </ac:picMkLst>
          </pc:pic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25"/>
              <pc:sldLayoutMk cId="3975196827" sldId="2147483826"/>
              <ac:picMk id="14" creationId="{00000000-0000-0000-0000-000000000000}"/>
            </ac:picMkLst>
          </pc:picChg>
        </pc:sldLayoutChg>
        <pc:sldLayoutChg chg="modSp del">
          <pc:chgData name="Knisley, Jerry - Xylem" userId="8299edff-d842-457f-83d3-96a4e18585ef" providerId="ADAL" clId="{2737A195-36C4-49D1-A593-439456F0A893}" dt="2021-12-08T19:47:07.337" v="22" actId="2696"/>
          <pc:sldLayoutMkLst>
            <pc:docMk/>
            <pc:sldMasterMk cId="3544712800" sldId="2147483825"/>
            <pc:sldLayoutMk cId="88195362" sldId="2147483827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88195362" sldId="2147483827"/>
              <ac:spMk id="9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88195362" sldId="2147483827"/>
              <ac:spMk id="12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88195362" sldId="2147483827"/>
              <ac:spMk id="17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88195362" sldId="2147483827"/>
              <ac:spMk id="18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88195362" sldId="2147483827"/>
              <ac:spMk id="19" creationId="{00000000-0000-0000-0000-000000000000}"/>
            </ac:spMkLst>
          </pc:sp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25"/>
              <pc:sldLayoutMk cId="88195362" sldId="2147483827"/>
              <ac:picMk id="11" creationId="{00000000-0000-0000-0000-000000000000}"/>
            </ac:picMkLst>
          </pc:pic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25"/>
              <pc:sldLayoutMk cId="88195362" sldId="2147483827"/>
              <ac:picMk id="13" creationId="{00000000-0000-0000-0000-000000000000}"/>
            </ac:picMkLst>
          </pc:picChg>
        </pc:sldLayoutChg>
        <pc:sldLayoutChg chg="modSp del">
          <pc:chgData name="Knisley, Jerry - Xylem" userId="8299edff-d842-457f-83d3-96a4e18585ef" providerId="ADAL" clId="{2737A195-36C4-49D1-A593-439456F0A893}" dt="2021-12-08T19:47:07.338" v="23" actId="2696"/>
          <pc:sldLayoutMkLst>
            <pc:docMk/>
            <pc:sldMasterMk cId="3544712800" sldId="2147483825"/>
            <pc:sldLayoutMk cId="3975196827" sldId="2147483828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3975196827" sldId="2147483828"/>
              <ac:spMk id="2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3975196827" sldId="2147483828"/>
              <ac:spMk id="3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3975196827" sldId="2147483828"/>
              <ac:spMk id="13" creationId="{00000000-0000-0000-0000-000000000000}"/>
            </ac:spMkLst>
          </pc:sp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25"/>
              <pc:sldLayoutMk cId="3975196827" sldId="2147483828"/>
              <ac:picMk id="8" creationId="{00000000-0000-0000-0000-000000000000}"/>
            </ac:picMkLst>
          </pc:pic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25"/>
              <pc:sldLayoutMk cId="3975196827" sldId="2147483828"/>
              <ac:picMk id="14" creationId="{00000000-0000-0000-0000-000000000000}"/>
            </ac:picMkLst>
          </pc:picChg>
        </pc:sldLayoutChg>
        <pc:sldLayoutChg chg="del">
          <pc:chgData name="Knisley, Jerry - Xylem" userId="8299edff-d842-457f-83d3-96a4e18585ef" providerId="ADAL" clId="{2737A195-36C4-49D1-A593-439456F0A893}" dt="2021-12-08T19:47:07.339" v="24" actId="2696"/>
          <pc:sldLayoutMkLst>
            <pc:docMk/>
            <pc:sldMasterMk cId="3544712800" sldId="2147483825"/>
            <pc:sldLayoutMk cId="3315890176" sldId="2147483829"/>
          </pc:sldLayoutMkLst>
        </pc:sldLayoutChg>
        <pc:sldLayoutChg chg="modSp del">
          <pc:chgData name="Knisley, Jerry - Xylem" userId="8299edff-d842-457f-83d3-96a4e18585ef" providerId="ADAL" clId="{2737A195-36C4-49D1-A593-439456F0A893}" dt="2021-12-08T19:47:07.340" v="25" actId="2696"/>
          <pc:sldLayoutMkLst>
            <pc:docMk/>
            <pc:sldMasterMk cId="3544712800" sldId="2147483825"/>
            <pc:sldLayoutMk cId="1253006552" sldId="2147483830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1253006552" sldId="2147483830"/>
              <ac:spMk id="3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1253006552" sldId="2147483830"/>
              <ac:spMk id="7" creationId="{00000000-0000-0000-0000-000000000000}"/>
            </ac:spMkLst>
          </pc:spChg>
        </pc:sldLayoutChg>
        <pc:sldLayoutChg chg="modSp del">
          <pc:chgData name="Knisley, Jerry - Xylem" userId="8299edff-d842-457f-83d3-96a4e18585ef" providerId="ADAL" clId="{2737A195-36C4-49D1-A593-439456F0A893}" dt="2021-12-08T19:47:07.341" v="26" actId="2696"/>
          <pc:sldLayoutMkLst>
            <pc:docMk/>
            <pc:sldMasterMk cId="3544712800" sldId="2147483825"/>
            <pc:sldLayoutMk cId="1439193037" sldId="2147483831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1439193037" sldId="2147483831"/>
              <ac:spMk id="6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1439193037" sldId="2147483831"/>
              <ac:spMk id="8" creationId="{00000000-0000-0000-0000-000000000000}"/>
            </ac:spMkLst>
          </pc:spChg>
          <pc:cxnChg chg="mod">
            <ac:chgData name="Knisley, Jerry - Xylem" userId="8299edff-d842-457f-83d3-96a4e18585ef" providerId="ADAL" clId="{2737A195-36C4-49D1-A593-439456F0A893}" dt="2021-12-08T19:44:48.366" v="0"/>
            <ac:cxnSpMkLst>
              <pc:docMk/>
              <pc:sldMasterMk cId="3544712800" sldId="2147483825"/>
              <pc:sldLayoutMk cId="1439193037" sldId="2147483831"/>
              <ac:cxnSpMk id="12" creationId="{00000000-0000-0000-0000-000000000000}"/>
            </ac:cxnSpMkLst>
          </pc:cxnChg>
        </pc:sldLayoutChg>
        <pc:sldLayoutChg chg="modSp del">
          <pc:chgData name="Knisley, Jerry - Xylem" userId="8299edff-d842-457f-83d3-96a4e18585ef" providerId="ADAL" clId="{2737A195-36C4-49D1-A593-439456F0A893}" dt="2021-12-08T19:47:07.342" v="27" actId="2696"/>
          <pc:sldLayoutMkLst>
            <pc:docMk/>
            <pc:sldMasterMk cId="3544712800" sldId="2147483825"/>
            <pc:sldLayoutMk cId="641554086" sldId="2147483832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641554086" sldId="2147483832"/>
              <ac:spMk id="7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641554086" sldId="2147483832"/>
              <ac:spMk id="8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641554086" sldId="2147483832"/>
              <ac:spMk id="10" creationId="{00000000-0000-0000-0000-000000000000}"/>
            </ac:spMkLst>
          </pc:spChg>
          <pc:cxnChg chg="mod">
            <ac:chgData name="Knisley, Jerry - Xylem" userId="8299edff-d842-457f-83d3-96a4e18585ef" providerId="ADAL" clId="{2737A195-36C4-49D1-A593-439456F0A893}" dt="2021-12-08T19:44:48.366" v="0"/>
            <ac:cxnSpMkLst>
              <pc:docMk/>
              <pc:sldMasterMk cId="3544712800" sldId="2147483825"/>
              <pc:sldLayoutMk cId="641554086" sldId="2147483832"/>
              <ac:cxnSpMk id="11" creationId="{00000000-0000-0000-0000-000000000000}"/>
            </ac:cxnSpMkLst>
          </pc:cxnChg>
        </pc:sldLayoutChg>
        <pc:sldLayoutChg chg="del">
          <pc:chgData name="Knisley, Jerry - Xylem" userId="8299edff-d842-457f-83d3-96a4e18585ef" providerId="ADAL" clId="{2737A195-36C4-49D1-A593-439456F0A893}" dt="2021-12-08T19:47:07.343" v="28" actId="2696"/>
          <pc:sldLayoutMkLst>
            <pc:docMk/>
            <pc:sldMasterMk cId="3544712800" sldId="2147483825"/>
            <pc:sldLayoutMk cId="2514612133" sldId="2147483833"/>
          </pc:sldLayoutMkLst>
        </pc:sldLayoutChg>
        <pc:sldLayoutChg chg="modSp del">
          <pc:chgData name="Knisley, Jerry - Xylem" userId="8299edff-d842-457f-83d3-96a4e18585ef" providerId="ADAL" clId="{2737A195-36C4-49D1-A593-439456F0A893}" dt="2021-12-08T19:47:07.344" v="29" actId="2696"/>
          <pc:sldLayoutMkLst>
            <pc:docMk/>
            <pc:sldMasterMk cId="3544712800" sldId="2147483825"/>
            <pc:sldLayoutMk cId="2115408764" sldId="2147483834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25"/>
              <pc:sldLayoutMk cId="2115408764" sldId="2147483834"/>
              <ac:spMk id="2" creationId="{00000000-0000-0000-0000-000000000000}"/>
            </ac:spMkLst>
          </pc:sp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25"/>
              <pc:sldLayoutMk cId="2115408764" sldId="2147483834"/>
              <ac:picMk id="7" creationId="{00000000-0000-0000-0000-000000000000}"/>
            </ac:picMkLst>
          </pc:pic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25"/>
              <pc:sldLayoutMk cId="2115408764" sldId="2147483834"/>
              <ac:picMk id="9" creationId="{00000000-0000-0000-0000-000000000000}"/>
            </ac:picMkLst>
          </pc:picChg>
        </pc:sldLayoutChg>
      </pc:sldMasterChg>
      <pc:sldMasterChg chg="delSp modSp del mod delSldLayout modSldLayout">
        <pc:chgData name="Knisley, Jerry - Xylem" userId="8299edff-d842-457f-83d3-96a4e18585ef" providerId="ADAL" clId="{2737A195-36C4-49D1-A593-439456F0A893}" dt="2021-12-08T19:47:04.630" v="20" actId="2696"/>
        <pc:sldMasterMkLst>
          <pc:docMk/>
          <pc:sldMasterMk cId="3544712800" sldId="2147483835"/>
        </pc:sldMasterMkLst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asterMk cId="3544712800" sldId="2147483835"/>
            <ac:spMk id="2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asterMk cId="3544712800" sldId="2147483835"/>
            <ac:spMk id="3" creationId="{00000000-0000-0000-0000-000000000000}"/>
          </ac:spMkLst>
        </pc:spChg>
        <pc:spChg chg="mod">
          <ac:chgData name="Knisley, Jerry - Xylem" userId="8299edff-d842-457f-83d3-96a4e18585ef" providerId="ADAL" clId="{2737A195-36C4-49D1-A593-439456F0A893}" dt="2021-12-08T19:44:48.366" v="0"/>
          <ac:spMkLst>
            <pc:docMk/>
            <pc:sldMasterMk cId="3544712800" sldId="2147483835"/>
            <ac:spMk id="6" creationId="{00000000-0000-0000-0000-000000000000}"/>
          </ac:spMkLst>
        </pc:spChg>
        <pc:picChg chg="del mod">
          <ac:chgData name="Knisley, Jerry - Xylem" userId="8299edff-d842-457f-83d3-96a4e18585ef" providerId="ADAL" clId="{2737A195-36C4-49D1-A593-439456F0A893}" dt="2021-12-08T19:46:11.285" v="10" actId="478"/>
          <ac:picMkLst>
            <pc:docMk/>
            <pc:sldMasterMk cId="3544712800" sldId="2147483835"/>
            <ac:picMk id="7" creationId="{00000000-0000-0000-0000-000000000000}"/>
          </ac:picMkLst>
        </pc:picChg>
        <pc:picChg chg="mod">
          <ac:chgData name="Knisley, Jerry - Xylem" userId="8299edff-d842-457f-83d3-96a4e18585ef" providerId="ADAL" clId="{2737A195-36C4-49D1-A593-439456F0A893}" dt="2021-12-08T19:44:48.366" v="0"/>
          <ac:picMkLst>
            <pc:docMk/>
            <pc:sldMasterMk cId="3544712800" sldId="2147483835"/>
            <ac:picMk id="8" creationId="{00000000-0000-0000-0000-000000000000}"/>
          </ac:picMkLst>
        </pc:picChg>
        <pc:sldLayoutChg chg="modSp del">
          <pc:chgData name="Knisley, Jerry - Xylem" userId="8299edff-d842-457f-83d3-96a4e18585ef" providerId="ADAL" clId="{2737A195-36C4-49D1-A593-439456F0A893}" dt="2021-12-08T19:47:04.618" v="13" actId="2696"/>
          <pc:sldLayoutMkLst>
            <pc:docMk/>
            <pc:sldMasterMk cId="3544712800" sldId="2147483835"/>
            <pc:sldLayoutMk cId="3975196827" sldId="2147483836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3975196827" sldId="2147483836"/>
              <ac:spMk id="2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3975196827" sldId="2147483836"/>
              <ac:spMk id="3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3975196827" sldId="2147483836"/>
              <ac:spMk id="13" creationId="{00000000-0000-0000-0000-000000000000}"/>
            </ac:spMkLst>
          </pc:sp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35"/>
              <pc:sldLayoutMk cId="3975196827" sldId="2147483836"/>
              <ac:picMk id="8" creationId="{00000000-0000-0000-0000-000000000000}"/>
            </ac:picMkLst>
          </pc:pic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35"/>
              <pc:sldLayoutMk cId="3975196827" sldId="2147483836"/>
              <ac:picMk id="10" creationId="{00000000-0000-0000-0000-000000000000}"/>
            </ac:picMkLst>
          </pc:picChg>
        </pc:sldLayoutChg>
        <pc:sldLayoutChg chg="del">
          <pc:chgData name="Knisley, Jerry - Xylem" userId="8299edff-d842-457f-83d3-96a4e18585ef" providerId="ADAL" clId="{2737A195-36C4-49D1-A593-439456F0A893}" dt="2021-12-08T19:47:04.619" v="14" actId="2696"/>
          <pc:sldLayoutMkLst>
            <pc:docMk/>
            <pc:sldMasterMk cId="3544712800" sldId="2147483835"/>
            <pc:sldLayoutMk cId="3315890176" sldId="2147483839"/>
          </pc:sldLayoutMkLst>
        </pc:sldLayoutChg>
        <pc:sldLayoutChg chg="modSp del">
          <pc:chgData name="Knisley, Jerry - Xylem" userId="8299edff-d842-457f-83d3-96a4e18585ef" providerId="ADAL" clId="{2737A195-36C4-49D1-A593-439456F0A893}" dt="2021-12-08T19:47:04.621" v="15" actId="2696"/>
          <pc:sldLayoutMkLst>
            <pc:docMk/>
            <pc:sldMasterMk cId="3544712800" sldId="2147483835"/>
            <pc:sldLayoutMk cId="1253006552" sldId="2147483840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1253006552" sldId="2147483840"/>
              <ac:spMk id="3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1253006552" sldId="2147483840"/>
              <ac:spMk id="7" creationId="{00000000-0000-0000-0000-000000000000}"/>
            </ac:spMkLst>
          </pc:spChg>
        </pc:sldLayoutChg>
        <pc:sldLayoutChg chg="modSp del">
          <pc:chgData name="Knisley, Jerry - Xylem" userId="8299edff-d842-457f-83d3-96a4e18585ef" providerId="ADAL" clId="{2737A195-36C4-49D1-A593-439456F0A893}" dt="2021-12-08T19:47:04.623" v="16" actId="2696"/>
          <pc:sldLayoutMkLst>
            <pc:docMk/>
            <pc:sldMasterMk cId="3544712800" sldId="2147483835"/>
            <pc:sldLayoutMk cId="1439193037" sldId="2147483841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1439193037" sldId="2147483841"/>
              <ac:spMk id="6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1439193037" sldId="2147483841"/>
              <ac:spMk id="8" creationId="{00000000-0000-0000-0000-000000000000}"/>
            </ac:spMkLst>
          </pc:spChg>
          <pc:cxnChg chg="mod">
            <ac:chgData name="Knisley, Jerry - Xylem" userId="8299edff-d842-457f-83d3-96a4e18585ef" providerId="ADAL" clId="{2737A195-36C4-49D1-A593-439456F0A893}" dt="2021-12-08T19:44:48.366" v="0"/>
            <ac:cxnSpMkLst>
              <pc:docMk/>
              <pc:sldMasterMk cId="3544712800" sldId="2147483835"/>
              <pc:sldLayoutMk cId="1439193037" sldId="2147483841"/>
              <ac:cxnSpMk id="12" creationId="{00000000-0000-0000-0000-000000000000}"/>
            </ac:cxnSpMkLst>
          </pc:cxnChg>
        </pc:sldLayoutChg>
        <pc:sldLayoutChg chg="modSp del">
          <pc:chgData name="Knisley, Jerry - Xylem" userId="8299edff-d842-457f-83d3-96a4e18585ef" providerId="ADAL" clId="{2737A195-36C4-49D1-A593-439456F0A893}" dt="2021-12-08T19:47:04.625" v="17" actId="2696"/>
          <pc:sldLayoutMkLst>
            <pc:docMk/>
            <pc:sldMasterMk cId="3544712800" sldId="2147483835"/>
            <pc:sldLayoutMk cId="641554086" sldId="2147483842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641554086" sldId="2147483842"/>
              <ac:spMk id="7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641554086" sldId="2147483842"/>
              <ac:spMk id="8" creationId="{00000000-0000-0000-0000-000000000000}"/>
            </ac:spMkLst>
          </pc:spChg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641554086" sldId="2147483842"/>
              <ac:spMk id="10" creationId="{00000000-0000-0000-0000-000000000000}"/>
            </ac:spMkLst>
          </pc:spChg>
          <pc:cxnChg chg="mod">
            <ac:chgData name="Knisley, Jerry - Xylem" userId="8299edff-d842-457f-83d3-96a4e18585ef" providerId="ADAL" clId="{2737A195-36C4-49D1-A593-439456F0A893}" dt="2021-12-08T19:44:48.366" v="0"/>
            <ac:cxnSpMkLst>
              <pc:docMk/>
              <pc:sldMasterMk cId="3544712800" sldId="2147483835"/>
              <pc:sldLayoutMk cId="641554086" sldId="2147483842"/>
              <ac:cxnSpMk id="11" creationId="{00000000-0000-0000-0000-000000000000}"/>
            </ac:cxnSpMkLst>
          </pc:cxnChg>
        </pc:sldLayoutChg>
        <pc:sldLayoutChg chg="del">
          <pc:chgData name="Knisley, Jerry - Xylem" userId="8299edff-d842-457f-83d3-96a4e18585ef" providerId="ADAL" clId="{2737A195-36C4-49D1-A593-439456F0A893}" dt="2021-12-08T19:47:04.626" v="18" actId="2696"/>
          <pc:sldLayoutMkLst>
            <pc:docMk/>
            <pc:sldMasterMk cId="3544712800" sldId="2147483835"/>
            <pc:sldLayoutMk cId="2514612133" sldId="2147483843"/>
          </pc:sldLayoutMkLst>
        </pc:sldLayoutChg>
        <pc:sldLayoutChg chg="modSp del">
          <pc:chgData name="Knisley, Jerry - Xylem" userId="8299edff-d842-457f-83d3-96a4e18585ef" providerId="ADAL" clId="{2737A195-36C4-49D1-A593-439456F0A893}" dt="2021-12-08T19:47:04.628" v="19" actId="2696"/>
          <pc:sldLayoutMkLst>
            <pc:docMk/>
            <pc:sldMasterMk cId="3544712800" sldId="2147483835"/>
            <pc:sldLayoutMk cId="2115408764" sldId="2147483844"/>
          </pc:sldLayoutMkLst>
          <pc:spChg chg="mod">
            <ac:chgData name="Knisley, Jerry - Xylem" userId="8299edff-d842-457f-83d3-96a4e18585ef" providerId="ADAL" clId="{2737A195-36C4-49D1-A593-439456F0A893}" dt="2021-12-08T19:44:48.366" v="0"/>
            <ac:spMkLst>
              <pc:docMk/>
              <pc:sldMasterMk cId="3544712800" sldId="2147483835"/>
              <pc:sldLayoutMk cId="2115408764" sldId="2147483844"/>
              <ac:spMk id="2" creationId="{00000000-0000-0000-0000-000000000000}"/>
            </ac:spMkLst>
          </pc:sp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35"/>
              <pc:sldLayoutMk cId="2115408764" sldId="2147483844"/>
              <ac:picMk id="7" creationId="{00000000-0000-0000-0000-000000000000}"/>
            </ac:picMkLst>
          </pc:picChg>
          <pc:picChg chg="mod">
            <ac:chgData name="Knisley, Jerry - Xylem" userId="8299edff-d842-457f-83d3-96a4e18585ef" providerId="ADAL" clId="{2737A195-36C4-49D1-A593-439456F0A893}" dt="2021-12-08T19:44:48.366" v="0"/>
            <ac:picMkLst>
              <pc:docMk/>
              <pc:sldMasterMk cId="3544712800" sldId="2147483835"/>
              <pc:sldLayoutMk cId="2115408764" sldId="2147483844"/>
              <ac:picMk id="8" creationId="{00000000-0000-0000-0000-000000000000}"/>
            </ac:picMkLst>
          </pc:picChg>
        </pc:sldLayoutChg>
      </pc:sldMasterChg>
      <pc:sldMasterChg chg="addSp delSp modSp mod delSldLayout modSldLayout">
        <pc:chgData name="Knisley, Jerry - Xylem" userId="8299edff-d842-457f-83d3-96a4e18585ef" providerId="ADAL" clId="{2737A195-36C4-49D1-A593-439456F0A893}" dt="2021-12-08T19:47:27.347" v="35" actId="2696"/>
        <pc:sldMasterMkLst>
          <pc:docMk/>
          <pc:sldMasterMk cId="3732358086" sldId="2147483845"/>
        </pc:sldMasterMkLst>
        <pc:spChg chg="mod">
          <ac:chgData name="Knisley, Jerry - Xylem" userId="8299edff-d842-457f-83d3-96a4e18585ef" providerId="ADAL" clId="{2737A195-36C4-49D1-A593-439456F0A893}" dt="2021-12-08T19:47:19.388" v="33" actId="20577"/>
          <ac:spMkLst>
            <pc:docMk/>
            <pc:sldMasterMk cId="3732358086" sldId="2147483845"/>
            <ac:spMk id="10" creationId="{04CCA375-A32C-46B6-A215-78E7CF95773C}"/>
          </ac:spMkLst>
        </pc:spChg>
        <pc:picChg chg="add del">
          <ac:chgData name="Knisley, Jerry - Xylem" userId="8299edff-d842-457f-83d3-96a4e18585ef" providerId="ADAL" clId="{2737A195-36C4-49D1-A593-439456F0A893}" dt="2021-12-08T19:46:19.526" v="11" actId="478"/>
          <ac:picMkLst>
            <pc:docMk/>
            <pc:sldMasterMk cId="3732358086" sldId="2147483845"/>
            <ac:picMk id="6" creationId="{07A722CE-BCCF-4CE6-BAE7-75A46600FB8F}"/>
          </ac:picMkLst>
        </pc:picChg>
        <pc:picChg chg="add del">
          <ac:chgData name="Knisley, Jerry - Xylem" userId="8299edff-d842-457f-83d3-96a4e18585ef" providerId="ADAL" clId="{2737A195-36C4-49D1-A593-439456F0A893}" dt="2021-12-08T19:47:16.448" v="31" actId="478"/>
          <ac:picMkLst>
            <pc:docMk/>
            <pc:sldMasterMk cId="3732358086" sldId="2147483845"/>
            <ac:picMk id="7" creationId="{85B55560-2B12-44AE-A9A1-5FC61AABFA3D}"/>
          </ac:picMkLst>
        </pc:picChg>
        <pc:sldLayoutChg chg="modSp mod">
          <pc:chgData name="Knisley, Jerry - Xylem" userId="8299edff-d842-457f-83d3-96a4e18585ef" providerId="ADAL" clId="{2737A195-36C4-49D1-A593-439456F0A893}" dt="2021-12-08T19:45:32.587" v="4" actId="20577"/>
          <pc:sldLayoutMkLst>
            <pc:docMk/>
            <pc:sldMasterMk cId="3732358086" sldId="2147483845"/>
            <pc:sldLayoutMk cId="531072128" sldId="2147483846"/>
          </pc:sldLayoutMkLst>
          <pc:spChg chg="mod">
            <ac:chgData name="Knisley, Jerry - Xylem" userId="8299edff-d842-457f-83d3-96a4e18585ef" providerId="ADAL" clId="{2737A195-36C4-49D1-A593-439456F0A893}" dt="2021-12-08T19:45:32.587" v="4" actId="20577"/>
            <ac:spMkLst>
              <pc:docMk/>
              <pc:sldMasterMk cId="3732358086" sldId="2147483845"/>
              <pc:sldLayoutMk cId="531072128" sldId="2147483846"/>
              <ac:spMk id="12" creationId="{DD3A769E-7BA6-40F8-9174-818ACE5F72AD}"/>
            </ac:spMkLst>
          </pc:spChg>
        </pc:sldLayoutChg>
        <pc:sldLayoutChg chg="addSp delSp modSp mod">
          <pc:chgData name="Knisley, Jerry - Xylem" userId="8299edff-d842-457f-83d3-96a4e18585ef" providerId="ADAL" clId="{2737A195-36C4-49D1-A593-439456F0A893}" dt="2021-12-08T19:46:00.487" v="9" actId="478"/>
          <pc:sldLayoutMkLst>
            <pc:docMk/>
            <pc:sldMasterMk cId="3732358086" sldId="2147483845"/>
            <pc:sldLayoutMk cId="2803675178" sldId="2147483847"/>
          </pc:sldLayoutMkLst>
          <pc:picChg chg="add del mod">
            <ac:chgData name="Knisley, Jerry - Xylem" userId="8299edff-d842-457f-83d3-96a4e18585ef" providerId="ADAL" clId="{2737A195-36C4-49D1-A593-439456F0A893}" dt="2021-12-08T19:46:00.487" v="9" actId="478"/>
            <ac:picMkLst>
              <pc:docMk/>
              <pc:sldMasterMk cId="3732358086" sldId="2147483845"/>
              <pc:sldLayoutMk cId="2803675178" sldId="2147483847"/>
              <ac:picMk id="5" creationId="{D6AA9DB8-0C28-3641-BEED-8EE8DF37E686}"/>
            </ac:picMkLst>
          </pc:picChg>
        </pc:sldLayoutChg>
        <pc:sldLayoutChg chg="del">
          <pc:chgData name="Knisley, Jerry - Xylem" userId="8299edff-d842-457f-83d3-96a4e18585ef" providerId="ADAL" clId="{2737A195-36C4-49D1-A593-439456F0A893}" dt="2021-12-08T19:47:25.301" v="34" actId="2696"/>
          <pc:sldLayoutMkLst>
            <pc:docMk/>
            <pc:sldMasterMk cId="3732358086" sldId="2147483845"/>
            <pc:sldLayoutMk cId="1706250066" sldId="2147483848"/>
          </pc:sldLayoutMkLst>
        </pc:sldLayoutChg>
        <pc:sldLayoutChg chg="del">
          <pc:chgData name="Knisley, Jerry - Xylem" userId="8299edff-d842-457f-83d3-96a4e18585ef" providerId="ADAL" clId="{2737A195-36C4-49D1-A593-439456F0A893}" dt="2021-12-08T19:47:27.347" v="35" actId="2696"/>
          <pc:sldLayoutMkLst>
            <pc:docMk/>
            <pc:sldMasterMk cId="3732358086" sldId="2147483845"/>
            <pc:sldLayoutMk cId="2177595352" sldId="214748384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E2142-8310-5C4B-8DAA-924667C694BF}" type="datetimeFigureOut">
              <a:rPr lang="en-US" smtClean="0"/>
              <a:pPr/>
              <a:t>12/29/2021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6E32C-7160-FD44-A564-463931A37D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1735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BAC39-B150-0E40-9310-2632AB3BFCB3}" type="datetimeFigureOut">
              <a:rPr lang="en-US" smtClean="0"/>
              <a:pPr/>
              <a:t>12/29/2021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3A5F2-2DF9-1D48-A4E2-5D75BCCC5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332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E80ACD9-1BF2-4D56-8C37-6172B76C2EA9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en-US" altLang="en-US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843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64CA768-992D-467B-8FD9-914E8E4AC839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243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E8A37B9-8F37-413F-8CF4-B987A916EACE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11</a:t>
            </a:fld>
            <a:endParaRPr lang="en-US" altLang="en-US"/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710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9D17A879-2014-4CB6-A398-BA94CD510270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864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3D46F70-9E42-4C05-8049-ADD444617C9B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12</a:t>
            </a:fld>
            <a:endParaRPr lang="en-US" altLang="en-US"/>
          </a:p>
        </p:txBody>
      </p:sp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AE12D073-EE4E-4EF3-97A2-4C0800B765C7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10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85BBA3A-E05E-4682-95F0-207E85EF4C89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13</a:t>
            </a:fld>
            <a:endParaRPr lang="en-US" altLang="en-US"/>
          </a:p>
        </p:txBody>
      </p:sp>
      <p:sp>
        <p:nvSpPr>
          <p:cNvPr id="532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532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325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1C0FC2E-33FD-4B0E-A28E-7B7D56305FED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726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3BF6A4F-B6F5-4B24-9EBA-28C6C097B26F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14</a:t>
            </a:fld>
            <a:endParaRPr lang="en-US" altLang="en-US"/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553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EB47D7C-E0A4-42DD-AEF5-E53981EE951E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885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A4D7E42-ABFD-4BE4-B9BF-C1A7F9066859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15</a:t>
            </a:fld>
            <a:endParaRPr lang="en-US" altLang="en-US"/>
          </a:p>
        </p:txBody>
      </p:sp>
      <p:sp>
        <p:nvSpPr>
          <p:cNvPr id="573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573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734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A5804BA7-3143-491E-94CC-121754F5C877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685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7EEA160F-188F-424D-BB2F-F224A04D7764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16</a:t>
            </a:fld>
            <a:endParaRPr lang="en-US" altLang="en-US"/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83300" cy="3422650"/>
          </a:xfrm>
          <a:solidFill>
            <a:srgbClr val="FFFFFF"/>
          </a:solidFill>
          <a:ln/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69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B7756A7-126E-4B6B-9CB3-526DB250BE10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17</a:t>
            </a:fld>
            <a:endParaRPr lang="en-US" altLang="en-US"/>
          </a:p>
        </p:txBody>
      </p:sp>
      <p:sp>
        <p:nvSpPr>
          <p:cNvPr id="737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3" name="Text Box 3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09/18/12</a:t>
            </a:r>
          </a:p>
        </p:txBody>
      </p:sp>
      <p:sp>
        <p:nvSpPr>
          <p:cNvPr id="73734" name="Text Box 4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1977196-0687-46DB-BE0B-B9F460D28CAE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2684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A972AA6-8DE8-4995-A505-3972EAD097C5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0617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4B28AA2-5271-40E9-90B5-C7610D459516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721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C1A0D12B-ECDB-4DF8-A1CC-020D7DA9ED68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en-US" altLang="en-US"/>
          </a:p>
        </p:txBody>
      </p:sp>
      <p:sp>
        <p:nvSpPr>
          <p:cNvPr id="20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04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048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ED619C0-3DA8-4019-9473-D612E4BD1D6A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441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19D67D4-7786-437A-8EBB-D2D80A6656AB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en-US" altLang="en-US"/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z="1400" b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253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027BA06-1EF8-42BB-83AF-73D13F5C1947}" type="slidenum">
              <a:rPr lang="en-US" altLang="en-US">
                <a:latin typeface="Arial" panose="020B0604020202020204" pitchFamily="34" charset="0"/>
                <a:ea typeface="SimSun" panose="02010600030101010101" pitchFamily="2" charset="-122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320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074D385-5047-40C8-A900-5DC70AC84BFC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en-US" altLang="en-US"/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2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2EAE66D-2E4E-4F2D-A1A3-5026FAC07B54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</a:t>
            </a:fld>
            <a:endParaRPr lang="en-US" altLang="en-US"/>
          </a:p>
        </p:txBody>
      </p:sp>
      <p:sp>
        <p:nvSpPr>
          <p:cNvPr id="26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z="1400" b="1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662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82A9CD1-32C6-4C7C-9173-2E002E1B1DAF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162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C7EC1706-2CFF-404F-843E-F079082D1EF2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</a:t>
            </a:fld>
            <a:endParaRPr lang="en-US" altLang="en-US"/>
          </a:p>
        </p:txBody>
      </p:sp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A76EDC84-FED0-40AE-837C-9757EFC7D35F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973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6992AF34-80C4-458C-9B20-912531AA3DAD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8</a:t>
            </a:fld>
            <a:endParaRPr lang="en-US" altLang="en-US"/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3B14370-F6D9-4AE7-A281-192DA21D6B57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451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4DF6706-D557-41B7-820F-83E30A5B1632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9</a:t>
            </a:fld>
            <a:endParaRPr lang="en-US" altLang="en-US"/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CBB6423-02B8-4678-8D22-AE388B1FA6F3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790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F8D25E2-9E0C-4C92-8480-B9D1876AD1A6}" type="slidenum">
              <a:rPr lang="en-US" altLang="en-US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10</a:t>
            </a:fld>
            <a:endParaRPr lang="en-US" altLang="en-US"/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1EB627B-1144-450F-82AF-F0A292703ACB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55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941984"/>
            <a:ext cx="7549079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97880"/>
            <a:ext cx="119030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19" y="402336"/>
            <a:ext cx="1829276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3A769E-7BA6-40F8-9174-818ACE5F72AD}"/>
              </a:ext>
            </a:extLst>
          </p:cNvPr>
          <p:cNvSpPr txBox="1"/>
          <p:nvPr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7212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1044" y="6263439"/>
            <a:ext cx="1371957" cy="4839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367517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Bell Gos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4114799"/>
            <a:ext cx="12192000" cy="2743200"/>
          </a:xfrm>
          <a:solidFill>
            <a:srgbClr val="61ACC9"/>
          </a:solidFill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16463"/>
            <a:ext cx="12191991" cy="35356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3296" y="1737365"/>
            <a:ext cx="10363200" cy="1470025"/>
          </a:xfrm>
        </p:spPr>
        <p:txBody>
          <a:bodyPr/>
          <a:lstStyle>
            <a:lvl1pPr>
              <a:lnSpc>
                <a:spcPts val="5000"/>
              </a:lnSpc>
              <a:defRPr sz="4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3296" y="3749042"/>
            <a:ext cx="5632704" cy="422029"/>
          </a:xfrm>
        </p:spPr>
        <p:txBody>
          <a:bodyPr/>
          <a:lstStyle>
            <a:lvl1pPr marL="0" indent="0" algn="l">
              <a:buNone/>
              <a:defRPr sz="1400" cap="all">
                <a:solidFill>
                  <a:srgbClr val="FFFFFF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3296" y="234708"/>
            <a:ext cx="4233333" cy="3905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512" y="283464"/>
            <a:ext cx="3065677" cy="87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0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A9E068C-86AA-4DD5-A6DE-2E7AEEA1EC52}"/>
              </a:ext>
            </a:extLst>
          </p:cNvPr>
          <p:cNvGrpSpPr/>
          <p:nvPr/>
        </p:nvGrpSpPr>
        <p:grpSpPr>
          <a:xfrm>
            <a:off x="924040" y="5970906"/>
            <a:ext cx="4132575" cy="721244"/>
            <a:chOff x="923799" y="5970906"/>
            <a:chExt cx="4131499" cy="7212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CCA375-A32C-46B6-A215-78E7CF95773C}"/>
                </a:ext>
              </a:extLst>
            </p:cNvPr>
            <p:cNvSpPr txBox="1"/>
            <p:nvPr/>
          </p:nvSpPr>
          <p:spPr>
            <a:xfrm>
              <a:off x="1631278" y="6146910"/>
              <a:ext cx="3424020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HYPACK 2022 – Training Event</a:t>
              </a:r>
            </a:p>
          </p:txBody>
        </p:sp>
        <p:pic>
          <p:nvPicPr>
            <p:cNvPr id="3" name="Picture 2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id="{A29F4626-A68C-45B6-B1A4-161E33459B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60893"/>
            <a:stretch/>
          </p:blipFill>
          <p:spPr>
            <a:xfrm>
              <a:off x="923799" y="5970906"/>
              <a:ext cx="707479" cy="721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235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50" r:id="rId3"/>
  </p:sldLayoutIdLst>
  <p:hf hdr="0" ftr="0" dt="0"/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ypack.com/support/visitor/index.php?/LiveChat/Chat/Request/_sessionID=uldLlWxjCstAadc8e3e434ecaff6151a1935473db5d95454bce6ryxs99pjTF5daVD6sRxXwWj9eGb/_proactive=0/_filterDepartmentID=/_randomNumber=20/_fullName=/_email=/_promptType=chat" TargetMode="External"/><Relationship Id="rId7" Type="http://schemas.openxmlformats.org/officeDocument/2006/relationships/hyperlink" Target="http://www.hypack.com/" TargetMode="External"/><Relationship Id="rId2" Type="http://schemas.openxmlformats.org/officeDocument/2006/relationships/hyperlink" Target="https://www.youtube.com/user/HYPACK2013/video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upport.hypack.com/" TargetMode="External"/><Relationship Id="rId5" Type="http://schemas.openxmlformats.org/officeDocument/2006/relationships/hyperlink" Target="http://www.ustream.tv/channel/hypack" TargetMode="External"/><Relationship Id="rId4" Type="http://schemas.openxmlformats.org/officeDocument/2006/relationships/hyperlink" Target="https://www.youtube.com/channel/UCOzhxa2gkVQD3ArsKVXiXn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HYPLOT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50F2F8E5-1108-0A46-83A0-852BF6A1A52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19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60" y="4428000"/>
            <a:ext cx="51816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820924"/>
            <a:ext cx="5181600" cy="403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FB149867-719C-4360-879F-A005C41C7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0"/>
            <a:ext cx="7924800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53973">
              <a:buSzPct val="100000"/>
              <a:tabLst>
                <a:tab pos="53973" algn="l"/>
                <a:tab pos="968350" algn="l"/>
                <a:tab pos="1882728" algn="l"/>
                <a:tab pos="2797105" algn="l"/>
                <a:tab pos="3711482" algn="l"/>
                <a:tab pos="4625859" algn="l"/>
                <a:tab pos="5540236" algn="l"/>
                <a:tab pos="6454613" algn="l"/>
                <a:tab pos="7368990" algn="l"/>
                <a:tab pos="8283368" algn="l"/>
                <a:tab pos="9197745" algn="l"/>
                <a:tab pos="10112122" algn="l"/>
              </a:tabLst>
              <a:defRPr/>
            </a:pPr>
            <a:r>
              <a:rPr lang="en-US" sz="3200">
                <a:solidFill>
                  <a:schemeClr val="bg1"/>
                </a:solidFill>
                <a:latin typeface="Arial" charset="0"/>
                <a:ea typeface="Microsoft YaHei" charset="-122"/>
              </a:rPr>
              <a:t>Latitude Longitude Grids</a:t>
            </a: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Microsoft YaHei" charset="-122"/>
            </a:endParaRPr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85A9A097-BC43-4F1B-AD3C-E718B7FE6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2181" y="1014971"/>
            <a:ext cx="3381375" cy="412572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1313" indent="-341313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638175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891" indent="-342891"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400" b="0">
                <a:solidFill>
                  <a:schemeClr val="bg2"/>
                </a:solidFill>
              </a:rPr>
              <a:t>Separate options for:</a:t>
            </a:r>
          </a:p>
          <a:p>
            <a:pPr marL="639753" lvl="1" indent="-34289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WGS-84</a:t>
            </a:r>
          </a:p>
          <a:p>
            <a:pPr marL="639753" lvl="1" indent="-34289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Local datum</a:t>
            </a:r>
          </a:p>
          <a:p>
            <a:pPr marL="342891" indent="-342891"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400" b="0">
                <a:solidFill>
                  <a:schemeClr val="bg2"/>
                </a:solidFill>
              </a:rPr>
              <a:t>Label Format:</a:t>
            </a:r>
          </a:p>
          <a:p>
            <a:pPr marL="639753" lvl="1" indent="-34289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Ddd.ddddddd</a:t>
            </a:r>
            <a:endParaRPr lang="en-US" altLang="en-US" sz="1800" b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639753" lvl="1" indent="-34289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Ddd</a:t>
            </a: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en-US" sz="1800" b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mm.mmmmm</a:t>
            </a:r>
            <a:endParaRPr lang="en-US" altLang="en-US" sz="1800" b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639753" lvl="1" indent="-34289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Ddd</a:t>
            </a: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 mm </a:t>
            </a:r>
            <a:r>
              <a:rPr lang="en-US" altLang="en-US" sz="1800" b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ss.sss</a:t>
            </a:r>
            <a:endParaRPr lang="en-US" altLang="en-US" sz="2000" b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891" indent="-342891"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400" b="0">
                <a:solidFill>
                  <a:schemeClr val="bg2"/>
                </a:solidFill>
              </a:rPr>
              <a:t>Auto Font Size:</a:t>
            </a:r>
          </a:p>
          <a:p>
            <a:pPr marL="639753" lvl="1" indent="-34289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Proportions label size to fit border.</a:t>
            </a:r>
          </a:p>
          <a:p>
            <a:pPr marL="639753" lvl="1" indent="-34289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Best for multiple grids</a:t>
            </a:r>
            <a:r>
              <a:rPr lang="en-US" altLang="en-US" sz="1600" b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9A1C1A-D1A4-4B47-803A-5030720F8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Latitude and Longitude Grid</a:t>
            </a:r>
          </a:p>
        </p:txBody>
      </p:sp>
    </p:spTree>
    <p:extLst>
      <p:ext uri="{BB962C8B-B14F-4D97-AF65-F5344CB8AC3E}">
        <p14:creationId xmlns:p14="http://schemas.microsoft.com/office/powerpoint/2010/main" val="31162043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1828800" y="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Control Panel - Matrix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FFC93773-BA29-4C4D-86F6-DFF32D39F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3165" y="1393475"/>
            <a:ext cx="3048000" cy="439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2400">
                <a:solidFill>
                  <a:schemeClr val="bg2"/>
                </a:solidFill>
                <a:latin typeface="Arial" charset="0"/>
                <a:ea typeface="Microsoft YaHei" charset="-122"/>
              </a:rPr>
              <a:t>This panel allows you to plot:</a:t>
            </a:r>
          </a:p>
          <a:p>
            <a:pPr marL="800091" lvl="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Matrix border</a:t>
            </a:r>
          </a:p>
          <a:p>
            <a:pPr marL="800091" lvl="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Matrix depth colors</a:t>
            </a:r>
          </a:p>
          <a:p>
            <a:pPr marL="800091" lvl="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Both</a:t>
            </a:r>
          </a:p>
          <a:p>
            <a:pPr marL="800091" lvl="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icrosoft YaHei" charset="-122"/>
            </a:endParaRPr>
          </a:p>
          <a:p>
            <a:pPr>
              <a:buClr>
                <a:srgbClr val="000000"/>
              </a:buClr>
              <a:buSzPct val="100000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2400">
                <a:solidFill>
                  <a:schemeClr val="bg2"/>
                </a:solidFill>
                <a:latin typeface="Arial" charset="0"/>
                <a:ea typeface="Microsoft YaHei" charset="-122"/>
              </a:rPr>
              <a:t>You can plot:</a:t>
            </a:r>
          </a:p>
          <a:p>
            <a:pPr marL="695308" lvl="1" indent="-34289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Dredge depth</a:t>
            </a:r>
          </a:p>
          <a:p>
            <a:pPr marL="695308" lvl="1" indent="-34289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Survey depth</a:t>
            </a:r>
          </a:p>
          <a:p>
            <a:pPr marL="695308" lvl="1" indent="-34289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Difference</a:t>
            </a:r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783" y="1267620"/>
            <a:ext cx="5551609" cy="432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3790765" y="1698271"/>
            <a:ext cx="3124200" cy="3200400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C41D54-FB26-43FF-938A-026DA0C30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Display Options</a:t>
            </a:r>
          </a:p>
        </p:txBody>
      </p:sp>
    </p:spTree>
    <p:extLst>
      <p:ext uri="{BB962C8B-B14F-4D97-AF65-F5344CB8AC3E}">
        <p14:creationId xmlns:p14="http://schemas.microsoft.com/office/powerpoint/2010/main" val="462269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/>
          <p:cNvSpPr txBox="1">
            <a:spLocks noChangeArrowheads="1"/>
          </p:cNvSpPr>
          <p:nvPr/>
        </p:nvSpPr>
        <p:spPr bwMode="auto">
          <a:xfrm>
            <a:off x="1828800" y="0"/>
            <a:ext cx="762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Control Panel – Planned Lines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836" y="966286"/>
            <a:ext cx="6324042" cy="492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335D33A4-F8E6-4EB0-BC31-2820838AF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1647" y="2684930"/>
            <a:ext cx="2321859" cy="14209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>
                <a:solidFill>
                  <a:schemeClr val="bg2"/>
                </a:solidFill>
                <a:latin typeface="Arial" charset="0"/>
                <a:ea typeface="Microsoft YaHei" charset="-122"/>
              </a:rPr>
              <a:t>Options to:</a:t>
            </a:r>
          </a:p>
          <a:p>
            <a:pPr>
              <a:buClr>
                <a:srgbClr val="000000"/>
              </a:buClr>
              <a:buSzPct val="100000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endParaRPr lang="en-US">
              <a:solidFill>
                <a:schemeClr val="bg2"/>
              </a:solidFill>
              <a:latin typeface="Arial" charset="0"/>
              <a:ea typeface="Microsoft YaHei" charset="-122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Draw lines.</a:t>
            </a: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Label lines.</a:t>
            </a: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Change font and color size.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91A3F0-0AC0-4FAD-9589-4E391408F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Planned Lines</a:t>
            </a:r>
          </a:p>
        </p:txBody>
      </p:sp>
    </p:spTree>
    <p:extLst>
      <p:ext uri="{BB962C8B-B14F-4D97-AF65-F5344CB8AC3E}">
        <p14:creationId xmlns:p14="http://schemas.microsoft.com/office/powerpoint/2010/main" val="39592297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/>
          <p:cNvSpPr txBox="1">
            <a:spLocks noChangeArrowheads="1"/>
          </p:cNvSpPr>
          <p:nvPr/>
        </p:nvSpPr>
        <p:spPr bwMode="auto">
          <a:xfrm>
            <a:off x="1828800" y="0"/>
            <a:ext cx="8001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Control Panel – Ruler  (Scale Bar)</a:t>
            </a:r>
          </a:p>
        </p:txBody>
      </p:sp>
      <p:grpSp>
        <p:nvGrpSpPr>
          <p:cNvPr id="52227" name="Group 2"/>
          <p:cNvGrpSpPr>
            <a:grpSpLocks/>
          </p:cNvGrpSpPr>
          <p:nvPr/>
        </p:nvGrpSpPr>
        <p:grpSpPr bwMode="auto">
          <a:xfrm>
            <a:off x="3162300" y="901083"/>
            <a:ext cx="5867400" cy="3505200"/>
            <a:chOff x="240" y="912"/>
            <a:chExt cx="3377" cy="1987"/>
          </a:xfrm>
        </p:grpSpPr>
        <p:pic>
          <p:nvPicPr>
            <p:cNvPr id="5223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912"/>
              <a:ext cx="3377" cy="1987"/>
            </a:xfrm>
            <a:prstGeom prst="rect">
              <a:avLst/>
            </a:prstGeom>
            <a:noFill/>
            <a:ln w="936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232" name="Text Box 4"/>
            <p:cNvSpPr txBox="1">
              <a:spLocks noChangeArrowheads="1"/>
            </p:cNvSpPr>
            <p:nvPr/>
          </p:nvSpPr>
          <p:spPr bwMode="auto">
            <a:xfrm>
              <a:off x="240" y="912"/>
              <a:ext cx="3377" cy="19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32772" name="Text Box 8">
            <a:extLst>
              <a:ext uri="{FF2B5EF4-FFF2-40B4-BE49-F238E27FC236}">
                <a16:creationId xmlns:a16="http://schemas.microsoft.com/office/drawing/2014/main" id="{F511A69D-DC29-42C4-BD81-50493E6A2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5443" y="2044085"/>
            <a:ext cx="2573337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1251"/>
              </a:spcBef>
              <a:buSzPct val="100000"/>
              <a:defRPr/>
            </a:pPr>
            <a:r>
              <a:rPr lang="en-US" alt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The Ruler shows the  scale of your plotting sheet.</a:t>
            </a:r>
          </a:p>
        </p:txBody>
      </p:sp>
      <p:pic>
        <p:nvPicPr>
          <p:cNvPr id="5222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4" y="4634883"/>
            <a:ext cx="6024563" cy="1447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B7769E-2E18-4474-8544-B45B0DC08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Ruler Item </a:t>
            </a:r>
          </a:p>
        </p:txBody>
      </p:sp>
    </p:spTree>
    <p:extLst>
      <p:ext uri="{BB962C8B-B14F-4D97-AF65-F5344CB8AC3E}">
        <p14:creationId xmlns:p14="http://schemas.microsoft.com/office/powerpoint/2010/main" val="3020316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026" y="736280"/>
            <a:ext cx="6248400" cy="468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2106705" y="23268"/>
            <a:ext cx="7924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Control Panel - Soundings</a:t>
            </a:r>
          </a:p>
        </p:txBody>
      </p:sp>
      <p:sp>
        <p:nvSpPr>
          <p:cNvPr id="54276" name="Rectangle 3"/>
          <p:cNvSpPr>
            <a:spLocks noChangeArrowheads="1"/>
          </p:cNvSpPr>
          <p:nvPr/>
        </p:nvSpPr>
        <p:spPr bwMode="auto">
          <a:xfrm>
            <a:off x="4467426" y="937897"/>
            <a:ext cx="4840288" cy="3913187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3797" name="TextBox 5">
            <a:extLst>
              <a:ext uri="{FF2B5EF4-FFF2-40B4-BE49-F238E27FC236}">
                <a16:creationId xmlns:a16="http://schemas.microsoft.com/office/drawing/2014/main" id="{8DEBFB03-0398-4DA9-B6F8-7B7967FDA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604" y="5454510"/>
            <a:ext cx="7315200" cy="5847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The Soundings options in HYPLOT are the same as those in the HYPACK SHELL.  The settings are independent from those in the HYPACK SHELL.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A7D8F6-28A8-455A-9074-E55EB37F0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Sounding Display Options</a:t>
            </a:r>
          </a:p>
        </p:txBody>
      </p:sp>
    </p:spTree>
    <p:extLst>
      <p:ext uri="{BB962C8B-B14F-4D97-AF65-F5344CB8AC3E}">
        <p14:creationId xmlns:p14="http://schemas.microsoft.com/office/powerpoint/2010/main" val="1848039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359" y="798698"/>
            <a:ext cx="6795244" cy="501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E6694C0F-31F4-46E9-9B77-AD90C326F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0341" y="2745052"/>
            <a:ext cx="1752600" cy="185345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411152" indent="-341305">
              <a:buClr>
                <a:srgbClr val="000000"/>
              </a:buClr>
              <a:buSzPct val="100000"/>
              <a:tabLst>
                <a:tab pos="411152" algn="l"/>
                <a:tab pos="981050" algn="l"/>
                <a:tab pos="1895427" algn="l"/>
                <a:tab pos="2809804" algn="l"/>
                <a:tab pos="3724182" algn="l"/>
                <a:tab pos="4638559" algn="l"/>
                <a:tab pos="5552936" algn="l"/>
                <a:tab pos="6467313" algn="l"/>
                <a:tab pos="7381690" algn="l"/>
                <a:tab pos="8296067" algn="l"/>
                <a:tab pos="9210444" algn="l"/>
                <a:tab pos="10124822" algn="l"/>
              </a:tabLst>
              <a:defRPr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Microsoft YaHei" charset="-122"/>
              </a:rPr>
              <a:t>These options determine:</a:t>
            </a:r>
          </a:p>
          <a:p>
            <a:pPr marL="796914" lvl="1" indent="-342900">
              <a:spcBef>
                <a:spcPts val="500"/>
              </a:spcBef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tabLst>
                <a:tab pos="411152" algn="l"/>
                <a:tab pos="981050" algn="l"/>
                <a:tab pos="1895427" algn="l"/>
                <a:tab pos="2809804" algn="l"/>
                <a:tab pos="3724182" algn="l"/>
                <a:tab pos="4638559" algn="l"/>
                <a:tab pos="5552936" algn="l"/>
                <a:tab pos="6467313" algn="l"/>
                <a:tab pos="7381690" algn="l"/>
                <a:tab pos="8296067" algn="l"/>
                <a:tab pos="9210444" algn="l"/>
                <a:tab pos="10124822" algn="l"/>
              </a:tabLst>
              <a:defRPr/>
            </a:pPr>
            <a:r>
              <a:rPr lang="en-US">
                <a:solidFill>
                  <a:srgbClr val="0089B1"/>
                </a:solidFill>
                <a:latin typeface="Arial" charset="0"/>
                <a:ea typeface="Microsoft YaHei" charset="-122"/>
              </a:rPr>
              <a:t>Font</a:t>
            </a:r>
          </a:p>
          <a:p>
            <a:pPr marL="796914" lvl="1" indent="-342900">
              <a:spcBef>
                <a:spcPts val="500"/>
              </a:spcBef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tabLst>
                <a:tab pos="411152" algn="l"/>
                <a:tab pos="981050" algn="l"/>
                <a:tab pos="1895427" algn="l"/>
                <a:tab pos="2809804" algn="l"/>
                <a:tab pos="3724182" algn="l"/>
                <a:tab pos="4638559" algn="l"/>
                <a:tab pos="5552936" algn="l"/>
                <a:tab pos="6467313" algn="l"/>
                <a:tab pos="7381690" algn="l"/>
                <a:tab pos="8296067" algn="l"/>
                <a:tab pos="9210444" algn="l"/>
                <a:tab pos="10124822" algn="l"/>
              </a:tabLst>
              <a:defRPr/>
            </a:pPr>
            <a:r>
              <a:rPr lang="en-US">
                <a:solidFill>
                  <a:srgbClr val="0089B1"/>
                </a:solidFill>
                <a:latin typeface="Arial" charset="0"/>
                <a:ea typeface="Microsoft YaHei" charset="-122"/>
              </a:rPr>
              <a:t>Size </a:t>
            </a:r>
          </a:p>
          <a:p>
            <a:pPr marL="796914" lvl="1" indent="-342900">
              <a:spcBef>
                <a:spcPts val="500"/>
              </a:spcBef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tabLst>
                <a:tab pos="411152" algn="l"/>
                <a:tab pos="981050" algn="l"/>
                <a:tab pos="1895427" algn="l"/>
                <a:tab pos="2809804" algn="l"/>
                <a:tab pos="3724182" algn="l"/>
                <a:tab pos="4638559" algn="l"/>
                <a:tab pos="5552936" algn="l"/>
                <a:tab pos="6467313" algn="l"/>
                <a:tab pos="7381690" algn="l"/>
                <a:tab pos="8296067" algn="l"/>
                <a:tab pos="9210444" algn="l"/>
                <a:tab pos="10124822" algn="l"/>
              </a:tabLst>
              <a:defRPr/>
            </a:pPr>
            <a:r>
              <a:rPr lang="en-US">
                <a:solidFill>
                  <a:srgbClr val="0089B1"/>
                </a:solidFill>
                <a:latin typeface="Arial" charset="0"/>
                <a:ea typeface="Microsoft YaHei" charset="-122"/>
              </a:rPr>
              <a:t>Color</a:t>
            </a:r>
          </a:p>
        </p:txBody>
      </p:sp>
      <p:sp>
        <p:nvSpPr>
          <p:cNvPr id="56324" name="Text Box 1"/>
          <p:cNvSpPr txBox="1">
            <a:spLocks noChangeArrowheads="1"/>
          </p:cNvSpPr>
          <p:nvPr/>
        </p:nvSpPr>
        <p:spPr bwMode="auto">
          <a:xfrm>
            <a:off x="1750359" y="0"/>
            <a:ext cx="7924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Control Panel - Targets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6BF78E-4899-4B7A-B77A-DF74FD42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Targets</a:t>
            </a:r>
          </a:p>
        </p:txBody>
      </p:sp>
    </p:spTree>
    <p:extLst>
      <p:ext uri="{BB962C8B-B14F-4D97-AF65-F5344CB8AC3E}">
        <p14:creationId xmlns:p14="http://schemas.microsoft.com/office/powerpoint/2010/main" val="34473541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30" y="1006476"/>
            <a:ext cx="7105750" cy="447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2467" name="Text Box 2"/>
          <p:cNvSpPr txBox="1">
            <a:spLocks noChangeArrowheads="1"/>
          </p:cNvSpPr>
          <p:nvPr/>
        </p:nvSpPr>
        <p:spPr bwMode="auto">
          <a:xfrm>
            <a:off x="1824039" y="-33337"/>
            <a:ext cx="8234363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Title Block Editor</a:t>
            </a:r>
          </a:p>
        </p:txBody>
      </p:sp>
      <p:sp>
        <p:nvSpPr>
          <p:cNvPr id="37892" name="Text Box 3">
            <a:extLst>
              <a:ext uri="{FF2B5EF4-FFF2-40B4-BE49-F238E27FC236}">
                <a16:creationId xmlns:a16="http://schemas.microsoft.com/office/drawing/2014/main" id="{34771124-47CD-4B0B-9324-BDDAB4CD3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84" y="1521793"/>
            <a:ext cx="4479108" cy="1676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09575" indent="-342900"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09575" algn="l"/>
                <a:tab pos="979488" algn="l"/>
                <a:tab pos="1893888" algn="l"/>
                <a:tab pos="2808288" algn="l"/>
                <a:tab pos="3722688" algn="l"/>
                <a:tab pos="4637088" algn="l"/>
                <a:tab pos="5551488" algn="l"/>
                <a:tab pos="6465888" algn="l"/>
                <a:tab pos="7380288" algn="l"/>
                <a:tab pos="8294688" algn="l"/>
                <a:tab pos="9209088" algn="l"/>
                <a:tab pos="10123488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new title blocks or edit existing title blocks</a:t>
            </a: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6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title block consists of a series of ‘blocks’ that can contain text or a graphic</a:t>
            </a: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6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‘Snap to Grid’ and ‘Ruler’ aid you in lining up your blocks</a:t>
            </a: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6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‘Title Block’ can be saved and applied to any plotting sheet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97E4A7-A505-4832-B760-DF05EA787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Block Editor</a:t>
            </a:r>
          </a:p>
        </p:txBody>
      </p:sp>
    </p:spTree>
    <p:extLst>
      <p:ext uri="{BB962C8B-B14F-4D97-AF65-F5344CB8AC3E}">
        <p14:creationId xmlns:p14="http://schemas.microsoft.com/office/powerpoint/2010/main" val="2671833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1"/>
          <p:cNvSpPr txBox="1">
            <a:spLocks noChangeArrowheads="1"/>
          </p:cNvSpPr>
          <p:nvPr/>
        </p:nvSpPr>
        <p:spPr bwMode="auto">
          <a:xfrm>
            <a:off x="1828800" y="11113"/>
            <a:ext cx="86106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HYPLOT:  Going to the printer/plotter</a:t>
            </a:r>
            <a:endParaRPr lang="en-US" altLang="en-US" sz="1800" b="0"/>
          </a:p>
        </p:txBody>
      </p:sp>
      <p:pic>
        <p:nvPicPr>
          <p:cNvPr id="727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025" y="976313"/>
            <a:ext cx="6353175" cy="451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2708" name="Rectangle 3"/>
          <p:cNvSpPr>
            <a:spLocks noChangeArrowheads="1"/>
          </p:cNvSpPr>
          <p:nvPr/>
        </p:nvSpPr>
        <p:spPr bwMode="auto">
          <a:xfrm>
            <a:off x="5076821" y="1966911"/>
            <a:ext cx="1676400" cy="685800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72709" name="Text Box 4"/>
          <p:cNvSpPr txBox="1">
            <a:spLocks noChangeArrowheads="1"/>
          </p:cNvSpPr>
          <p:nvPr/>
        </p:nvSpPr>
        <p:spPr bwMode="auto">
          <a:xfrm>
            <a:off x="1800221" y="1133733"/>
            <a:ext cx="2133600" cy="833178"/>
          </a:xfrm>
          <a:prstGeom prst="rect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</a:pPr>
            <a:r>
              <a:rPr lang="en-US" altLang="en-US" sz="1600" b="0">
                <a:solidFill>
                  <a:schemeClr val="tx1">
                    <a:lumMod val="65000"/>
                    <a:lumOff val="35000"/>
                  </a:schemeClr>
                </a:solidFill>
              </a:rPr>
              <a:t>Default Mode for plots with Raster data (TIF, BSB,…)</a:t>
            </a:r>
          </a:p>
        </p:txBody>
      </p:sp>
      <p:cxnSp>
        <p:nvCxnSpPr>
          <p:cNvPr id="72710" name="AutoShape 5"/>
          <p:cNvCxnSpPr>
            <a:cxnSpLocks noChangeShapeType="1"/>
            <a:stCxn id="72709" idx="3"/>
            <a:endCxn id="72708" idx="0"/>
          </p:cNvCxnSpPr>
          <p:nvPr/>
        </p:nvCxnSpPr>
        <p:spPr bwMode="auto">
          <a:xfrm>
            <a:off x="3933821" y="1550323"/>
            <a:ext cx="1981200" cy="416589"/>
          </a:xfrm>
          <a:prstGeom prst="bentConnector2">
            <a:avLst/>
          </a:prstGeom>
          <a:noFill/>
          <a:ln w="284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711" name="Rectangle 6"/>
          <p:cNvSpPr>
            <a:spLocks noChangeArrowheads="1"/>
          </p:cNvSpPr>
          <p:nvPr/>
        </p:nvSpPr>
        <p:spPr bwMode="auto">
          <a:xfrm>
            <a:off x="6981821" y="1966911"/>
            <a:ext cx="1676400" cy="685800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72712" name="Text Box 7"/>
          <p:cNvSpPr txBox="1">
            <a:spLocks noChangeArrowheads="1"/>
          </p:cNvSpPr>
          <p:nvPr/>
        </p:nvSpPr>
        <p:spPr bwMode="auto">
          <a:xfrm>
            <a:off x="1785934" y="2418896"/>
            <a:ext cx="2133600" cy="1079399"/>
          </a:xfrm>
          <a:prstGeom prst="rect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</a:pPr>
            <a:r>
              <a:rPr lang="en-US" alt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Default Mode for plots with no Raster data (S-57 is OK!).  Faster!</a:t>
            </a:r>
          </a:p>
        </p:txBody>
      </p:sp>
      <p:cxnSp>
        <p:nvCxnSpPr>
          <p:cNvPr id="72713" name="AutoShape 8"/>
          <p:cNvCxnSpPr>
            <a:cxnSpLocks noChangeShapeType="1"/>
            <a:stCxn id="72712" idx="3"/>
            <a:endCxn id="72711" idx="2"/>
          </p:cNvCxnSpPr>
          <p:nvPr/>
        </p:nvCxnSpPr>
        <p:spPr bwMode="auto">
          <a:xfrm flipV="1">
            <a:off x="3919535" y="2652711"/>
            <a:ext cx="3900487" cy="305884"/>
          </a:xfrm>
          <a:prstGeom prst="bentConnector2">
            <a:avLst/>
          </a:prstGeom>
          <a:noFill/>
          <a:ln w="284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714" name="Rectangle 9"/>
          <p:cNvSpPr>
            <a:spLocks noChangeArrowheads="1"/>
          </p:cNvSpPr>
          <p:nvPr/>
        </p:nvSpPr>
        <p:spPr bwMode="auto">
          <a:xfrm>
            <a:off x="5076821" y="2728911"/>
            <a:ext cx="1524000" cy="1524000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72715" name="Text Box 10"/>
          <p:cNvSpPr txBox="1">
            <a:spLocks noChangeArrowheads="1"/>
          </p:cNvSpPr>
          <p:nvPr/>
        </p:nvSpPr>
        <p:spPr bwMode="auto">
          <a:xfrm>
            <a:off x="1876421" y="3723957"/>
            <a:ext cx="2133600" cy="1325620"/>
          </a:xfrm>
          <a:prstGeom prst="rect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</a:pPr>
            <a:r>
              <a:rPr lang="en-US" altLang="en-US" sz="1600" b="0">
                <a:solidFill>
                  <a:schemeClr val="tx1">
                    <a:lumMod val="65000"/>
                    <a:lumOff val="35000"/>
                  </a:schemeClr>
                </a:solidFill>
              </a:rPr>
              <a:t>Set your plot resolution for raster plots (needed if your plotter can’t handle Gigabytes of info…)</a:t>
            </a:r>
          </a:p>
        </p:txBody>
      </p:sp>
      <p:cxnSp>
        <p:nvCxnSpPr>
          <p:cNvPr id="72716" name="AutoShape 11"/>
          <p:cNvCxnSpPr>
            <a:cxnSpLocks noChangeShapeType="1"/>
            <a:stCxn id="72715" idx="3"/>
            <a:endCxn id="72714" idx="2"/>
          </p:cNvCxnSpPr>
          <p:nvPr/>
        </p:nvCxnSpPr>
        <p:spPr bwMode="auto">
          <a:xfrm flipV="1">
            <a:off x="4010021" y="4252911"/>
            <a:ext cx="1828800" cy="133856"/>
          </a:xfrm>
          <a:prstGeom prst="bentConnector2">
            <a:avLst/>
          </a:prstGeom>
          <a:noFill/>
          <a:ln w="284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717" name="TextBox 12"/>
          <p:cNvSpPr txBox="1">
            <a:spLocks noChangeArrowheads="1"/>
          </p:cNvSpPr>
          <p:nvPr/>
        </p:nvSpPr>
        <p:spPr bwMode="auto">
          <a:xfrm>
            <a:off x="1876421" y="5491164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We recommend “Direct Plot”.  It is a lot faster.  Most plotters can handle it. 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The more memory onboard your plotter, the quicker the results.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4FDF64-731E-4BBE-917E-CE06C0F5E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Plotting Options</a:t>
            </a:r>
          </a:p>
        </p:txBody>
      </p:sp>
    </p:spTree>
    <p:extLst>
      <p:ext uri="{BB962C8B-B14F-4D97-AF65-F5344CB8AC3E}">
        <p14:creationId xmlns:p14="http://schemas.microsoft.com/office/powerpoint/2010/main" val="1291663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83E41-E4A2-4127-AF75-1D4C17DC1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88683"/>
            <a:ext cx="11277598" cy="989013"/>
          </a:xfrm>
        </p:spPr>
        <p:txBody>
          <a:bodyPr/>
          <a:lstStyle/>
          <a:p>
            <a:r>
              <a:rPr lang="en-US"/>
              <a:t>PDF Output</a:t>
            </a:r>
            <a:br>
              <a:rPr lang="en-US"/>
            </a:b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FC82B9-782C-4E0C-8780-77A1378C4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410" y="1096041"/>
            <a:ext cx="8314789" cy="466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03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3F230-F888-4D4C-B6DE-4B12BD60D388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57150"/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3600"/>
              <a:t>HYPLOT TO DXF</a:t>
            </a:r>
          </a:p>
        </p:txBody>
      </p:sp>
      <p:pic>
        <p:nvPicPr>
          <p:cNvPr id="798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444" y="1099665"/>
            <a:ext cx="7348537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47B7C7-53EC-40F8-ACF1-7D282FD31E39}"/>
              </a:ext>
            </a:extLst>
          </p:cNvPr>
          <p:cNvSpPr txBox="1"/>
          <p:nvPr/>
        </p:nvSpPr>
        <p:spPr>
          <a:xfrm>
            <a:off x="2126644" y="5671663"/>
            <a:ext cx="719613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HYPLOT output to DXF viewed in Autodesk DWG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TrueView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2014.</a:t>
            </a:r>
          </a:p>
        </p:txBody>
      </p:sp>
    </p:spTree>
    <p:extLst>
      <p:ext uri="{BB962C8B-B14F-4D97-AF65-F5344CB8AC3E}">
        <p14:creationId xmlns:p14="http://schemas.microsoft.com/office/powerpoint/2010/main" val="3395918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1892303" y="76200"/>
            <a:ext cx="876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Plotting Smooth Sheets:  HYPLOT</a:t>
            </a:r>
          </a:p>
        </p:txBody>
      </p:sp>
      <p:sp>
        <p:nvSpPr>
          <p:cNvPr id="15363" name="Text Box 2">
            <a:extLst>
              <a:ext uri="{FF2B5EF4-FFF2-40B4-BE49-F238E27FC236}">
                <a16:creationId xmlns:a16="http://schemas.microsoft.com/office/drawing/2014/main" id="{E238D13B-CA80-4051-BE30-F31DC99BE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688" y="971919"/>
            <a:ext cx="4419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Interface similar to HYPACK</a:t>
            </a:r>
            <a:r>
              <a:rPr lang="en-US" altLang="en-US" sz="1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®.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Plots all background files.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Import of Graphics (such as company logo).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Plot text.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Plot Color bar, Compass Rose and Scale Bar.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Preview plot by zooming. 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WYSIWYG. (What You See Is What You Get).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Plot to any Windows</a:t>
            </a:r>
            <a:r>
              <a:rPr lang="en-US" altLang="en-US" sz="1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®</a:t>
            </a: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based printer/plotter. 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User can save sheet settings and apply them to other plotting sheets.</a:t>
            </a:r>
          </a:p>
          <a:p>
            <a:pPr marL="342891" indent="-34289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User defined title blocks.</a:t>
            </a:r>
          </a:p>
        </p:txBody>
      </p:sp>
      <p:graphicFrame>
        <p:nvGraphicFramePr>
          <p:cNvPr id="13315" name="Group 3">
            <a:extLst>
              <a:ext uri="{FF2B5EF4-FFF2-40B4-BE49-F238E27FC236}">
                <a16:creationId xmlns:a16="http://schemas.microsoft.com/office/drawing/2014/main" id="{B54C1831-495D-45E4-A254-B85A7FACE4A8}"/>
              </a:ext>
            </a:extLst>
          </p:cNvPr>
          <p:cNvGraphicFramePr>
            <a:graphicFrameLocks noGrp="1"/>
          </p:cNvGraphicFramePr>
          <p:nvPr/>
        </p:nvGraphicFramePr>
        <p:xfrm>
          <a:off x="2730502" y="5181907"/>
          <a:ext cx="7086602" cy="808155"/>
        </p:xfrm>
        <a:graphic>
          <a:graphicData uri="http://schemas.openxmlformats.org/drawingml/2006/table">
            <a:tbl>
              <a:tblPr/>
              <a:tblGrid>
                <a:gridCol w="1510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6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608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NOTE:</a:t>
                      </a:r>
                    </a:p>
                  </a:txBody>
                  <a:tcPr marL="90000" marR="90000" marT="64197" marB="466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5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HYPLOT can print your smooth sheets, or save them to PDF or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GeoTIF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for future printing or sending to clients.</a:t>
                      </a:r>
                    </a:p>
                  </a:txBody>
                  <a:tcPr marL="90000" marR="90000" marT="109387" marB="466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7D79AA6-D5EF-4B3E-A5E8-57102A41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HYPLOT 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9B6B5C-7FA6-47D6-A203-ADCCF90056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06" r="6678" b="106"/>
          <a:stretch/>
        </p:blipFill>
        <p:spPr>
          <a:xfrm>
            <a:off x="5163250" y="647366"/>
            <a:ext cx="6823985" cy="427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1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3"/>
            <a:r>
              <a:rPr lang="en-US" altLang="en-US" sz="3200">
                <a:latin typeface="Arial" panose="020B0604020202020204" pitchFamily="34" charset="0"/>
                <a:cs typeface="Arial" panose="020B0604020202020204" pitchFamily="34" charset="0"/>
              </a:rPr>
              <a:t>HYPLOT:  Export to DXF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1202A8C7-62C3-4B92-A442-CCF2BF38275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265377" y="1098077"/>
            <a:ext cx="4604238" cy="4267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bg2"/>
                </a:solidFill>
              </a:rPr>
              <a:t>Great for: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Sheet borders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Lat-Long grids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Title blocks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Compass rose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Color bars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Rulers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User-defined text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Blocks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User-input graphics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User-designed title blocks.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sz="18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bg2"/>
                </a:solidFill>
              </a:rPr>
              <a:t>Does not convert:</a:t>
            </a:r>
          </a:p>
          <a:p>
            <a:pPr marL="788651" lvl="1" indent="-285744"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>
                <a:solidFill>
                  <a:schemeClr val="tx1">
                    <a:lumMod val="65000"/>
                    <a:lumOff val="35000"/>
                  </a:schemeClr>
                </a:solidFill>
              </a:rPr>
              <a:t>Some raster and vector background charts.</a:t>
            </a:r>
          </a:p>
        </p:txBody>
      </p:sp>
      <p:pic>
        <p:nvPicPr>
          <p:cNvPr id="81924" name="Picture 4" descr="HYPLOT_Export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924" y="1099665"/>
            <a:ext cx="5330825" cy="4265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854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Font typeface="Times New Roman" panose="02020603050405020304" pitchFamily="18" charset="0"/>
              <a:buNone/>
            </a:pPr>
            <a:r>
              <a:rPr lang="en-US" altLang="en-US" sz="3200">
                <a:latin typeface="Arial" panose="020B0604020202020204" pitchFamily="34" charset="0"/>
                <a:cs typeface="Arial" panose="020B0604020202020204" pitchFamily="34" charset="0"/>
              </a:rPr>
              <a:t>HYPLOT Export Options</a:t>
            </a: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3DDBB68D-3EA8-4EF7-B2C3-F89812B3A25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082" y="4731483"/>
            <a:ext cx="8651875" cy="1219200"/>
          </a:xfrm>
          <a:prstGeom prst="rect">
            <a:avLst/>
          </a:prstGeom>
        </p:spPr>
        <p:txBody>
          <a:bodyPr vert="horz" lIns="182880" tIns="0" rIns="0" bIns="0" rtlCol="0">
            <a:normAutofit/>
          </a:bodyPr>
          <a:lstStyle/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Output plotting sheet info to DXF, DGN, DWG, </a:t>
            </a:r>
            <a:r>
              <a:rPr lang="en-US" altLang="en-US" sz="180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GeoTIF</a:t>
            </a:r>
            <a:r>
              <a:rPr lang="en-US" alt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Geo-Referenced PDF.</a:t>
            </a: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Limited DXF options allow only the naming of layers and little else.</a:t>
            </a:r>
          </a:p>
        </p:txBody>
      </p:sp>
      <p:pic>
        <p:nvPicPr>
          <p:cNvPr id="8397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791" y="907317"/>
            <a:ext cx="3195639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467DCC-23B4-450A-956D-47C1F5A0A4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4028" b="82222"/>
          <a:stretch/>
        </p:blipFill>
        <p:spPr>
          <a:xfrm>
            <a:off x="1454237" y="1099665"/>
            <a:ext cx="4978400" cy="31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0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latin typeface="Arial" panose="020B0604020202020204" pitchFamily="34" charset="0"/>
                <a:cs typeface="Arial" panose="020B0604020202020204" pitchFamily="34" charset="0"/>
              </a:rPr>
              <a:t>Handling Multiple Plots</a:t>
            </a:r>
          </a:p>
        </p:txBody>
      </p:sp>
      <p:sp>
        <p:nvSpPr>
          <p:cNvPr id="53251" name="Text Box 2">
            <a:extLst>
              <a:ext uri="{FF2B5EF4-FFF2-40B4-BE49-F238E27FC236}">
                <a16:creationId xmlns:a16="http://schemas.microsoft.com/office/drawing/2014/main" id="{0A9D32C3-7796-4D1C-8BB6-C2BF3A2A8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5874" y="1099665"/>
            <a:ext cx="46482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638175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SzPct val="100000"/>
              <a:defRPr/>
            </a:pPr>
            <a:r>
              <a:rPr lang="en-US" altLang="en-US" sz="1800" b="0">
                <a:solidFill>
                  <a:schemeClr val="bg2"/>
                </a:solidFill>
              </a:rPr>
              <a:t>Plot Manager is the key new window</a:t>
            </a:r>
          </a:p>
          <a:p>
            <a:pPr marL="582612" lvl="1" indent="-28575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Create or load layouts</a:t>
            </a:r>
          </a:p>
          <a:p>
            <a:pPr marL="582612" lvl="1" indent="-28575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Add or remove PLT files</a:t>
            </a:r>
          </a:p>
          <a:p>
            <a:pPr marL="582612" lvl="1" indent="-28575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Put exact offsets in for PLTs</a:t>
            </a:r>
          </a:p>
          <a:p>
            <a:pPr lvl="1">
              <a:spcBef>
                <a:spcPts val="451"/>
              </a:spcBef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800" b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SzPct val="100000"/>
              <a:defRPr/>
            </a:pPr>
            <a:r>
              <a:rPr lang="en-US" altLang="en-US" sz="1800" b="0">
                <a:solidFill>
                  <a:schemeClr val="bg2"/>
                </a:solidFill>
              </a:rPr>
              <a:t>Active sheets</a:t>
            </a:r>
          </a:p>
          <a:p>
            <a:pPr marL="695308" lvl="1" indent="-342891"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Active PLT has a red border</a:t>
            </a:r>
          </a:p>
          <a:p>
            <a:pPr marL="695308" lvl="1" indent="-342891"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Settings changed and files activated/deactivated affect the active PLT</a:t>
            </a:r>
          </a:p>
          <a:p>
            <a:pPr marL="695308" lvl="1" indent="-342891"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Active PLT changes by clicking on desired sheet, or in the Settings window on the Plotting Sheets Tab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800" b="0">
              <a:solidFill>
                <a:srgbClr val="FFFFFF"/>
              </a:solidFill>
            </a:endParaRPr>
          </a:p>
          <a:p>
            <a:pPr lvl="1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800" b="0">
              <a:solidFill>
                <a:srgbClr val="FFFF00"/>
              </a:solidFill>
            </a:endParaRPr>
          </a:p>
        </p:txBody>
      </p:sp>
      <p:pic>
        <p:nvPicPr>
          <p:cNvPr id="8806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230" y="662698"/>
            <a:ext cx="4241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230" y="4596525"/>
            <a:ext cx="4241800" cy="13398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592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latin typeface="Arial" panose="020B0604020202020204" pitchFamily="34" charset="0"/>
                <a:cs typeface="Arial" panose="020B0604020202020204" pitchFamily="34" charset="0"/>
              </a:rPr>
              <a:t>Multi-Sheet HYPLOT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007BD4F4-FA7F-43C4-B70F-DA588FC4C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829" y="5106136"/>
            <a:ext cx="8823325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05" indent="-34130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Capable of plotting multiple sheets</a:t>
            </a:r>
          </a:p>
          <a:p>
            <a:pPr marL="341305" indent="-34130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Same features as the original HYPLOT</a:t>
            </a:r>
          </a:p>
          <a:p>
            <a:pPr marL="341305" indent="-341305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Arial" pitchFamily="34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Layout (.LOT) files store paper size and which PLTs are showing </a:t>
            </a:r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704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017" y="791312"/>
            <a:ext cx="6705600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152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!</a:t>
            </a:r>
            <a:endParaRPr lang="en-US" sz="2400"/>
          </a:p>
        </p:txBody>
      </p:sp>
      <p:sp>
        <p:nvSpPr>
          <p:cNvPr id="6" name="Rectangle 5"/>
          <p:cNvSpPr/>
          <p:nvPr/>
        </p:nvSpPr>
        <p:spPr>
          <a:xfrm>
            <a:off x="382704" y="2338388"/>
            <a:ext cx="814264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6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</a:t>
            </a:r>
            <a:r>
              <a:rPr lang="en-US" sz="1600">
                <a:solidFill>
                  <a:schemeClr val="bg1"/>
                </a:solidFill>
              </a:rPr>
              <a:t>  ( Historical Sessions )		</a:t>
            </a:r>
            <a:r>
              <a:rPr lang="en-US" sz="16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Live Chat</a:t>
            </a:r>
            <a:r>
              <a:rPr lang="en-US" sz="1600">
                <a:solidFill>
                  <a:schemeClr val="bg1"/>
                </a:solidFill>
              </a:rPr>
              <a:t>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sz="1600">
              <a:solidFill>
                <a:schemeClr val="bg1"/>
              </a:solidFill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6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 </a:t>
            </a:r>
            <a:r>
              <a:rPr lang="en-US" sz="1600">
                <a:solidFill>
                  <a:schemeClr val="bg1"/>
                </a:solidFill>
              </a:rPr>
              <a:t>  ( Newer Sessions ) 		</a:t>
            </a:r>
            <a:r>
              <a:rPr lang="en-US" sz="16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</a:t>
            </a:r>
            <a:r>
              <a:rPr lang="en-US" sz="160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Ustream</a:t>
            </a:r>
            <a:endParaRPr lang="en-US" sz="1600">
              <a:solidFill>
                <a:schemeClr val="bg1"/>
              </a:solidFill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sz="1600">
              <a:solidFill>
                <a:schemeClr val="bg1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16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SUPPORT Site </a:t>
            </a:r>
            <a:r>
              <a:rPr lang="en-US" sz="1600">
                <a:solidFill>
                  <a:schemeClr val="bg1"/>
                </a:solidFill>
              </a:rPr>
              <a:t>						</a:t>
            </a:r>
            <a:r>
              <a:rPr lang="en-US" sz="16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Website</a:t>
            </a:r>
            <a:r>
              <a:rPr lang="en-US" sz="1600">
                <a:solidFill>
                  <a:schemeClr val="bg1"/>
                </a:solidFill>
              </a:rPr>
              <a:t>		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50" y="1900944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Links to more information: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12709" y="1667021"/>
            <a:ext cx="242778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>
                <a:solidFill>
                  <a:schemeClr val="bg1"/>
                </a:solidFill>
              </a:rPr>
              <a:t>Contact Us:</a:t>
            </a:r>
          </a:p>
          <a:p>
            <a:endParaRPr lang="en-US"/>
          </a:p>
          <a:p>
            <a:r>
              <a:rPr lang="en-US">
                <a:solidFill>
                  <a:schemeClr val="bg1"/>
                </a:solidFill>
              </a:rPr>
              <a:t>Sales@HYPACK.com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Help@HYPACK.com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(860) 635 - 1500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09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1828800" y="0"/>
            <a:ext cx="8839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Running HYPLOT</a:t>
            </a:r>
          </a:p>
        </p:txBody>
      </p:sp>
      <p:sp>
        <p:nvSpPr>
          <p:cNvPr id="16387" name="Text Box 2">
            <a:extLst>
              <a:ext uri="{FF2B5EF4-FFF2-40B4-BE49-F238E27FC236}">
                <a16:creationId xmlns:a16="http://schemas.microsoft.com/office/drawing/2014/main" id="{F0E33F02-E0AD-4536-800A-6FFCB2DE3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981632"/>
            <a:ext cx="8458201" cy="2254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639763" indent="-284163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en-US" altLang="en-US" sz="19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HYPLOT requires a plotting sheet.</a:t>
            </a:r>
          </a:p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en-US" altLang="en-US" sz="19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Create a plotting sheet. (Preparation – Editors – Plotting Sheet Editor).</a:t>
            </a:r>
          </a:p>
          <a:p>
            <a:pPr lvl="1">
              <a:spcBef>
                <a:spcPts val="425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700" b="0" dirty="0">
                <a:solidFill>
                  <a:srgbClr val="0089B1"/>
                </a:solidFill>
              </a:rPr>
              <a:t>On the Training DVD, See ‘Shell Editors – Plotting Sheet Editor’</a:t>
            </a:r>
          </a:p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en-US" altLang="en-US" sz="19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Run HYPLOT: Click on Final Products – HYPLOT.</a:t>
            </a:r>
          </a:p>
          <a:p>
            <a:pPr lvl="1">
              <a:spcBef>
                <a:spcPts val="425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700" b="0" dirty="0">
                <a:solidFill>
                  <a:srgbClr val="0089B1"/>
                </a:solidFill>
              </a:rPr>
              <a:t>If there is more than one plotting sheet (*.</a:t>
            </a:r>
            <a:r>
              <a:rPr lang="en-US" altLang="en-US" sz="1700" b="0" dirty="0" err="1">
                <a:solidFill>
                  <a:srgbClr val="0089B1"/>
                </a:solidFill>
              </a:rPr>
              <a:t>plt</a:t>
            </a:r>
            <a:r>
              <a:rPr lang="en-US" altLang="en-US" sz="1700" b="0" dirty="0">
                <a:solidFill>
                  <a:srgbClr val="0089B1"/>
                </a:solidFill>
              </a:rPr>
              <a:t> file) in your project, HYPLOT will prompt you to choose one.</a:t>
            </a:r>
          </a:p>
          <a:p>
            <a:pPr lvl="1">
              <a:spcBef>
                <a:spcPts val="425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700" b="0" dirty="0">
                <a:solidFill>
                  <a:srgbClr val="0089B1"/>
                </a:solidFill>
              </a:rPr>
              <a:t>If you do not have a plotting sheet in your project, HYPLOT will exit.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99" y="3236256"/>
            <a:ext cx="73914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2BE850-F355-45D8-8087-9CA13B2C7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HYPLOT Menu Items</a:t>
            </a:r>
          </a:p>
        </p:txBody>
      </p:sp>
    </p:spTree>
    <p:extLst>
      <p:ext uri="{BB962C8B-B14F-4D97-AF65-F5344CB8AC3E}">
        <p14:creationId xmlns:p14="http://schemas.microsoft.com/office/powerpoint/2010/main" val="35392466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7BFF99-3CAA-42FD-A103-0FFD0A4C4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497" y="1056202"/>
            <a:ext cx="7579172" cy="44058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173197" y="1139711"/>
            <a:ext cx="1143000" cy="715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1000"/>
              </a:spcBef>
              <a:buSzPct val="100000"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SimSun" panose="02010600030101010101" pitchFamily="2" charset="-122"/>
              </a:rPr>
              <a:t>Menu Bar</a:t>
            </a:r>
          </a:p>
          <a:p>
            <a:pPr>
              <a:spcBef>
                <a:spcPts val="1000"/>
              </a:spcBef>
              <a:buSzPct val="100000"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SimSun" panose="02010600030101010101" pitchFamily="2" charset="-122"/>
              </a:rPr>
              <a:t>Icon Bar</a:t>
            </a:r>
          </a:p>
        </p:txBody>
      </p:sp>
      <p:sp>
        <p:nvSpPr>
          <p:cNvPr id="21508" name="Text Box 2"/>
          <p:cNvSpPr txBox="1">
            <a:spLocks noChangeArrowheads="1"/>
          </p:cNvSpPr>
          <p:nvPr/>
        </p:nvSpPr>
        <p:spPr bwMode="auto">
          <a:xfrm>
            <a:off x="488631" y="2695118"/>
            <a:ext cx="11430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1000"/>
              </a:spcBef>
              <a:buSzPct val="100000"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SimSun" panose="02010600030101010101" pitchFamily="2" charset="-122"/>
              </a:rPr>
              <a:t>Files</a:t>
            </a:r>
          </a:p>
        </p:txBody>
      </p:sp>
      <p:sp>
        <p:nvSpPr>
          <p:cNvPr id="21509" name="Text Box 3"/>
          <p:cNvSpPr txBox="1">
            <a:spLocks noChangeArrowheads="1"/>
          </p:cNvSpPr>
          <p:nvPr/>
        </p:nvSpPr>
        <p:spPr bwMode="auto">
          <a:xfrm>
            <a:off x="471756" y="4766557"/>
            <a:ext cx="11430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1000"/>
              </a:spcBef>
              <a:buSzPct val="100000"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SimSun" panose="02010600030101010101" pitchFamily="2" charset="-122"/>
              </a:rPr>
              <a:t>Info Bar</a:t>
            </a:r>
          </a:p>
        </p:txBody>
      </p:sp>
      <p:sp>
        <p:nvSpPr>
          <p:cNvPr id="21510" name="Line 4"/>
          <p:cNvSpPr>
            <a:spLocks noChangeShapeType="1"/>
          </p:cNvSpPr>
          <p:nvPr/>
        </p:nvSpPr>
        <p:spPr bwMode="auto">
          <a:xfrm flipV="1">
            <a:off x="1294577" y="1210316"/>
            <a:ext cx="516920" cy="78573"/>
          </a:xfrm>
          <a:prstGeom prst="line">
            <a:avLst/>
          </a:prstGeom>
          <a:noFill/>
          <a:ln w="3816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11" name="Line 5"/>
          <p:cNvSpPr>
            <a:spLocks noChangeShapeType="1"/>
          </p:cNvSpPr>
          <p:nvPr/>
        </p:nvSpPr>
        <p:spPr bwMode="auto">
          <a:xfrm flipV="1">
            <a:off x="1225002" y="1359493"/>
            <a:ext cx="516920" cy="312453"/>
          </a:xfrm>
          <a:prstGeom prst="line">
            <a:avLst/>
          </a:prstGeom>
          <a:noFill/>
          <a:ln w="3816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12" name="Line 6"/>
          <p:cNvSpPr>
            <a:spLocks noChangeShapeType="1"/>
          </p:cNvSpPr>
          <p:nvPr/>
        </p:nvSpPr>
        <p:spPr bwMode="auto">
          <a:xfrm flipV="1">
            <a:off x="668501" y="3005341"/>
            <a:ext cx="925513" cy="9525"/>
          </a:xfrm>
          <a:prstGeom prst="line">
            <a:avLst/>
          </a:prstGeom>
          <a:noFill/>
          <a:ln w="3816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13" name="Text Box 7"/>
          <p:cNvSpPr txBox="1">
            <a:spLocks noChangeArrowheads="1"/>
          </p:cNvSpPr>
          <p:nvPr/>
        </p:nvSpPr>
        <p:spPr bwMode="auto">
          <a:xfrm>
            <a:off x="3329012" y="5611362"/>
            <a:ext cx="11430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1000"/>
              </a:spcBef>
              <a:buSzPct val="100000"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SimSun" panose="02010600030101010101" pitchFamily="2" charset="-122"/>
              </a:rPr>
              <a:t>Color Bar</a:t>
            </a:r>
          </a:p>
        </p:txBody>
      </p:sp>
      <p:sp>
        <p:nvSpPr>
          <p:cNvPr id="21514" name="Line 8"/>
          <p:cNvSpPr>
            <a:spLocks noChangeShapeType="1"/>
          </p:cNvSpPr>
          <p:nvPr/>
        </p:nvSpPr>
        <p:spPr bwMode="auto">
          <a:xfrm flipV="1">
            <a:off x="3603788" y="4970117"/>
            <a:ext cx="1587" cy="5619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15" name="Text Box 9"/>
          <p:cNvSpPr txBox="1">
            <a:spLocks noChangeArrowheads="1"/>
          </p:cNvSpPr>
          <p:nvPr/>
        </p:nvSpPr>
        <p:spPr bwMode="auto">
          <a:xfrm>
            <a:off x="6985000" y="5409172"/>
            <a:ext cx="1143000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1000"/>
              </a:spcBef>
              <a:buSzPct val="100000"/>
            </a:pPr>
            <a:r>
              <a:rPr lang="en-US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SimSun" panose="02010600030101010101" pitchFamily="2" charset="-122"/>
              </a:rPr>
              <a:t>Preview Screen</a:t>
            </a:r>
          </a:p>
        </p:txBody>
      </p:sp>
      <p:sp>
        <p:nvSpPr>
          <p:cNvPr id="21516" name="Line 10"/>
          <p:cNvSpPr>
            <a:spLocks noChangeShapeType="1"/>
          </p:cNvSpPr>
          <p:nvPr/>
        </p:nvSpPr>
        <p:spPr bwMode="auto">
          <a:xfrm flipV="1">
            <a:off x="7308851" y="5161522"/>
            <a:ext cx="1588" cy="7905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17" name="Text Box 11"/>
          <p:cNvSpPr txBox="1">
            <a:spLocks noChangeArrowheads="1"/>
          </p:cNvSpPr>
          <p:nvPr/>
        </p:nvSpPr>
        <p:spPr bwMode="auto">
          <a:xfrm>
            <a:off x="9907589" y="1671947"/>
            <a:ext cx="18288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1000"/>
              </a:spcBef>
              <a:buSzPct val="100000"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SimSun" panose="02010600030101010101" pitchFamily="2" charset="-122"/>
              </a:rPr>
              <a:t>Screen Tools</a:t>
            </a:r>
          </a:p>
        </p:txBody>
      </p:sp>
      <p:sp>
        <p:nvSpPr>
          <p:cNvPr id="21518" name="Rectangle 12"/>
          <p:cNvSpPr>
            <a:spLocks noChangeArrowheads="1"/>
          </p:cNvSpPr>
          <p:nvPr/>
        </p:nvSpPr>
        <p:spPr bwMode="auto">
          <a:xfrm>
            <a:off x="9225846" y="1289566"/>
            <a:ext cx="182285" cy="12954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19" name="Line 14"/>
          <p:cNvSpPr>
            <a:spLocks noChangeShapeType="1"/>
          </p:cNvSpPr>
          <p:nvPr/>
        </p:nvSpPr>
        <p:spPr bwMode="auto">
          <a:xfrm flipH="1" flipV="1">
            <a:off x="7519988" y="4094718"/>
            <a:ext cx="0" cy="1357312"/>
          </a:xfrm>
          <a:prstGeom prst="line">
            <a:avLst/>
          </a:prstGeom>
          <a:noFill/>
          <a:ln w="3816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20" name="Rectangle 15"/>
          <p:cNvSpPr>
            <a:spLocks noChangeArrowheads="1"/>
          </p:cNvSpPr>
          <p:nvPr/>
        </p:nvSpPr>
        <p:spPr bwMode="auto">
          <a:xfrm>
            <a:off x="1803563" y="1422286"/>
            <a:ext cx="798176" cy="3435118"/>
          </a:xfrm>
          <a:prstGeom prst="rect">
            <a:avLst/>
          </a:prstGeom>
          <a:noFill/>
          <a:ln w="38160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21" name="Line 16"/>
          <p:cNvSpPr>
            <a:spLocks noChangeShapeType="1"/>
          </p:cNvSpPr>
          <p:nvPr/>
        </p:nvSpPr>
        <p:spPr bwMode="auto">
          <a:xfrm>
            <a:off x="2661141" y="4728754"/>
            <a:ext cx="1050564" cy="882608"/>
          </a:xfrm>
          <a:prstGeom prst="line">
            <a:avLst/>
          </a:prstGeom>
          <a:noFill/>
          <a:ln w="38160">
            <a:solidFill>
              <a:schemeClr val="tx1">
                <a:lumMod val="65000"/>
                <a:lumOff val="35000"/>
              </a:schemeClr>
            </a:solidFill>
            <a:miter lim="800000"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22" name="Line 17"/>
          <p:cNvSpPr>
            <a:spLocks noChangeShapeType="1"/>
          </p:cNvSpPr>
          <p:nvPr/>
        </p:nvSpPr>
        <p:spPr bwMode="auto">
          <a:xfrm flipH="1" flipV="1">
            <a:off x="9460243" y="2012682"/>
            <a:ext cx="1284601" cy="32533"/>
          </a:xfrm>
          <a:prstGeom prst="line">
            <a:avLst/>
          </a:prstGeom>
          <a:noFill/>
          <a:ln w="3816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23" name="Text Box 18"/>
          <p:cNvSpPr txBox="1">
            <a:spLocks noChangeArrowheads="1"/>
          </p:cNvSpPr>
          <p:nvPr/>
        </p:nvSpPr>
        <p:spPr bwMode="auto">
          <a:xfrm>
            <a:off x="1828800" y="1"/>
            <a:ext cx="8686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HYPLOT Layout</a:t>
            </a:r>
          </a:p>
        </p:txBody>
      </p:sp>
      <p:sp>
        <p:nvSpPr>
          <p:cNvPr id="21524" name="Line 19"/>
          <p:cNvSpPr>
            <a:spLocks noChangeShapeType="1"/>
          </p:cNvSpPr>
          <p:nvPr/>
        </p:nvSpPr>
        <p:spPr bwMode="auto">
          <a:xfrm>
            <a:off x="1020924" y="5089178"/>
            <a:ext cx="963888" cy="266018"/>
          </a:xfrm>
          <a:prstGeom prst="line">
            <a:avLst/>
          </a:prstGeom>
          <a:noFill/>
          <a:ln w="3816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C1EDA8-9333-4752-92EF-121B1BEB9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HYPLOT Program Layout</a:t>
            </a:r>
          </a:p>
        </p:txBody>
      </p:sp>
    </p:spTree>
    <p:extLst>
      <p:ext uri="{BB962C8B-B14F-4D97-AF65-F5344CB8AC3E}">
        <p14:creationId xmlns:p14="http://schemas.microsoft.com/office/powerpoint/2010/main" val="31648573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93" y="1099665"/>
            <a:ext cx="7015540" cy="1396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1828800" y="0"/>
            <a:ext cx="861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Save and Load Template Settings</a:t>
            </a:r>
          </a:p>
        </p:txBody>
      </p:sp>
      <p:sp>
        <p:nvSpPr>
          <p:cNvPr id="18436" name="Text Box 2">
            <a:extLst>
              <a:ext uri="{FF2B5EF4-FFF2-40B4-BE49-F238E27FC236}">
                <a16:creationId xmlns:a16="http://schemas.microsoft.com/office/drawing/2014/main" id="{1FA336F0-3BE1-4C05-871A-6BD5FAD34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4617" y="2615262"/>
            <a:ext cx="8458200" cy="20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638175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en-US" altLang="en-US" sz="1800" b="0">
                <a:solidFill>
                  <a:schemeClr val="bg2"/>
                </a:solidFill>
              </a:rPr>
              <a:t>Save:</a:t>
            </a:r>
          </a:p>
          <a:p>
            <a:pPr lvl="1">
              <a:spcBef>
                <a:spcPts val="500"/>
              </a:spcBef>
              <a:buClr>
                <a:srgbClr val="FFFFFF"/>
              </a:buClr>
              <a:buSzPct val="100000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Saves the position and status of all objects (title blocks, rules, graphics, north arrows, etc.) and writes the information to a plotting ‘Template’ file.</a:t>
            </a:r>
          </a:p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en-US" altLang="en-US" sz="1800" b="0">
                <a:solidFill>
                  <a:schemeClr val="bg2"/>
                </a:solidFill>
              </a:rPr>
              <a:t>Load: </a:t>
            </a:r>
          </a:p>
          <a:p>
            <a:pPr lvl="1">
              <a:buClr>
                <a:srgbClr val="FFFFFF"/>
              </a:buClr>
              <a:buSzPct val="100000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Allows you to read a plotting ‘Template’ file and apply the settings to any plotting sheet.</a:t>
            </a:r>
          </a:p>
        </p:txBody>
      </p:sp>
      <p:sp>
        <p:nvSpPr>
          <p:cNvPr id="18437" name="Text Box 4">
            <a:extLst>
              <a:ext uri="{FF2B5EF4-FFF2-40B4-BE49-F238E27FC236}">
                <a16:creationId xmlns:a16="http://schemas.microsoft.com/office/drawing/2014/main" id="{389678C5-D6EA-40E4-8CB4-4B10C96B1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417" y="4799663"/>
            <a:ext cx="7996518" cy="925511"/>
          </a:xfrm>
          <a:prstGeom prst="rect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  <a:defRPr/>
            </a:pPr>
            <a:r>
              <a:rPr lang="en-US" altLang="en-US" sz="1800" b="0">
                <a:solidFill>
                  <a:srgbClr val="0089B1"/>
                </a:solidFill>
              </a:rPr>
              <a:t>Advantage:  </a:t>
            </a:r>
            <a:r>
              <a:rPr lang="en-US" altLang="en-US" sz="1800" b="0">
                <a:solidFill>
                  <a:schemeClr val="tx1">
                    <a:lumMod val="75000"/>
                    <a:lumOff val="25000"/>
                  </a:schemeClr>
                </a:solidFill>
              </a:rPr>
              <a:t>You don’t have to keep re-designing the same plotting sheet layout.  Do it one time and save it to a template file.  Then load the template file the next time you create a new plotting sheet.                                       </a:t>
            </a:r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5868052" y="1441632"/>
            <a:ext cx="3285565" cy="52817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F89924-138B-4981-9A03-F3ED2C04A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Templates in HYPLOT</a:t>
            </a:r>
          </a:p>
        </p:txBody>
      </p:sp>
    </p:spTree>
    <p:extLst>
      <p:ext uri="{BB962C8B-B14F-4D97-AF65-F5344CB8AC3E}">
        <p14:creationId xmlns:p14="http://schemas.microsoft.com/office/powerpoint/2010/main" val="3220196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1766888" y="0"/>
            <a:ext cx="844391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Enabling Data and Project Files</a:t>
            </a:r>
          </a:p>
        </p:txBody>
      </p:sp>
      <p:sp>
        <p:nvSpPr>
          <p:cNvPr id="19459" name="Text Box 2">
            <a:extLst>
              <a:ext uri="{FF2B5EF4-FFF2-40B4-BE49-F238E27FC236}">
                <a16:creationId xmlns:a16="http://schemas.microsoft.com/office/drawing/2014/main" id="{B7EBC52D-D1A4-4537-A806-F8D8795EF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3631" y="1721843"/>
            <a:ext cx="5029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en-US" altLang="en-US" sz="22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Files enabled in the HYPACK</a:t>
            </a:r>
            <a:r>
              <a:rPr lang="en-US" altLang="en-US" sz="2200" b="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®</a:t>
            </a:r>
            <a:r>
              <a:rPr lang="en-US" alt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Shell</a:t>
            </a:r>
            <a:r>
              <a:rPr lang="en-US" altLang="en-US" sz="22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will be enabled in HYPLOT.</a:t>
            </a:r>
          </a:p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en-US" altLang="en-US" sz="22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Simply right-click to enable or disable your data and project files inside HYPLOT as you would in HYPACK</a:t>
            </a:r>
            <a:r>
              <a:rPr lang="en-US" altLang="en-US" sz="2200" b="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®</a:t>
            </a:r>
            <a:r>
              <a:rPr lang="en-US" altLang="en-US" sz="22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endParaRPr lang="en-US" altLang="en-US" sz="22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buClr>
                <a:srgbClr val="FFFFFF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en-US" altLang="en-US" sz="22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you see on your preview screen is what will plot.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3F5E35-5E13-4D34-814C-2DA91F2C6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HYPLOT File Selection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FAE5B2-1094-415F-A61E-F7FA6E99A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640" y="804334"/>
            <a:ext cx="3019991" cy="495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51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1700215" y="0"/>
            <a:ext cx="8077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Changing Plotting Parameters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3187A124-B150-497E-8D75-4BE00C2F4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4610" y="590077"/>
            <a:ext cx="2667000" cy="5029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Borders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Color Bar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Compass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Grids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Import of Graphics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Matrix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North Arrow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Planned Lines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Ruler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Soundings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Targets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Text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Title Blocks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Track Lines</a:t>
            </a:r>
          </a:p>
          <a:p>
            <a:pPr marL="341305" indent="-341305">
              <a:buSzPct val="70000"/>
              <a:buFont typeface="Wingdings" charset="2"/>
              <a:buChar char=""/>
              <a:tabLst>
                <a:tab pos="341305" algn="l"/>
                <a:tab pos="1255682" algn="l"/>
                <a:tab pos="2170059" algn="l"/>
                <a:tab pos="3084436" algn="l"/>
                <a:tab pos="3998813" algn="l"/>
                <a:tab pos="4913191" algn="l"/>
                <a:tab pos="5827568" algn="l"/>
                <a:tab pos="6741945" algn="l"/>
                <a:tab pos="7656322" algn="l"/>
                <a:tab pos="8570699" algn="l"/>
                <a:tab pos="9485076" algn="l"/>
                <a:tab pos="10399453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Chart Options</a:t>
            </a:r>
          </a:p>
        </p:txBody>
      </p:sp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2432483" y="5295021"/>
            <a:ext cx="6011863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</a:pPr>
            <a:r>
              <a:rPr lang="en-US" alt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Click the Menu Item ‘Settings – Control Panel’ or hit the F9 key to change any of the Plotting Parameter settings.</a:t>
            </a:r>
          </a:p>
        </p:txBody>
      </p:sp>
      <p:pic>
        <p:nvPicPr>
          <p:cNvPr id="2765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595" y="744558"/>
            <a:ext cx="6035675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A2CAA8-3719-45BE-B0B3-61B79F998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Plotting Sheet Settings</a:t>
            </a:r>
          </a:p>
        </p:txBody>
      </p:sp>
    </p:spTree>
    <p:extLst>
      <p:ext uri="{BB962C8B-B14F-4D97-AF65-F5344CB8AC3E}">
        <p14:creationId xmlns:p14="http://schemas.microsoft.com/office/powerpoint/2010/main" val="26739741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142" y="704462"/>
            <a:ext cx="6409765" cy="480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1828800" y="1"/>
            <a:ext cx="8686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/>
              <a:t>Control Panel - Borders</a:t>
            </a:r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1510FDD0-1D97-41D8-A3F9-F41D5639D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6670" y="2352660"/>
            <a:ext cx="25908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342891" indent="-341305">
              <a:buSzPct val="100000"/>
              <a:tabLst>
                <a:tab pos="342891" algn="l"/>
                <a:tab pos="912791" algn="l"/>
                <a:tab pos="1827168" algn="l"/>
                <a:tab pos="2741545" algn="l"/>
                <a:tab pos="3655922" algn="l"/>
                <a:tab pos="4570299" algn="l"/>
                <a:tab pos="5484676" algn="l"/>
                <a:tab pos="6399053" algn="l"/>
                <a:tab pos="7313430" algn="l"/>
                <a:tab pos="8227808" algn="l"/>
                <a:tab pos="9142185" algn="l"/>
                <a:tab pos="10056562" algn="l"/>
              </a:tabLst>
              <a:defRPr/>
            </a:pPr>
            <a:r>
              <a: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Choose:</a:t>
            </a:r>
          </a:p>
          <a:p>
            <a:pPr marL="639747" lvl="1" indent="-284156">
              <a:spcBef>
                <a:spcPts val="500"/>
              </a:spcBef>
              <a:buSzPct val="100000"/>
              <a:buFont typeface="Arial" pitchFamily="34" charset="0"/>
              <a:buChar char="•"/>
              <a:tabLst>
                <a:tab pos="342891" algn="l"/>
                <a:tab pos="912791" algn="l"/>
                <a:tab pos="1827168" algn="l"/>
                <a:tab pos="2741545" algn="l"/>
                <a:tab pos="3655922" algn="l"/>
                <a:tab pos="4570299" algn="l"/>
                <a:tab pos="5484676" algn="l"/>
                <a:tab pos="6399053" algn="l"/>
                <a:tab pos="7313430" algn="l"/>
                <a:tab pos="8227808" algn="l"/>
                <a:tab pos="9142185" algn="l"/>
                <a:tab pos="10056562" algn="l"/>
              </a:tabLst>
              <a:defRPr/>
            </a:pPr>
            <a:r>
              <a:rPr lang="en-US" sz="2000">
                <a:solidFill>
                  <a:srgbClr val="0089B1"/>
                </a:solidFill>
                <a:latin typeface="Arial" charset="0"/>
                <a:ea typeface="Microsoft YaHei" charset="-122"/>
              </a:rPr>
              <a:t>Border Style</a:t>
            </a:r>
          </a:p>
          <a:p>
            <a:pPr marL="639747" lvl="1" indent="-284156">
              <a:spcBef>
                <a:spcPts val="500"/>
              </a:spcBef>
              <a:buSzPct val="100000"/>
              <a:buFont typeface="Arial" pitchFamily="34" charset="0"/>
              <a:buChar char="•"/>
              <a:tabLst>
                <a:tab pos="342891" algn="l"/>
                <a:tab pos="912791" algn="l"/>
                <a:tab pos="1827168" algn="l"/>
                <a:tab pos="2741545" algn="l"/>
                <a:tab pos="3655922" algn="l"/>
                <a:tab pos="4570299" algn="l"/>
                <a:tab pos="5484676" algn="l"/>
                <a:tab pos="6399053" algn="l"/>
                <a:tab pos="7313430" algn="l"/>
                <a:tab pos="8227808" algn="l"/>
                <a:tab pos="9142185" algn="l"/>
                <a:tab pos="10056562" algn="l"/>
              </a:tabLst>
              <a:defRPr/>
            </a:pPr>
            <a:r>
              <a:rPr lang="en-US" sz="2000">
                <a:solidFill>
                  <a:srgbClr val="0089B1"/>
                </a:solidFill>
                <a:latin typeface="Arial" charset="0"/>
                <a:ea typeface="Microsoft YaHei" charset="-122"/>
              </a:rPr>
              <a:t>Line Weight</a:t>
            </a:r>
          </a:p>
          <a:p>
            <a:pPr marL="639747" lvl="1" indent="-284156">
              <a:spcBef>
                <a:spcPts val="500"/>
              </a:spcBef>
              <a:buSzPct val="100000"/>
              <a:buFont typeface="Arial" pitchFamily="34" charset="0"/>
              <a:buChar char="•"/>
              <a:tabLst>
                <a:tab pos="342891" algn="l"/>
                <a:tab pos="912791" algn="l"/>
                <a:tab pos="1827168" algn="l"/>
                <a:tab pos="2741545" algn="l"/>
                <a:tab pos="3655922" algn="l"/>
                <a:tab pos="4570299" algn="l"/>
                <a:tab pos="5484676" algn="l"/>
                <a:tab pos="6399053" algn="l"/>
                <a:tab pos="7313430" algn="l"/>
                <a:tab pos="8227808" algn="l"/>
                <a:tab pos="9142185" algn="l"/>
                <a:tab pos="10056562" algn="l"/>
              </a:tabLst>
              <a:defRPr/>
            </a:pPr>
            <a:r>
              <a:rPr lang="en-US" sz="2000">
                <a:solidFill>
                  <a:srgbClr val="0089B1"/>
                </a:solidFill>
                <a:latin typeface="Arial" charset="0"/>
                <a:ea typeface="Microsoft YaHei" charset="-122"/>
              </a:rPr>
              <a:t>Border Color </a:t>
            </a: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4489142" y="3528624"/>
            <a:ext cx="2873343" cy="898034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4328137" y="942191"/>
            <a:ext cx="3683773" cy="2348704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1511" name="TextBox 9">
            <a:extLst>
              <a:ext uri="{FF2B5EF4-FFF2-40B4-BE49-F238E27FC236}">
                <a16:creationId xmlns:a16="http://schemas.microsoft.com/office/drawing/2014/main" id="{A8DA6817-E0F6-4B26-8463-41511AE29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4106" y="5571243"/>
            <a:ext cx="6400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Note:  Some Border Styles already have projection labels.  Disable the Project Grid labeling to prevent confusing labels.</a:t>
            </a:r>
          </a:p>
        </p:txBody>
      </p:sp>
      <p:cxnSp>
        <p:nvCxnSpPr>
          <p:cNvPr id="29704" name="Straight Arrow Connector 9"/>
          <p:cNvCxnSpPr>
            <a:cxnSpLocks noChangeShapeType="1"/>
            <a:stCxn id="19458" idx="1"/>
            <a:endCxn id="29701" idx="3"/>
          </p:cNvCxnSpPr>
          <p:nvPr/>
        </p:nvCxnSpPr>
        <p:spPr bwMode="auto">
          <a:xfrm flipH="1">
            <a:off x="7362484" y="3152761"/>
            <a:ext cx="1564186" cy="82488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2912795-8CB1-4E1D-B8C1-F1160D7B9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 Border Style</a:t>
            </a:r>
          </a:p>
        </p:txBody>
      </p:sp>
    </p:spTree>
    <p:extLst>
      <p:ext uri="{BB962C8B-B14F-4D97-AF65-F5344CB8AC3E}">
        <p14:creationId xmlns:p14="http://schemas.microsoft.com/office/powerpoint/2010/main" val="3671992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791" y="1099665"/>
            <a:ext cx="5549900" cy="35099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792" y="4742938"/>
            <a:ext cx="3079751" cy="1220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789" y="4742938"/>
            <a:ext cx="4383088" cy="1220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1" name="Text Box 1"/>
          <p:cNvSpPr txBox="1">
            <a:spLocks noChangeArrowheads="1"/>
          </p:cNvSpPr>
          <p:nvPr/>
        </p:nvSpPr>
        <p:spPr bwMode="auto">
          <a:xfrm>
            <a:off x="1828800" y="0"/>
            <a:ext cx="762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53975"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" algn="l"/>
                <a:tab pos="968375" algn="l"/>
                <a:tab pos="1882775" algn="l"/>
                <a:tab pos="2797175" algn="l"/>
                <a:tab pos="3711575" algn="l"/>
                <a:tab pos="4625975" algn="l"/>
                <a:tab pos="5540375" algn="l"/>
                <a:tab pos="6454775" algn="l"/>
                <a:tab pos="7369175" algn="l"/>
                <a:tab pos="8283575" algn="l"/>
                <a:tab pos="9197975" algn="l"/>
                <a:tab pos="1011237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 b="0"/>
              <a:t>Control Panel – Projection Grid</a:t>
            </a:r>
          </a:p>
        </p:txBody>
      </p:sp>
      <p:sp>
        <p:nvSpPr>
          <p:cNvPr id="26631" name="Text Box 2">
            <a:extLst>
              <a:ext uri="{FF2B5EF4-FFF2-40B4-BE49-F238E27FC236}">
                <a16:creationId xmlns:a16="http://schemas.microsoft.com/office/drawing/2014/main" id="{B7652B1D-15D1-49DC-87A8-73E8E8449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1548" y="1198880"/>
            <a:ext cx="2667000" cy="217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638175"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indent="0">
              <a:buClr>
                <a:srgbClr val="000000"/>
              </a:buClr>
              <a:buSzPct val="100000"/>
              <a:defRPr/>
            </a:pPr>
            <a:r>
              <a:rPr lang="en-US" altLang="en-US" sz="2000" b="0">
                <a:solidFill>
                  <a:schemeClr val="bg2"/>
                </a:solidFill>
              </a:rPr>
              <a:t>Grid Settings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Tics or Lines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Spacing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Line Weight</a:t>
            </a:r>
          </a:p>
          <a:p>
            <a:pPr marL="0" indent="0">
              <a:buClr>
                <a:srgbClr val="000000"/>
              </a:buClr>
              <a:buSzPct val="100000"/>
              <a:defRPr/>
            </a:pPr>
            <a:r>
              <a:rPr lang="en-US" altLang="en-US" sz="2000" b="0">
                <a:solidFill>
                  <a:schemeClr val="bg2"/>
                </a:solidFill>
              </a:rPr>
              <a:t>How labels look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Position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1800" b="0">
                <a:solidFill>
                  <a:schemeClr val="tx1">
                    <a:lumMod val="65000"/>
                    <a:lumOff val="35000"/>
                  </a:schemeClr>
                </a:solidFill>
              </a:rPr>
              <a:t>Font</a:t>
            </a:r>
          </a:p>
          <a:p>
            <a:pPr lvl="1">
              <a:spcBef>
                <a:spcPts val="451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80890" y="1588614"/>
            <a:ext cx="685800" cy="34607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B6E62009-F4D7-40E0-946F-099781443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1548" y="3412654"/>
            <a:ext cx="2667000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icrosoft YaHei" charset="-122"/>
              </a:rPr>
              <a:t>Users can place the projection labels inside the plotting area.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icrosoft YaHei" charset="-122"/>
            </a:endParaRPr>
          </a:p>
          <a:p>
            <a:pPr marL="638159" lvl="1">
              <a:spcBef>
                <a:spcPts val="451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341305" algn="l"/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Microsoft YaHei" charset="-122"/>
            </a:endParaRPr>
          </a:p>
        </p:txBody>
      </p:sp>
      <p:sp>
        <p:nvSpPr>
          <p:cNvPr id="39945" name="TextBox 8"/>
          <p:cNvSpPr txBox="1">
            <a:spLocks noChangeArrowheads="1"/>
          </p:cNvSpPr>
          <p:nvPr/>
        </p:nvSpPr>
        <p:spPr bwMode="auto">
          <a:xfrm>
            <a:off x="3639214" y="5260463"/>
            <a:ext cx="1752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>
                <a:solidFill>
                  <a:srgbClr val="FF0000"/>
                </a:solidFill>
              </a:rPr>
              <a:t>Inside Labels</a:t>
            </a:r>
          </a:p>
        </p:txBody>
      </p:sp>
      <p:sp>
        <p:nvSpPr>
          <p:cNvPr id="39946" name="TextBox 12"/>
          <p:cNvSpPr txBox="1">
            <a:spLocks noChangeArrowheads="1"/>
          </p:cNvSpPr>
          <p:nvPr/>
        </p:nvSpPr>
        <p:spPr bwMode="auto">
          <a:xfrm>
            <a:off x="6155402" y="5260463"/>
            <a:ext cx="1752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1600" dirty="0">
                <a:solidFill>
                  <a:srgbClr val="FF0000"/>
                </a:solidFill>
              </a:rPr>
              <a:t>Outside Labels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5BAA4-9E9D-4103-814D-9D965F344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Projection Grid</a:t>
            </a:r>
          </a:p>
        </p:txBody>
      </p:sp>
    </p:spTree>
    <p:extLst>
      <p:ext uri="{BB962C8B-B14F-4D97-AF65-F5344CB8AC3E}">
        <p14:creationId xmlns:p14="http://schemas.microsoft.com/office/powerpoint/2010/main" val="3556219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EA51E4-B93C-4948-AB9B-A17BDC1B8FF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6B6FE39-B243-4542-831F-FE70BBE59DC4}"/>
</file>

<file path=customXml/itemProps3.xml><?xml version="1.0" encoding="utf-8"?>
<ds:datastoreItem xmlns:ds="http://schemas.openxmlformats.org/officeDocument/2006/customXml" ds:itemID="{6168F388-4A44-48E9-96DB-D8ED185572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Xylem_Template.potx</Template>
  <TotalTime>63</TotalTime>
  <Words>1085</Words>
  <Application>Microsoft Office PowerPoint</Application>
  <PresentationFormat>Widescreen</PresentationFormat>
  <Paragraphs>223</Paragraphs>
  <Slides>24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Lucida Grande</vt:lpstr>
      <vt:lpstr>Times New Roman</vt:lpstr>
      <vt:lpstr>Wingdings</vt:lpstr>
      <vt:lpstr>Wingdings 2</vt:lpstr>
      <vt:lpstr>Jerrys Theme</vt:lpstr>
      <vt:lpstr>HYPLOT</vt:lpstr>
      <vt:lpstr>HYPLOT OVERVIEW</vt:lpstr>
      <vt:lpstr>HYPLOT Menu Items</vt:lpstr>
      <vt:lpstr>HYPLOT Program Layout</vt:lpstr>
      <vt:lpstr>Templates in HYPLOT</vt:lpstr>
      <vt:lpstr>HYPLOT File Selection</vt:lpstr>
      <vt:lpstr>Plotting Sheet Settings</vt:lpstr>
      <vt:lpstr>Choosing a Border Style</vt:lpstr>
      <vt:lpstr>Projection Grid</vt:lpstr>
      <vt:lpstr>Latitude and Longitude Grid</vt:lpstr>
      <vt:lpstr>MATRIX Display Options</vt:lpstr>
      <vt:lpstr>Planned Lines</vt:lpstr>
      <vt:lpstr>Ruler Item </vt:lpstr>
      <vt:lpstr>Sounding Display Options</vt:lpstr>
      <vt:lpstr>Targets</vt:lpstr>
      <vt:lpstr>Title Block Editor</vt:lpstr>
      <vt:lpstr>Plotting Options</vt:lpstr>
      <vt:lpstr>PDF Output </vt:lpstr>
      <vt:lpstr>HYPLOT TO DXF</vt:lpstr>
      <vt:lpstr>HYPLOT:  Export to DXF</vt:lpstr>
      <vt:lpstr>HYPLOT Export Options</vt:lpstr>
      <vt:lpstr>Handling Multiple Plots</vt:lpstr>
      <vt:lpstr>Multi-Sheet HYPLOT</vt:lpstr>
      <vt:lpstr>Thank You !</vt:lpstr>
    </vt:vector>
  </TitlesOfParts>
  <Company>McDill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goes here Second line</dc:title>
  <dc:creator>Kori Zangl Holsten</dc:creator>
  <cp:lastModifiedBy>Knisley, Jerry - Xylem</cp:lastModifiedBy>
  <cp:revision>15</cp:revision>
  <dcterms:created xsi:type="dcterms:W3CDTF">2014-07-07T18:31:44Z</dcterms:created>
  <dcterms:modified xsi:type="dcterms:W3CDTF">2021-12-29T19:51:44Z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0x010100FE382AE6178ED54FB088AFCCFF3742D5</vt:lpwstr>
  </property>
</Properties>
</file>