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1"/>
  </p:notesMasterIdLst>
  <p:handoutMasterIdLst>
    <p:handoutMasterId r:id="rId32"/>
  </p:handoutMasterIdLst>
  <p:sldIdLst>
    <p:sldId id="348" r:id="rId3"/>
    <p:sldId id="349" r:id="rId4"/>
    <p:sldId id="350" r:id="rId5"/>
    <p:sldId id="351" r:id="rId6"/>
    <p:sldId id="352" r:id="rId7"/>
    <p:sldId id="353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437" r:id="rId3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85" autoAdjust="0"/>
    <p:restoredTop sz="95400" autoAdjust="0"/>
  </p:normalViewPr>
  <p:slideViewPr>
    <p:cSldViewPr snapToGrid="0">
      <p:cViewPr varScale="1">
        <p:scale>
          <a:sx n="43" d="100"/>
          <a:sy n="43" d="100"/>
        </p:scale>
        <p:origin x="-1110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e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B7806694-ADAD-46C5-8C01-805BCE9E7D2D}" type="slidenum">
              <a:rPr/>
              <a:pPr algn="l" rtl="0"/>
              <a:t>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923224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e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6EC55438-52CC-4E60-B4A8-21C17C665331}" type="slidenum">
              <a:rPr/>
              <a:pPr algn="l" rtl="0"/>
              <a:t>4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72365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C0F817BA-A4D9-4594-8358-D8B438BA4516}" type="slidenum">
              <a:rPr/>
              <a:pPr algn="l" rtl="0"/>
              <a:t>5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246139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EFC48225-5228-4041-9C59-638EBF38DDD4}" type="slidenum">
              <a:rPr/>
              <a:pPr algn="l" rtl="0"/>
              <a:t>20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94651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1E7B18CF-DDC1-4EAB-8543-7631145884AE}" type="slidenum">
              <a:rPr/>
              <a:pPr algn="l" rtl="0"/>
              <a:t>25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77556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e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E2C1B2FE-26E2-49EC-9722-D7151A6552B5}" type="slidenum">
              <a:rPr/>
              <a:pPr algn="l" rtl="0"/>
              <a:t>26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56424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A74024-5AFD-4B81-9D18-C7ED4FF64385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801CF-C61B-479B-AE5C-B7E343C90B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05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A74024-5AFD-4B81-9D18-C7ED4FF64385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801CF-C61B-479B-AE5C-B7E343C90B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0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38100">
            <a:noFill/>
          </a:ln>
        </p:spPr>
        <p:txBody>
          <a:bodyPr/>
          <a:lstStyle/>
          <a:p>
            <a:pPr algn="l" rtl="0"/>
            <a:r>
              <a:rPr lang="es" sz="4800" b="0" i="0" u="none"/>
              <a:t>EDITOR ENC</a:t>
            </a:r>
          </a:p>
        </p:txBody>
      </p:sp>
    </p:spTree>
    <p:extLst>
      <p:ext uri="{BB962C8B-B14F-4D97-AF65-F5344CB8AC3E}">
        <p14:creationId xmlns:p14="http://schemas.microsoft.com/office/powerpoint/2010/main" val="3602538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867400" y="1824041"/>
            <a:ext cx="3151094" cy="2971800"/>
          </a:xfrm>
          <a:noFill/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es" sz="1600" b="0" i="0" u="none" dirty="0">
                <a:solidFill>
                  <a:schemeClr val="bg2"/>
                </a:solidFill>
              </a:rPr>
              <a:t>Características:</a:t>
            </a:r>
          </a:p>
          <a:p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Creando una nueva Característica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Menú Características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Importe de Listado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Digitalizando GeoTIF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Moviendo una Característica Existente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Borrando una Característica Existente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Modificando Atributos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D6A33E9-1A47-4E7B-985F-7901B2509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4" y="0"/>
            <a:ext cx="7301012" cy="988786"/>
          </a:xfrm>
        </p:spPr>
        <p:txBody>
          <a:bodyPr/>
          <a:lstStyle/>
          <a:p>
            <a:pPr algn="l" rtl="0"/>
            <a:r>
              <a:rPr lang="es" sz="3200" b="0" i="0" u="none" dirty="0"/>
              <a:t>Actualizando Cartas S-57 existentes</a:t>
            </a:r>
          </a:p>
        </p:txBody>
      </p:sp>
      <p:pic>
        <p:nvPicPr>
          <p:cNvPr id="2" name="2017 ENC EDITOR Modify an Attrib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474" y="1824041"/>
            <a:ext cx="5273397" cy="3246436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15366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71883" y="1841502"/>
            <a:ext cx="3083859" cy="3962400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Autofit/>
          </a:bodyPr>
          <a:lstStyle/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MODELO TIN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Generar Isóbatas DXF de su datos.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Sin etiquetas!</a:t>
            </a:r>
          </a:p>
          <a:p>
            <a:pPr lvl="1" algn="l" rtl="0"/>
            <a:endParaRPr lang="es" sz="1800" dirty="0">
              <a:solidFill>
                <a:schemeClr val="bg2"/>
              </a:solidFill>
            </a:endParaRPr>
          </a:p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EDITOR ENC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Remueva viejas áreas de profundidad e isóbatas.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Archivo DXF.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Ejecute Importar TIN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Recortar a Carta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434263" cy="990600"/>
          </a:xfrm>
        </p:spPr>
        <p:txBody>
          <a:bodyPr/>
          <a:lstStyle/>
          <a:p>
            <a:pPr algn="l" rtl="0"/>
            <a:r>
              <a:rPr lang="es" sz="3200" b="0" i="0" u="none"/>
              <a:t>Importando Nueva info de Sondajes</a:t>
            </a:r>
          </a:p>
        </p:txBody>
      </p:sp>
      <p:pic>
        <p:nvPicPr>
          <p:cNvPr id="6" name="2017 ENC EDITOR Contouring in TIN MOD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1" y="1841502"/>
            <a:ext cx="5258292" cy="363855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5314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86463" y="1828800"/>
            <a:ext cx="3048000" cy="3886200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bg2"/>
                </a:solidFill>
              </a:rPr>
              <a:t>MODELO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Generar Isóbatas DXF de su datos.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Sin etiquetas!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dirty="0">
              <a:solidFill>
                <a:schemeClr val="bg2"/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bg2"/>
                </a:solidFill>
              </a:rPr>
              <a:t>EDITOR ENC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Remueva viejas áreas de profundidad e isóbatas.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Archivo DXF.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Ejecute Importar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Recortar a Carta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6977063" cy="990600"/>
          </a:xfrm>
        </p:spPr>
        <p:txBody>
          <a:bodyPr/>
          <a:lstStyle/>
          <a:p>
            <a:pPr algn="l" rtl="0"/>
            <a:r>
              <a:rPr lang="es" sz="3200" b="0" i="0" u="none"/>
              <a:t>Importando Nueva info de Sondajes</a:t>
            </a:r>
          </a:p>
        </p:txBody>
      </p:sp>
      <p:pic>
        <p:nvPicPr>
          <p:cNvPr id="7" name="2017 ENC EDITOR Removing Depth Area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2" y="1828803"/>
            <a:ext cx="5674795" cy="352901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6935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85329" y="1761564"/>
            <a:ext cx="3025588" cy="4406154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rmAutofit lnSpcReduction="10000"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bg2"/>
                </a:solidFill>
              </a:rPr>
              <a:t>MODELO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Generar Isóbatas DXF de su datos.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Sin etiquetas!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dirty="0">
              <a:solidFill>
                <a:schemeClr val="bg2"/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bg2"/>
                </a:solidFill>
              </a:rPr>
              <a:t>EDITOR ENC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Remueva viejas áreas de profundidad e isóbatas.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Archivo DXF.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«Importar TIN»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Recortar a Carta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2"/>
            <a:ext cx="7510463" cy="962771"/>
          </a:xfrm>
        </p:spPr>
        <p:txBody>
          <a:bodyPr/>
          <a:lstStyle/>
          <a:p>
            <a:pPr algn="l" rtl="0"/>
            <a:r>
              <a:rPr lang="es" sz="3200" b="0" i="0" u="none"/>
              <a:t>Importando Nueva info de Sondajes</a:t>
            </a:r>
          </a:p>
        </p:txBody>
      </p:sp>
      <p:pic>
        <p:nvPicPr>
          <p:cNvPr id="6" name="2017 ENC EDITOR Import of DX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39" y="1842249"/>
            <a:ext cx="5483551" cy="343796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3589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9800" y="1676400"/>
            <a:ext cx="2882153" cy="4114800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MODELO TIN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Generar Isóbatas DXF de su datos.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Sin etiquetas!</a:t>
            </a:r>
          </a:p>
          <a:p>
            <a:pPr lvl="1" algn="l" rtl="0"/>
            <a:endParaRPr lang="es" sz="1800" dirty="0">
              <a:solidFill>
                <a:schemeClr val="bg2"/>
              </a:solidFill>
            </a:endParaRPr>
          </a:p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EDITOR ENC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Remueva viejas áreas de profundidad e isóbatas.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Archivo DXF.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Ejecute Importar TIN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Recorte al Límite de una Carta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76200"/>
            <a:ext cx="8686800" cy="914400"/>
          </a:xfrm>
        </p:spPr>
        <p:txBody>
          <a:bodyPr/>
          <a:lstStyle/>
          <a:p>
            <a:pPr algn="l" rtl="0"/>
            <a:r>
              <a:rPr lang="es" sz="2400" b="0" i="0" u="none" dirty="0"/>
              <a:t>Recortando Características hasta el Límite de una Carta</a:t>
            </a:r>
          </a:p>
        </p:txBody>
      </p:sp>
      <p:pic>
        <p:nvPicPr>
          <p:cNvPr id="6" name="2017 ENC EDITOR Clipping Featur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3" y="1676400"/>
            <a:ext cx="5679741" cy="351631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36612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22894" y="2254912"/>
            <a:ext cx="2895600" cy="3048000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rmAutofit/>
          </a:bodyPr>
          <a:lstStyle/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Sondajes puede ser integrados: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Como una parte de su Carta S-57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Como una actualización a su Carta S-57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Como una sobrepuesta separada de sondajes.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739063" cy="990600"/>
          </a:xfrm>
        </p:spPr>
        <p:txBody>
          <a:bodyPr/>
          <a:lstStyle/>
          <a:p>
            <a:pPr algn="l" rtl="0"/>
            <a:r>
              <a:rPr lang="es" sz="3200" b="0" i="0" u="none"/>
              <a:t>Importando Sondajes</a:t>
            </a:r>
          </a:p>
        </p:txBody>
      </p:sp>
      <p:pic>
        <p:nvPicPr>
          <p:cNvPr id="6" name="2017 ENC EDITOR Import of XYZ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1981200"/>
            <a:ext cx="5334000" cy="332171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9695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7936" y="1690808"/>
            <a:ext cx="7261412" cy="37338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Ajuste isóbatas de seguridad, somera y profunda basadas en marea, espacio bajo la quilla y margen de seguridad para mostrar pasos seguros.</a:t>
            </a:r>
          </a:p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Verifique por holguras verticales.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Esquemas de Color Opcionales</a:t>
            </a:r>
          </a:p>
          <a:p>
            <a:pPr lvl="2" algn="l" rtl="0"/>
            <a:r>
              <a:rPr lang="es" sz="1600" b="0" i="0" u="none" dirty="0">
                <a:solidFill>
                  <a:srgbClr val="098DB4"/>
                </a:solidFill>
              </a:rPr>
              <a:t>S-52</a:t>
            </a:r>
          </a:p>
          <a:p>
            <a:pPr lvl="2" algn="l" rtl="0"/>
            <a:r>
              <a:rPr lang="es" sz="1600" b="0" i="0" u="none" dirty="0">
                <a:solidFill>
                  <a:srgbClr val="098DB4"/>
                </a:solidFill>
              </a:rPr>
              <a:t>Bati Azul:</a:t>
            </a:r>
          </a:p>
          <a:p>
            <a:pPr lvl="2" algn="l" rtl="0"/>
            <a:r>
              <a:rPr lang="es" sz="1600" b="0" i="0" u="none" dirty="0">
                <a:solidFill>
                  <a:srgbClr val="098DB4"/>
                </a:solidFill>
              </a:rPr>
              <a:t>Rojo, Amarillo &amp; Verde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358063" cy="990600"/>
          </a:xfrm>
        </p:spPr>
        <p:txBody>
          <a:bodyPr/>
          <a:lstStyle/>
          <a:p>
            <a:pPr algn="l" rtl="0"/>
            <a:r>
              <a:rPr lang="es" sz="3200" b="0" i="0" u="none"/>
              <a:t>Herramienta Planeación de Pilotaje</a:t>
            </a:r>
          </a:p>
        </p:txBody>
      </p:sp>
      <p:pic>
        <p:nvPicPr>
          <p:cNvPr id="4" name="Content Placeholder 5" descr="RYG View in HYPACK SHEL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5267" y="3102122"/>
            <a:ext cx="5308074" cy="2820885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1733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35" y="0"/>
            <a:ext cx="8523141" cy="990600"/>
          </a:xfrm>
        </p:spPr>
        <p:txBody>
          <a:bodyPr/>
          <a:lstStyle/>
          <a:p>
            <a:pPr algn="l" rtl="0"/>
            <a:r>
              <a:rPr lang="es" sz="3200" b="0" i="0" u="none" dirty="0"/>
              <a:t>Esquemas de Color para Areas de Profundidad</a:t>
            </a:r>
          </a:p>
        </p:txBody>
      </p:sp>
      <p:pic>
        <p:nvPicPr>
          <p:cNvPr id="1026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1" y="1892926"/>
            <a:ext cx="8259581" cy="4431675"/>
          </a:xfrm>
          <a:prstGeom prst="rect">
            <a:avLst/>
          </a:prstGeom>
          <a:noFill/>
        </p:spPr>
      </p:pic>
      <p:pic>
        <p:nvPicPr>
          <p:cNvPr id="5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979639"/>
            <a:ext cx="8183380" cy="4348916"/>
          </a:xfrm>
          <a:prstGeom prst="rect">
            <a:avLst/>
          </a:prstGeom>
          <a:noFill/>
        </p:spPr>
      </p:pic>
      <p:pic>
        <p:nvPicPr>
          <p:cNvPr id="6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1" y="2048196"/>
            <a:ext cx="8183380" cy="43788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93024" y="6360029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S-52 Tradicional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4224" y="637986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Bati Azul: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823" y="6388798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Rojo-Amarillo-Verde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181" y="1421172"/>
            <a:ext cx="83820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Estos esquemas pueden ser definidos tanto en Ventana Ppal HYPACK como en el EDITOR ENC.</a:t>
            </a:r>
          </a:p>
        </p:txBody>
      </p:sp>
    </p:spTree>
    <p:extLst>
      <p:ext uri="{BB962C8B-B14F-4D97-AF65-F5344CB8AC3E}">
        <p14:creationId xmlns:p14="http://schemas.microsoft.com/office/powerpoint/2010/main" val="178294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62863" cy="990600"/>
          </a:xfrm>
        </p:spPr>
        <p:txBody>
          <a:bodyPr/>
          <a:lstStyle/>
          <a:p>
            <a:pPr algn="l" rtl="0"/>
            <a:r>
              <a:rPr lang="es" sz="3200" b="0" i="0" u="none"/>
              <a:t>Sobrepuestas Sondajes S-57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2"/>
            <a:ext cx="6553200" cy="1326733"/>
          </a:xfrm>
        </p:spPr>
        <p:txBody>
          <a:bodyPr>
            <a:normAutofit/>
          </a:bodyPr>
          <a:lstStyle/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Base carta S-57 no contiene ningún Sondaje.</a:t>
            </a:r>
          </a:p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Sobrepuesta Sondajes contiene solo sondajes y se encuentra sobre la Base S-57.</a:t>
            </a:r>
          </a:p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Usado por el Cuerpo Ingenieros de Nueva Orleans.</a:t>
            </a:r>
          </a:p>
        </p:txBody>
      </p:sp>
      <p:pic>
        <p:nvPicPr>
          <p:cNvPr id="5" name="Picture 3" descr="C:\Users\Mike\Desktop\noverla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678903"/>
            <a:ext cx="6254787" cy="375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7129462" y="1880257"/>
            <a:ext cx="1855749" cy="23083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  <a:buAutoNum type="arabicPeriod"/>
            </a:pPr>
            <a:r>
              <a:rPr lang="es" sz="1600" b="0" i="0" u="none" dirty="0" smtClean="0">
                <a:solidFill>
                  <a:srgbClr val="098DB4"/>
                </a:solidFill>
              </a:rPr>
              <a:t>Cargue </a:t>
            </a:r>
            <a:r>
              <a:rPr lang="es" sz="1600" b="0" i="0" u="none" dirty="0">
                <a:solidFill>
                  <a:srgbClr val="098DB4"/>
                </a:solidFill>
              </a:rPr>
              <a:t>Sondajes    </a:t>
            </a:r>
            <a:endParaRPr lang="es" sz="1600" b="0" i="0" u="none" dirty="0" smtClean="0">
              <a:solidFill>
                <a:srgbClr val="098DB4"/>
              </a:solidFill>
            </a:endParaRPr>
          </a:p>
          <a:p>
            <a:pPr marL="342900" indent="-342900" algn="l" rtl="0">
              <a:spcBef>
                <a:spcPct val="50000"/>
              </a:spcBef>
              <a:buAutoNum type="arabicPeriod"/>
            </a:pPr>
            <a:r>
              <a:rPr lang="es" sz="1600" b="0" i="0" u="none" dirty="0" smtClean="0">
                <a:solidFill>
                  <a:srgbClr val="098DB4"/>
                </a:solidFill>
              </a:rPr>
              <a:t>Defina </a:t>
            </a:r>
            <a:r>
              <a:rPr lang="es" sz="1600" b="0" i="0" u="none" dirty="0">
                <a:solidFill>
                  <a:srgbClr val="098DB4"/>
                </a:solidFill>
              </a:rPr>
              <a:t>opciones   </a:t>
            </a:r>
            <a:endParaRPr lang="es" sz="1600" b="0" i="0" u="none" dirty="0" smtClean="0">
              <a:solidFill>
                <a:srgbClr val="098DB4"/>
              </a:solidFill>
            </a:endParaRPr>
          </a:p>
          <a:p>
            <a:pPr marL="342900" indent="-342900" algn="l" rtl="0">
              <a:spcBef>
                <a:spcPct val="50000"/>
              </a:spcBef>
              <a:buAutoNum type="arabicPeriod"/>
            </a:pPr>
            <a:r>
              <a:rPr lang="es" sz="1600" b="0" i="0" u="none" dirty="0" smtClean="0">
                <a:solidFill>
                  <a:srgbClr val="098DB4"/>
                </a:solidFill>
              </a:rPr>
              <a:t>Presione </a:t>
            </a:r>
            <a:r>
              <a:rPr lang="es" sz="1600" b="0" i="0" u="none" dirty="0">
                <a:solidFill>
                  <a:srgbClr val="098DB4"/>
                </a:solidFill>
              </a:rPr>
              <a:t>Crear Sobrepuesta Final S57</a:t>
            </a:r>
          </a:p>
        </p:txBody>
      </p:sp>
      <p:pic>
        <p:nvPicPr>
          <p:cNvPr id="4" name="2017 ENC EDITOR S57 Overl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4191002"/>
            <a:ext cx="1676400" cy="100380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95098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50541"/>
            <a:ext cx="8915400" cy="1201271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Planeamiento de Practicaje, Necesita tener muchas isóbatas!</a:t>
            </a:r>
          </a:p>
          <a:p>
            <a:pPr algn="l" rtl="0"/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ocultar isóbatas no usadas de la pantalla, vaya a la ventana Opciones Presentación (F9) y cambie la casilla ‘Ocultar isóbatas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Extra’.</a:t>
            </a:r>
            <a:endParaRPr lang="es" sz="1800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5300" y="0"/>
            <a:ext cx="6934200" cy="990600"/>
          </a:xfrm>
        </p:spPr>
        <p:txBody>
          <a:bodyPr/>
          <a:lstStyle/>
          <a:p>
            <a:pPr algn="l" rtl="0"/>
            <a:r>
              <a:rPr lang="es" sz="3200" b="0" i="0" u="none"/>
              <a:t>Ocultando Isóbatas no Usadas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9408"/>
            <a:ext cx="7010400" cy="3819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32" y="1419408"/>
            <a:ext cx="7010400" cy="3847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496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1" y="1569264"/>
            <a:ext cx="7696200" cy="454914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5074" y="2409264"/>
            <a:ext cx="3904126" cy="315782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 eaLnBrk="1" hangingPunct="1">
              <a:defRPr/>
            </a:pPr>
            <a:r>
              <a:rPr lang="es" sz="1800" b="0" i="0" u="none" dirty="0">
                <a:solidFill>
                  <a:srgbClr val="098DB4"/>
                </a:solidFill>
              </a:rPr>
              <a:t>El EDITOR ENC le permite: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Modificar Cartas S-57 existentes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Crear nuevas Cartas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Crear sobrepuestas de sondajes para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Validar Cartas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Digitalizar GeoTifs a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Exportar S-57 a DXF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Efectuar verificaciones en tiempo real.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es" sz="1600" b="0" i="0" u="none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Planeamiento de Practicaje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40" y="152400"/>
            <a:ext cx="7510463" cy="7620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s" sz="3200" b="0" i="0" u="none"/>
              <a:t>Resumen EDITOR ENC</a:t>
            </a:r>
          </a:p>
        </p:txBody>
      </p:sp>
    </p:spTree>
    <p:extLst>
      <p:ext uri="{BB962C8B-B14F-4D97-AF65-F5344CB8AC3E}">
        <p14:creationId xmlns:p14="http://schemas.microsoft.com/office/powerpoint/2010/main" val="21087882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19600" y="1608033"/>
            <a:ext cx="4572000" cy="3869531"/>
          </a:xfrm>
          <a:noFill/>
          <a:ln>
            <a:noFill/>
          </a:ln>
        </p:spPr>
        <p:txBody>
          <a:bodyPr>
            <a:normAutofit/>
          </a:bodyPr>
          <a:lstStyle/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Vaya a la Ventana Opciones Presentación – pestaña Planeamiento Isóbatas.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Entre la Marea.</a:t>
            </a:r>
          </a:p>
          <a:p>
            <a:pPr lvl="3" algn="l" rtl="0">
              <a:defRPr/>
            </a:pPr>
            <a:r>
              <a:rPr lang="es" sz="800" b="0" i="0" u="none" dirty="0">
                <a:solidFill>
                  <a:schemeClr val="bg2"/>
                </a:solidFill>
              </a:rPr>
              <a:t>Negativa si el nivel del agua esta sobre el medidor!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Defina ‘Ajustar isóbatas a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Marea’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 ‘On’.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‘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Actualizar’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ver los cambios a la presentación de isóbatas.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‘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Aplicar’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ver los cambios en la presentacion de la carta.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Necesita muchas isóbatas para hacer que esto trabaje adecuadamente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!</a:t>
            </a:r>
            <a:endParaRPr lang="es" sz="1800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29529"/>
            <a:ext cx="9067800" cy="6858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s" sz="3200" b="0" i="0" u="none"/>
              <a:t>Planeamiento de Practicaje Mareas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78454"/>
            <a:ext cx="4038600" cy="5654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81000" y="1840454"/>
            <a:ext cx="34290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4" name="Rectangle 13"/>
          <p:cNvSpPr/>
          <p:nvPr/>
        </p:nvSpPr>
        <p:spPr>
          <a:xfrm>
            <a:off x="609600" y="3516854"/>
            <a:ext cx="16002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5" name="Rectangle 14"/>
          <p:cNvSpPr/>
          <p:nvPr/>
        </p:nvSpPr>
        <p:spPr>
          <a:xfrm>
            <a:off x="609600" y="3897854"/>
            <a:ext cx="10668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6" name="Rectangle 15"/>
          <p:cNvSpPr/>
          <p:nvPr/>
        </p:nvSpPr>
        <p:spPr>
          <a:xfrm>
            <a:off x="228600" y="6183854"/>
            <a:ext cx="9144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pic>
        <p:nvPicPr>
          <p:cNvPr id="4" name="2017 ENC EDITOR Pilot Planning Tid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6800" y="5545932"/>
            <a:ext cx="1916176" cy="110013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93005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Content Placeholder 1"/>
          <p:cNvSpPr>
            <a:spLocks noGrp="1"/>
          </p:cNvSpPr>
          <p:nvPr>
            <p:ph idx="1"/>
          </p:nvPr>
        </p:nvSpPr>
        <p:spPr>
          <a:xfrm>
            <a:off x="4186518" y="1804786"/>
            <a:ext cx="4724400" cy="3429000"/>
          </a:xfrm>
          <a:noFill/>
          <a:ln>
            <a:noFill/>
          </a:ln>
        </p:spPr>
        <p:txBody>
          <a:bodyPr vert="horz" lIns="182880" tIns="0" rIns="0" bIns="0" rtlCol="0">
            <a:normAutofit fontScale="92500" lnSpcReduction="10000"/>
          </a:bodyPr>
          <a:lstStyle/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Vaya a la Ventana Opciones Presentación – pestaña Planeamiento Isóbatas.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Entre la profundidad de la Quilla y el Margen de Seguridad.</a:t>
            </a:r>
            <a:endParaRPr lang="e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Active ‘Defina Isóbata Somera a Prof. Quilla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...’ en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‘On’.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‘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Actualizar’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ver los cambios a la presentación de isóbatas.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‘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Aplicar’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ver los cambios en la presentacion de la carta.</a:t>
            </a:r>
          </a:p>
          <a:p>
            <a:pPr algn="l" rtl="0" eaLnBrk="1" hangingPunct="1">
              <a:buClr>
                <a:schemeClr val="tx1"/>
              </a:buClr>
              <a:buFontTx/>
              <a:buChar char="•"/>
            </a:pPr>
            <a:endParaRPr lang="e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824" y="0"/>
            <a:ext cx="8990176" cy="990600"/>
          </a:xfrm>
        </p:spPr>
        <p:txBody>
          <a:bodyPr>
            <a:noAutofit/>
          </a:bodyPr>
          <a:lstStyle/>
          <a:p>
            <a:pPr algn="l" rtl="0" eaLnBrk="1" hangingPunct="1">
              <a:defRPr/>
            </a:pPr>
            <a:r>
              <a:rPr lang="es" sz="3200" b="0" i="0" u="none" dirty="0"/>
              <a:t>Planeamiento de Practicaje  Espacio bajo la quilla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4800" y="1183341"/>
            <a:ext cx="3809144" cy="5450545"/>
            <a:chOff x="2" y="990603"/>
            <a:chExt cx="4257377" cy="586740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990603"/>
              <a:ext cx="4257377" cy="5867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457200" y="2286000"/>
              <a:ext cx="31242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200" y="3200400"/>
              <a:ext cx="31242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09600" y="3962400"/>
              <a:ext cx="9144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2400" y="6400800"/>
              <a:ext cx="9906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</p:grpSp>
      <p:pic>
        <p:nvPicPr>
          <p:cNvPr id="2" name="2017 ENC EDITOR Pilot Planning Ke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53000" y="5327862"/>
            <a:ext cx="2133600" cy="122533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427893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62500" y="2079812"/>
            <a:ext cx="4191000" cy="2994212"/>
          </a:xfrm>
          <a:noFill/>
          <a:ln>
            <a:noFill/>
          </a:ln>
        </p:spPr>
        <p:txBody>
          <a:bodyPr>
            <a:normAutofit fontScale="92500" lnSpcReduction="10000"/>
          </a:bodyPr>
          <a:lstStyle/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Vaya a la Ventana Opciones Presentación – Herramienta Planeamiento Isóbatas.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Defina el valor ‘Altura Buque’.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Clic en ‘Actualizar’ y luego ‘Aplicar’.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Clic en el botón VERCLR.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Una tabla aparecerá con un listado de los objetos S-57 que el buque no pasará.</a:t>
            </a:r>
          </a:p>
          <a:p>
            <a:pPr lvl="1" algn="l" rtl="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 base en las actuales condiciones de Marea.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0234" y="98985"/>
            <a:ext cx="8305800" cy="9906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s" sz="4000" b="0" i="0" u="none">
                <a:latin typeface="+mn-lt"/>
              </a:rPr>
              <a:t>Holgura Vertical.</a:t>
            </a:r>
          </a:p>
        </p:txBody>
      </p:sp>
      <p:pic>
        <p:nvPicPr>
          <p:cNvPr id="4" name="2017 ENC EDITOR Vertical Clearan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00600" y="5422903"/>
            <a:ext cx="2057400" cy="11708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grpSp>
        <p:nvGrpSpPr>
          <p:cNvPr id="5" name="Group 4"/>
          <p:cNvGrpSpPr/>
          <p:nvPr/>
        </p:nvGrpSpPr>
        <p:grpSpPr>
          <a:xfrm>
            <a:off x="304800" y="1264024"/>
            <a:ext cx="3871898" cy="5441576"/>
            <a:chOff x="3" y="990600"/>
            <a:chExt cx="4257377" cy="58674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990600"/>
              <a:ext cx="4257377" cy="5867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304800" y="2819400"/>
              <a:ext cx="3352800" cy="381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676400" y="3886200"/>
              <a:ext cx="990600" cy="381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</p:grpSp>
    </p:spTree>
    <p:extLst>
      <p:ext uri="{BB962C8B-B14F-4D97-AF65-F5344CB8AC3E}">
        <p14:creationId xmlns:p14="http://schemas.microsoft.com/office/powerpoint/2010/main" val="12352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1940" y="-2"/>
            <a:ext cx="7739063" cy="1018331"/>
          </a:xfrm>
        </p:spPr>
        <p:txBody>
          <a:bodyPr/>
          <a:lstStyle/>
          <a:p>
            <a:pPr algn="l" rtl="0"/>
            <a:r>
              <a:rPr lang="es" sz="3200" b="0" i="0" u="none"/>
              <a:t>Validación ENC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6213" y="5655449"/>
            <a:ext cx="3403328" cy="10668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es" sz="1800" b="0" i="0" u="none">
                <a:solidFill>
                  <a:srgbClr val="098DB4"/>
                </a:solidFill>
              </a:rPr>
              <a:t>Usado para determinar si su carta viola las reglas de codificación ENC.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267811"/>
            <a:ext cx="2895600" cy="41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 rot="10800000">
            <a:off x="1594276" y="5024967"/>
            <a:ext cx="838200" cy="381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520" y="1681163"/>
            <a:ext cx="5037532" cy="334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017 ENC EDITOR Validate Char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89876" y="5269688"/>
            <a:ext cx="2194320" cy="136687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272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40" y="3"/>
            <a:ext cx="7662863" cy="990599"/>
          </a:xfrm>
        </p:spPr>
        <p:txBody>
          <a:bodyPr/>
          <a:lstStyle/>
          <a:p>
            <a:pPr algn="l" rtl="0"/>
            <a:r>
              <a:rPr lang="es" sz="3200" b="0" i="0" u="none"/>
              <a:t>Verificación ENC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1"/>
            <a:ext cx="8534400" cy="4267200"/>
          </a:xfrm>
          <a:noFill/>
          <a:ln>
            <a:noFill/>
          </a:ln>
        </p:spPr>
        <p:txBody>
          <a:bodyPr vert="horz" lIns="182880" tIns="0" rIns="0" bIns="0" rtlCol="0">
            <a:normAutofit lnSpcReduction="10000"/>
          </a:bodyPr>
          <a:lstStyle/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Usado “en el agua” para comparar características reales con características de la carta.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 ejecuta en conjunto con HYPACK LEVANTAMIENTO.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usuario marca un blanco en la ubicación de una característica.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usuario examina la Carta ENC para ver si la característica existe y si esta en la ubicación correcta.  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usuario puede luego:</a:t>
            </a:r>
          </a:p>
          <a:p>
            <a:pPr lvl="2" algn="l" rtl="0"/>
            <a:r>
              <a:rPr lang="es" sz="1400" b="0" i="0" u="none">
                <a:solidFill>
                  <a:schemeClr val="bg2"/>
                </a:solidFill>
              </a:rPr>
              <a:t>Mover la característica existente a una nueva ubicación.</a:t>
            </a:r>
          </a:p>
          <a:p>
            <a:pPr lvl="2" algn="l" rtl="0"/>
            <a:r>
              <a:rPr lang="es" sz="1400" b="0" i="0" u="none">
                <a:solidFill>
                  <a:schemeClr val="bg2"/>
                </a:solidFill>
              </a:rPr>
              <a:t>Crear una nueva característica en la nueva ubicación.</a:t>
            </a:r>
          </a:p>
          <a:p>
            <a:pPr lvl="2" algn="l" rtl="0"/>
            <a:r>
              <a:rPr lang="es" sz="1400" b="0" i="0" u="none">
                <a:solidFill>
                  <a:schemeClr val="bg2"/>
                </a:solidFill>
              </a:rPr>
              <a:t>Borrar una Característica Existente.</a:t>
            </a:r>
          </a:p>
          <a:p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40" y="5961531"/>
            <a:ext cx="9144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Usado en conjunto con HYPACK LEVANTAMIENTO para ajustar las posiciones de objetos en su archivo S-57.</a:t>
            </a:r>
          </a:p>
        </p:txBody>
      </p:sp>
      <p:pic>
        <p:nvPicPr>
          <p:cNvPr id="4" name="2017 ENC Editor Verific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4495803"/>
            <a:ext cx="2971800" cy="124960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9417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57150">
            <a:noFill/>
          </a:ln>
        </p:spPr>
        <p:txBody>
          <a:bodyPr/>
          <a:lstStyle/>
          <a:p>
            <a:pPr algn="l" rtl="0">
              <a:defRPr/>
            </a:pPr>
            <a:r>
              <a:rPr lang="es" sz="4400" b="0" i="0" u="none"/>
              <a:t>EDITOR ENC A DXF</a:t>
            </a:r>
          </a:p>
        </p:txBody>
      </p:sp>
    </p:spTree>
    <p:extLst>
      <p:ext uri="{BB962C8B-B14F-4D97-AF65-F5344CB8AC3E}">
        <p14:creationId xmlns:p14="http://schemas.microsoft.com/office/powerpoint/2010/main" val="1067693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3132" y="304801"/>
            <a:ext cx="6528671" cy="607787"/>
          </a:xfrm>
        </p:spPr>
        <p:txBody>
          <a:bodyPr/>
          <a:lstStyle/>
          <a:p>
            <a:pPr marL="54863" algn="l" rtl="0">
              <a:defRPr/>
            </a:pPr>
            <a:r>
              <a:rPr lang="es" sz="3200" b="0" i="0" u="none"/>
              <a:t>EDITOR ENC EXPORTAR A DXF</a:t>
            </a:r>
          </a:p>
        </p:txBody>
      </p:sp>
      <p:pic>
        <p:nvPicPr>
          <p:cNvPr id="3" name="2017 ENC EDITOR Export to DX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89" y="1506073"/>
            <a:ext cx="7086600" cy="443035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28600" y="6172200"/>
            <a:ext cx="7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Como traer su información ENC a un paquete CAD-GIS.</a:t>
            </a:r>
          </a:p>
        </p:txBody>
      </p:sp>
    </p:spTree>
    <p:extLst>
      <p:ext uri="{BB962C8B-B14F-4D97-AF65-F5344CB8AC3E}">
        <p14:creationId xmlns:p14="http://schemas.microsoft.com/office/powerpoint/2010/main" val="379604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581400" y="6172200"/>
            <a:ext cx="3276600" cy="4572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</a:pPr>
            <a:r>
              <a:rPr lang="es" sz="2000" b="0" i="0" u="none">
                <a:solidFill>
                  <a:srgbClr val="098DB4"/>
                </a:solidFill>
              </a:rPr>
              <a:t>El Resultado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7064" y="228040"/>
            <a:ext cx="6528671" cy="685800"/>
          </a:xfrm>
        </p:spPr>
        <p:txBody>
          <a:bodyPr/>
          <a:lstStyle/>
          <a:p>
            <a:pPr algn="l" rtl="0"/>
            <a:r>
              <a:rPr lang="es" sz="3200" b="0" i="0" u="none"/>
              <a:t>Datos S57 en un Visor AutoCAD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12" y="1573307"/>
            <a:ext cx="7467600" cy="448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0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Sesioines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63071" y="1685365"/>
            <a:ext cx="4504765" cy="3836894"/>
          </a:xfrm>
          <a:noFill/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 algn="l" rtl="0">
              <a:spcBef>
                <a:spcPct val="0"/>
              </a:spcBef>
              <a:buClr>
                <a:schemeClr val="bg1"/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EDITOR ENC es usado para crear y/o modificar cartas electronicas en formato S-57.</a:t>
            </a:r>
          </a:p>
          <a:p>
            <a:pPr algn="l" rtl="0">
              <a:spcBef>
                <a:spcPct val="0"/>
              </a:spcBef>
              <a:buClr>
                <a:schemeClr val="bg1"/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Localizado bajo el menú ‘Productos Finales’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EDITOR ENC lee los PARAMETROS GEODESICOS para el proyecto actual.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Sus datos S-57 son siempre salvados en WGS 84.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HYPACK efectúa una transformación de datum (si es necesario) y una conversión de cuadrícula para mostrar correctamente la carta S-57 en cualquier proyección.</a:t>
            </a:r>
          </a:p>
        </p:txBody>
      </p:sp>
      <p:sp>
        <p:nvSpPr>
          <p:cNvPr id="1638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1940" y="0"/>
            <a:ext cx="6672263" cy="990600"/>
          </a:xfrm>
        </p:spPr>
        <p:txBody>
          <a:bodyPr/>
          <a:lstStyle/>
          <a:p>
            <a:pPr marL="54863" algn="l" rtl="0">
              <a:defRPr/>
            </a:pPr>
            <a:r>
              <a:rPr lang="es" sz="3200" b="0" i="0" u="none"/>
              <a:t>Iniciando </a:t>
            </a:r>
            <a:r>
              <a:rPr lang="es" b="0" i="0" u="none"/>
              <a:t>EDITOR ENC</a:t>
            </a:r>
          </a:p>
        </p:txBody>
      </p:sp>
      <p:pic>
        <p:nvPicPr>
          <p:cNvPr id="20484" name="Picture 5" descr="C:\2008 HYPACK Final\14 - ENC EDITOR\Pictures\Launch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546" y="1810869"/>
            <a:ext cx="3709314" cy="2420471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61940" y="5867400"/>
            <a:ext cx="73152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 puede leer S-63 (archivos S-57 encriptados) en el EDITOR ENC.  Esto es debido a restricciones de derechos de autor.</a:t>
            </a:r>
          </a:p>
        </p:txBody>
      </p:sp>
    </p:spTree>
    <p:extLst>
      <p:ext uri="{BB962C8B-B14F-4D97-AF65-F5344CB8AC3E}">
        <p14:creationId xmlns:p14="http://schemas.microsoft.com/office/powerpoint/2010/main" val="21460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3" y="1524000"/>
            <a:ext cx="6683521" cy="458084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990600"/>
          </a:xfrm>
        </p:spPr>
        <p:txBody>
          <a:bodyPr/>
          <a:lstStyle/>
          <a:p>
            <a:pPr marL="54863" algn="l" rtl="0">
              <a:defRPr/>
            </a:pPr>
            <a:r>
              <a:rPr lang="es" sz="3200" b="0" i="0" u="none"/>
              <a:t>Disposición EDITOR ENC</a:t>
            </a: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141017" y="2807821"/>
            <a:ext cx="1143000" cy="2514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Objeto 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Administrador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Ventana</a:t>
            </a:r>
          </a:p>
          <a:p>
            <a:pPr algn="l" rtl="0"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Cartas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Características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Espaciales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8207521" y="4179421"/>
            <a:ext cx="876658" cy="1143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Mapa 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Mostrar</a:t>
            </a: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Ventana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078184" y="3902511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10" name="Right Arrow 9"/>
          <p:cNvSpPr/>
          <p:nvPr/>
        </p:nvSpPr>
        <p:spPr>
          <a:xfrm rot="10800000">
            <a:off x="7521721" y="4636621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3" name="TextBox 2"/>
          <p:cNvSpPr txBox="1"/>
          <p:nvPr/>
        </p:nvSpPr>
        <p:spPr>
          <a:xfrm>
            <a:off x="5453281" y="2503022"/>
            <a:ext cx="1219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Tablero</a:t>
            </a:r>
          </a:p>
        </p:txBody>
      </p:sp>
      <p:sp>
        <p:nvSpPr>
          <p:cNvPr id="12" name="Right Arrow 11"/>
          <p:cNvSpPr/>
          <p:nvPr/>
        </p:nvSpPr>
        <p:spPr>
          <a:xfrm rot="10800000">
            <a:off x="4778179" y="2542489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886792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815263" cy="990600"/>
          </a:xfrm>
        </p:spPr>
        <p:txBody>
          <a:bodyPr/>
          <a:lstStyle/>
          <a:p>
            <a:pPr marL="54863" algn="l" rtl="0">
              <a:defRPr/>
            </a:pPr>
            <a:r>
              <a:rPr lang="es" sz="3200" b="0" i="0" u="none"/>
              <a:t>Vistas Carta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2" y="1295402"/>
            <a:ext cx="4066867" cy="2370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04" y="2286000"/>
            <a:ext cx="4254351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2" y="4114803"/>
            <a:ext cx="4047817" cy="2371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2" y="3665460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Mostrar Carta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5606" y="6486526"/>
            <a:ext cx="4043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Presentación Carta y Geometría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7106" y="4724402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Mostrar Geometría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2" y="5931903"/>
            <a:ext cx="1442235" cy="792215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>
            <a:off x="3124200" y="6096003"/>
            <a:ext cx="609600" cy="390525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80456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715000" y="1828800"/>
            <a:ext cx="3204882" cy="361277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es" sz="1800" b="0" i="0" u="none">
                <a:solidFill>
                  <a:schemeClr val="bg2"/>
                </a:solidFill>
              </a:rPr>
              <a:t>Características:</a:t>
            </a:r>
          </a:p>
          <a:p>
            <a:endParaRPr lang="es" sz="1800" dirty="0">
              <a:solidFill>
                <a:schemeClr val="bg2"/>
              </a:solidFill>
            </a:endParaRP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Creando una nueva Característica</a:t>
            </a:r>
          </a:p>
          <a:p>
            <a:pPr lvl="2"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Menú Características</a:t>
            </a:r>
          </a:p>
          <a:p>
            <a:pPr lvl="2"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de Listado XYZ</a:t>
            </a:r>
          </a:p>
          <a:p>
            <a:pPr lvl="2"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Digitalizando GeoTIF</a:t>
            </a: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/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Moviendo una Característica Existente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Borrando una Característica Existente</a:t>
            </a:r>
          </a:p>
          <a:p>
            <a:pPr lvl="1"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Modificando Atributos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7315200" cy="990600"/>
          </a:xfrm>
        </p:spPr>
        <p:txBody>
          <a:bodyPr/>
          <a:lstStyle/>
          <a:p>
            <a:pPr algn="l" rtl="0"/>
            <a:r>
              <a:rPr lang="es" sz="3200" b="0" i="0" u="none"/>
              <a:t>Actualizando Cartas S-57 existentes</a:t>
            </a:r>
          </a:p>
        </p:txBody>
      </p:sp>
      <p:pic>
        <p:nvPicPr>
          <p:cNvPr id="2" name="2017 ENC EDITOR New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994647"/>
            <a:ext cx="5165055" cy="333486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54057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205663" cy="990600"/>
          </a:xfrm>
        </p:spPr>
        <p:txBody>
          <a:bodyPr/>
          <a:lstStyle/>
          <a:p>
            <a:pPr algn="l" rtl="0"/>
            <a:r>
              <a:rPr lang="es" sz="3200" b="0" i="0" u="none"/>
              <a:t>Actualizando Cartas S-57 existentes</a:t>
            </a:r>
          </a:p>
        </p:txBody>
      </p:sp>
      <p:pic>
        <p:nvPicPr>
          <p:cNvPr id="2" name="2017 ENC EDITOR Digitiging GeoTIF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40" y="1905000"/>
            <a:ext cx="5278709" cy="324970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715000" y="1828800"/>
            <a:ext cx="3505200" cy="405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>
            <a:normAutofit/>
          </a:bodyPr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s" b="0" i="0" u="none">
                <a:solidFill>
                  <a:schemeClr val="bg2"/>
                </a:solidFill>
              </a:rPr>
              <a:t>Características: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Creando una nueva Característica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Menú Características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de Listado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Digitalizando GeoTIF</a:t>
            </a: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Moviendo una Característica Existente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Borrando una Característica Existente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Modificando Atributos</a:t>
            </a:r>
          </a:p>
        </p:txBody>
      </p:sp>
    </p:spTree>
    <p:extLst>
      <p:ext uri="{BB962C8B-B14F-4D97-AF65-F5344CB8AC3E}">
        <p14:creationId xmlns:p14="http://schemas.microsoft.com/office/powerpoint/2010/main" val="75643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CB23DDB1-B8C0-4842-B8C0-D3B3EC071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4" y="0"/>
            <a:ext cx="8010313" cy="988786"/>
          </a:xfrm>
        </p:spPr>
        <p:txBody>
          <a:bodyPr/>
          <a:lstStyle/>
          <a:p>
            <a:pPr algn="l" rtl="0"/>
            <a:r>
              <a:rPr lang="es" sz="3200" b="0" i="0" u="none" dirty="0"/>
              <a:t>Actualizando Cartas S-57 existentes</a:t>
            </a:r>
          </a:p>
        </p:txBody>
      </p:sp>
      <p:pic>
        <p:nvPicPr>
          <p:cNvPr id="2" name="2017 ENC EDITOR Moving a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474" y="2007815"/>
            <a:ext cx="5113120" cy="315309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715000" y="1828800"/>
            <a:ext cx="3505200" cy="405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>
            <a:normAutofit/>
          </a:bodyPr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s" b="0" i="0" u="none">
                <a:solidFill>
                  <a:schemeClr val="bg2"/>
                </a:solidFill>
              </a:rPr>
              <a:t>Características: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Creando una nueva Característica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Menú Características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Importe de Listado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Digitalizando GeoTIF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Moviendo una Característica Existente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Borrando una Característica Existente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Modificando Atributos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2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715000" y="1828800"/>
            <a:ext cx="3429000" cy="3086100"/>
          </a:xfrm>
          <a:noFill/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es" sz="1800" b="0" i="0" u="none" dirty="0">
                <a:solidFill>
                  <a:schemeClr val="bg2"/>
                </a:solidFill>
              </a:rPr>
              <a:t>Características:</a:t>
            </a:r>
          </a:p>
          <a:p>
            <a:pPr lvl="1" algn="l" rtl="0"/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Creando una nueva Característica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Menú Características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Importe de Listado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Digitalizando GeoTIF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Moviendo una Característica Existente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Borrando una Característica Existente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Modificando Atributos</a:t>
            </a:r>
          </a:p>
        </p:txBody>
      </p:sp>
      <p:pic>
        <p:nvPicPr>
          <p:cNvPr id="2" name="2017 ENC EDITOR Deleting a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40" y="2013419"/>
            <a:ext cx="5238719" cy="325782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7B0CFEA6-704B-4829-9EE7-9481F33F91BE}"/>
              </a:ext>
            </a:extLst>
          </p:cNvPr>
          <p:cNvSpPr txBox="1">
            <a:spLocks/>
          </p:cNvSpPr>
          <p:nvPr/>
        </p:nvSpPr>
        <p:spPr>
          <a:xfrm>
            <a:off x="261940" y="0"/>
            <a:ext cx="7205663" cy="990600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es" sz="3200" b="0" i="0" u="none">
                <a:solidFill>
                  <a:schemeClr val="bg1"/>
                </a:solidFill>
              </a:rPr>
              <a:t>Actualizando Cartas S-57 existentes</a:t>
            </a:r>
          </a:p>
        </p:txBody>
      </p:sp>
    </p:spTree>
    <p:extLst>
      <p:ext uri="{BB962C8B-B14F-4D97-AF65-F5344CB8AC3E}">
        <p14:creationId xmlns:p14="http://schemas.microsoft.com/office/powerpoint/2010/main" val="58097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4743</TotalTime>
  <Words>1044</Words>
  <Application>Microsoft Office PowerPoint</Application>
  <PresentationFormat>On-screen Show (4:3)</PresentationFormat>
  <Paragraphs>221</Paragraphs>
  <Slides>28</Slides>
  <Notes>6</Notes>
  <HiddenSlides>0</HiddenSlides>
  <MMClips>17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Lucida Grande</vt:lpstr>
      <vt:lpstr>Calibri</vt:lpstr>
      <vt:lpstr>Bell Gossett Eco</vt:lpstr>
      <vt:lpstr>Bell Gossett</vt:lpstr>
      <vt:lpstr>EDITOR ENC</vt:lpstr>
      <vt:lpstr>Resumen EDITOR ENC</vt:lpstr>
      <vt:lpstr>Iniciando EDITOR ENC</vt:lpstr>
      <vt:lpstr>Disposición EDITOR ENC</vt:lpstr>
      <vt:lpstr>Vistas Carta</vt:lpstr>
      <vt:lpstr>Actualizando Cartas S-57 existentes</vt:lpstr>
      <vt:lpstr>Actualizando Cartas S-57 existentes</vt:lpstr>
      <vt:lpstr>Actualizando Cartas S-57 existentes</vt:lpstr>
      <vt:lpstr>PowerPoint Presentation</vt:lpstr>
      <vt:lpstr>Actualizando Cartas S-57 existentes</vt:lpstr>
      <vt:lpstr>Importando Nueva info de Sondajes</vt:lpstr>
      <vt:lpstr>Importando Nueva info de Sondajes</vt:lpstr>
      <vt:lpstr>Importando Nueva info de Sondajes</vt:lpstr>
      <vt:lpstr>Recortando Características hasta el Límite de una Carta</vt:lpstr>
      <vt:lpstr>Importando Sondajes</vt:lpstr>
      <vt:lpstr>Herramienta Planeación de Pilotaje</vt:lpstr>
      <vt:lpstr>Esquemas de Color para Areas de Profundidad</vt:lpstr>
      <vt:lpstr>Sobrepuestas Sondajes S-57</vt:lpstr>
      <vt:lpstr>Ocultando Isóbatas no Usadas</vt:lpstr>
      <vt:lpstr>Planeamiento de Practicaje Mareas</vt:lpstr>
      <vt:lpstr>Planeamiento de Practicaje  Espacio bajo la quilla</vt:lpstr>
      <vt:lpstr>Holgura Vertical.</vt:lpstr>
      <vt:lpstr>Validación ENC</vt:lpstr>
      <vt:lpstr>Verificación ENC</vt:lpstr>
      <vt:lpstr>EDITOR ENC A DXF</vt:lpstr>
      <vt:lpstr>EDITOR ENC EXPORTAR A DXF</vt:lpstr>
      <vt:lpstr>Datos S57 en un Visor AutoCAD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200</cp:revision>
  <dcterms:created xsi:type="dcterms:W3CDTF">2014-07-07T18:31:44Z</dcterms:created>
  <dcterms:modified xsi:type="dcterms:W3CDTF">2020-02-21T14:13:59Z</dcterms:modified>
</cp:coreProperties>
</file>