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327" r:id="rId4"/>
  </p:sldMasterIdLst>
  <p:notesMasterIdLst>
    <p:notesMasterId r:id="rId17"/>
  </p:notesMasterIdLst>
  <p:handoutMasterIdLst>
    <p:handoutMasterId r:id="rId18"/>
  </p:handoutMasterIdLst>
  <p:sldIdLst>
    <p:sldId id="293" r:id="rId5"/>
    <p:sldId id="418" r:id="rId6"/>
    <p:sldId id="419" r:id="rId7"/>
    <p:sldId id="352" r:id="rId8"/>
    <p:sldId id="349" r:id="rId9"/>
    <p:sldId id="436" r:id="rId10"/>
    <p:sldId id="432" r:id="rId11"/>
    <p:sldId id="434" r:id="rId12"/>
    <p:sldId id="435" r:id="rId13"/>
    <p:sldId id="437" r:id="rId14"/>
    <p:sldId id="438" r:id="rId15"/>
    <p:sldId id="439" r:id="rId16"/>
  </p:sldIdLst>
  <p:sldSz cx="12188825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3B2E39-DF9F-4498-BC3C-DDCB4487A5EB}">
          <p14:sldIdLst>
            <p14:sldId id="293"/>
            <p14:sldId id="418"/>
          </p14:sldIdLst>
        </p14:section>
        <p14:section name="Intro to unmanned Systems" id="{AF293934-1D09-4400-91FA-86201DAF2F5E}">
          <p14:sldIdLst>
            <p14:sldId id="419"/>
            <p14:sldId id="352"/>
            <p14:sldId id="349"/>
          </p14:sldIdLst>
        </p14:section>
        <p14:section name="ASV Sensor Payload" id="{A42C8688-8911-4DE1-876E-91764B20AAE2}">
          <p14:sldIdLst>
            <p14:sldId id="436"/>
            <p14:sldId id="432"/>
            <p14:sldId id="434"/>
            <p14:sldId id="435"/>
            <p14:sldId id="437"/>
            <p14:sldId id="438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7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D"/>
    <a:srgbClr val="5861A9"/>
    <a:srgbClr val="0D739C"/>
    <a:srgbClr val="0089B1"/>
    <a:srgbClr val="7A6855"/>
    <a:srgbClr val="001A70"/>
    <a:srgbClr val="BF0D3E"/>
    <a:srgbClr val="E47200"/>
    <a:srgbClr val="53565A"/>
    <a:srgbClr val="6E6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1E623-C7E3-478A-84ED-8441C8A6B98A}" v="84" dt="2021-12-13T20:36:14.923"/>
    <p1510:client id="{8C68F61E-655D-44B0-A9A6-344A2B85863B}" v="86" dt="2021-12-13T20:32:47.831"/>
    <p1510:client id="{EB4469D1-4ABE-4273-AF0A-3AE93D3ADD85}" v="20" dt="2021-12-13T03:18:31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8" y="44"/>
      </p:cViewPr>
      <p:guideLst>
        <p:guide orient="horz" pos="2448"/>
        <p:guide pos="73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isley, Jerry - Xylem" userId="S::jerry.knisley@xylem.com::8299edff-d842-457f-83d3-96a4e18585ef" providerId="AD" clId="Web-{7E3BDC34-E646-4018-BCB4-778B448F4722}"/>
    <pc:docChg chg="sldOrd addSection modSection">
      <pc:chgData name="Knisley, Jerry - Xylem" userId="S::jerry.knisley@xylem.com::8299edff-d842-457f-83d3-96a4e18585ef" providerId="AD" clId="Web-{7E3BDC34-E646-4018-BCB4-778B448F4722}" dt="2021-12-11T13:40:29.630" v="10"/>
      <pc:docMkLst>
        <pc:docMk/>
      </pc:docMkLst>
      <pc:sldChg chg="ord">
        <pc:chgData name="Knisley, Jerry - Xylem" userId="S::jerry.knisley@xylem.com::8299edff-d842-457f-83d3-96a4e18585ef" providerId="AD" clId="Web-{7E3BDC34-E646-4018-BCB4-778B448F4722}" dt="2021-12-11T13:40:29.630" v="10"/>
        <pc:sldMkLst>
          <pc:docMk/>
          <pc:sldMk cId="3605546739" sldId="418"/>
        </pc:sldMkLst>
      </pc:sldChg>
    </pc:docChg>
  </pc:docChgLst>
  <pc:docChgLst>
    <pc:chgData name="Knisley, Jerry - Xylem" userId="S::jerry.knisley@xylem.com::8299edff-d842-457f-83d3-96a4e18585ef" providerId="AD" clId="Web-{4DF1E623-C7E3-478A-84ED-8441C8A6B98A}"/>
    <pc:docChg chg="modSld">
      <pc:chgData name="Knisley, Jerry - Xylem" userId="S::jerry.knisley@xylem.com::8299edff-d842-457f-83d3-96a4e18585ef" providerId="AD" clId="Web-{4DF1E623-C7E3-478A-84ED-8441C8A6B98A}" dt="2021-12-13T20:36:14.860" v="52" actId="20577"/>
      <pc:docMkLst>
        <pc:docMk/>
      </pc:docMkLst>
      <pc:sldChg chg="delSp modSp">
        <pc:chgData name="Knisley, Jerry - Xylem" userId="S::jerry.knisley@xylem.com::8299edff-d842-457f-83d3-96a4e18585ef" providerId="AD" clId="Web-{4DF1E623-C7E3-478A-84ED-8441C8A6B98A}" dt="2021-12-13T20:36:14.860" v="52" actId="20577"/>
        <pc:sldMkLst>
          <pc:docMk/>
          <pc:sldMk cId="3605546739" sldId="418"/>
        </pc:sldMkLst>
        <pc:spChg chg="del mod">
          <ac:chgData name="Knisley, Jerry - Xylem" userId="S::jerry.knisley@xylem.com::8299edff-d842-457f-83d3-96a4e18585ef" providerId="AD" clId="Web-{4DF1E623-C7E3-478A-84ED-8441C8A6B98A}" dt="2021-12-13T20:35:17.812" v="10"/>
          <ac:spMkLst>
            <pc:docMk/>
            <pc:sldMk cId="3605546739" sldId="418"/>
            <ac:spMk id="36" creationId="{00000000-0000-0000-0000-000000000000}"/>
          </ac:spMkLst>
        </pc:spChg>
        <pc:spChg chg="del">
          <ac:chgData name="Knisley, Jerry - Xylem" userId="S::jerry.knisley@xylem.com::8299edff-d842-457f-83d3-96a4e18585ef" providerId="AD" clId="Web-{4DF1E623-C7E3-478A-84ED-8441C8A6B98A}" dt="2021-12-13T20:35:15.609" v="7"/>
          <ac:spMkLst>
            <pc:docMk/>
            <pc:sldMk cId="3605546739" sldId="418"/>
            <ac:spMk id="37" creationId="{00000000-0000-0000-0000-000000000000}"/>
          </ac:spMkLst>
        </pc:spChg>
        <pc:spChg chg="del">
          <ac:chgData name="Knisley, Jerry - Xylem" userId="S::jerry.knisley@xylem.com::8299edff-d842-457f-83d3-96a4e18585ef" providerId="AD" clId="Web-{4DF1E623-C7E3-478A-84ED-8441C8A6B98A}" dt="2021-12-13T20:35:14.750" v="6"/>
          <ac:spMkLst>
            <pc:docMk/>
            <pc:sldMk cId="3605546739" sldId="418"/>
            <ac:spMk id="38" creationId="{00000000-0000-0000-0000-000000000000}"/>
          </ac:spMkLst>
        </pc:spChg>
        <pc:spChg chg="del">
          <ac:chgData name="Knisley, Jerry - Xylem" userId="S::jerry.knisley@xylem.com::8299edff-d842-457f-83d3-96a4e18585ef" providerId="AD" clId="Web-{4DF1E623-C7E3-478A-84ED-8441C8A6B98A}" dt="2021-12-13T20:35:13.640" v="5"/>
          <ac:spMkLst>
            <pc:docMk/>
            <pc:sldMk cId="3605546739" sldId="418"/>
            <ac:spMk id="39" creationId="{00000000-0000-0000-0000-000000000000}"/>
          </ac:spMkLst>
        </pc:spChg>
        <pc:spChg chg="del">
          <ac:chgData name="Knisley, Jerry - Xylem" userId="S::jerry.knisley@xylem.com::8299edff-d842-457f-83d3-96a4e18585ef" providerId="AD" clId="Web-{4DF1E623-C7E3-478A-84ED-8441C8A6B98A}" dt="2021-12-13T20:35:13.640" v="4"/>
          <ac:spMkLst>
            <pc:docMk/>
            <pc:sldMk cId="3605546739" sldId="418"/>
            <ac:spMk id="40" creationId="{00000000-0000-0000-0000-000000000000}"/>
          </ac:spMkLst>
        </pc:spChg>
        <pc:spChg chg="mod">
          <ac:chgData name="Knisley, Jerry - Xylem" userId="S::jerry.knisley@xylem.com::8299edff-d842-457f-83d3-96a4e18585ef" providerId="AD" clId="Web-{4DF1E623-C7E3-478A-84ED-8441C8A6B98A}" dt="2021-12-13T20:35:25.500" v="14" actId="1076"/>
          <ac:spMkLst>
            <pc:docMk/>
            <pc:sldMk cId="3605546739" sldId="418"/>
            <ac:spMk id="45" creationId="{00000000-0000-0000-0000-000000000000}"/>
          </ac:spMkLst>
        </pc:spChg>
        <pc:spChg chg="mod">
          <ac:chgData name="Knisley, Jerry - Xylem" userId="S::jerry.knisley@xylem.com::8299edff-d842-457f-83d3-96a4e18585ef" providerId="AD" clId="Web-{4DF1E623-C7E3-478A-84ED-8441C8A6B98A}" dt="2021-12-13T20:35:25.516" v="15" actId="1076"/>
          <ac:spMkLst>
            <pc:docMk/>
            <pc:sldMk cId="3605546739" sldId="418"/>
            <ac:spMk id="46" creationId="{00000000-0000-0000-0000-000000000000}"/>
          </ac:spMkLst>
        </pc:spChg>
        <pc:spChg chg="del">
          <ac:chgData name="Knisley, Jerry - Xylem" userId="S::jerry.knisley@xylem.com::8299edff-d842-457f-83d3-96a4e18585ef" providerId="AD" clId="Web-{4DF1E623-C7E3-478A-84ED-8441C8A6B98A}" dt="2021-12-13T20:35:13.640" v="1"/>
          <ac:spMkLst>
            <pc:docMk/>
            <pc:sldMk cId="3605546739" sldId="418"/>
            <ac:spMk id="47" creationId="{00000000-0000-0000-0000-000000000000}"/>
          </ac:spMkLst>
        </pc:spChg>
        <pc:spChg chg="del">
          <ac:chgData name="Knisley, Jerry - Xylem" userId="S::jerry.knisley@xylem.com::8299edff-d842-457f-83d3-96a4e18585ef" providerId="AD" clId="Web-{4DF1E623-C7E3-478A-84ED-8441C8A6B98A}" dt="2021-12-13T20:35:13.640" v="0"/>
          <ac:spMkLst>
            <pc:docMk/>
            <pc:sldMk cId="3605546739" sldId="418"/>
            <ac:spMk id="49" creationId="{00000000-0000-0000-0000-000000000000}"/>
          </ac:spMkLst>
        </pc:spChg>
        <pc:spChg chg="del">
          <ac:chgData name="Knisley, Jerry - Xylem" userId="S::jerry.knisley@xylem.com::8299edff-d842-457f-83d3-96a4e18585ef" providerId="AD" clId="Web-{4DF1E623-C7E3-478A-84ED-8441C8A6B98A}" dt="2021-12-13T20:35:13.640" v="3"/>
          <ac:spMkLst>
            <pc:docMk/>
            <pc:sldMk cId="3605546739" sldId="418"/>
            <ac:spMk id="53" creationId="{00000000-0000-0000-0000-000000000000}"/>
          </ac:spMkLst>
        </pc:spChg>
        <pc:spChg chg="del">
          <ac:chgData name="Knisley, Jerry - Xylem" userId="S::jerry.knisley@xylem.com::8299edff-d842-457f-83d3-96a4e18585ef" providerId="AD" clId="Web-{4DF1E623-C7E3-478A-84ED-8441C8A6B98A}" dt="2021-12-13T20:35:13.640" v="2"/>
          <ac:spMkLst>
            <pc:docMk/>
            <pc:sldMk cId="3605546739" sldId="418"/>
            <ac:spMk id="54" creationId="{00000000-0000-0000-0000-000000000000}"/>
          </ac:spMkLst>
        </pc:spChg>
        <pc:spChg chg="mod">
          <ac:chgData name="Knisley, Jerry - Xylem" userId="S::jerry.knisley@xylem.com::8299edff-d842-457f-83d3-96a4e18585ef" providerId="AD" clId="Web-{4DF1E623-C7E3-478A-84ED-8441C8A6B98A}" dt="2021-12-13T20:36:14.860" v="52" actId="20577"/>
          <ac:spMkLst>
            <pc:docMk/>
            <pc:sldMk cId="3605546739" sldId="418"/>
            <ac:spMk id="55" creationId="{00000000-0000-0000-0000-000000000000}"/>
          </ac:spMkLst>
        </pc:spChg>
        <pc:spChg chg="mod">
          <ac:chgData name="Knisley, Jerry - Xylem" userId="S::jerry.knisley@xylem.com::8299edff-d842-457f-83d3-96a4e18585ef" providerId="AD" clId="Web-{4DF1E623-C7E3-478A-84ED-8441C8A6B98A}" dt="2021-12-13T20:35:25.500" v="13" actId="1076"/>
          <ac:spMkLst>
            <pc:docMk/>
            <pc:sldMk cId="3605546739" sldId="418"/>
            <ac:spMk id="56" creationId="{00000000-0000-0000-0000-000000000000}"/>
          </ac:spMkLst>
        </pc:spChg>
        <pc:spChg chg="mod">
          <ac:chgData name="Knisley, Jerry - Xylem" userId="S::jerry.knisley@xylem.com::8299edff-d842-457f-83d3-96a4e18585ef" providerId="AD" clId="Web-{4DF1E623-C7E3-478A-84ED-8441C8A6B98A}" dt="2021-12-13T20:35:25.484" v="11" actId="1076"/>
          <ac:spMkLst>
            <pc:docMk/>
            <pc:sldMk cId="3605546739" sldId="418"/>
            <ac:spMk id="57" creationId="{00000000-0000-0000-0000-000000000000}"/>
          </ac:spMkLst>
        </pc:spChg>
        <pc:spChg chg="mod">
          <ac:chgData name="Knisley, Jerry - Xylem" userId="S::jerry.knisley@xylem.com::8299edff-d842-457f-83d3-96a4e18585ef" providerId="AD" clId="Web-{4DF1E623-C7E3-478A-84ED-8441C8A6B98A}" dt="2021-12-13T20:35:25.484" v="12" actId="1076"/>
          <ac:spMkLst>
            <pc:docMk/>
            <pc:sldMk cId="3605546739" sldId="418"/>
            <ac:spMk id="58" creationId="{00000000-0000-0000-0000-000000000000}"/>
          </ac:spMkLst>
        </pc:spChg>
      </pc:sldChg>
    </pc:docChg>
  </pc:docChgLst>
  <pc:docChgLst>
    <pc:chgData name="Knisley, Jerry - Xylem" userId="8299edff-d842-457f-83d3-96a4e18585ef" providerId="ADAL" clId="{8C68F61E-655D-44B0-A9A6-344A2B85863B}"/>
    <pc:docChg chg="undo custSel addSld delSld modSld sldOrd modMainMaster addSection delSection modSection">
      <pc:chgData name="Knisley, Jerry - Xylem" userId="8299edff-d842-457f-83d3-96a4e18585ef" providerId="ADAL" clId="{8C68F61E-655D-44B0-A9A6-344A2B85863B}" dt="2021-12-13T20:34:35.370" v="2715" actId="17851"/>
      <pc:docMkLst>
        <pc:docMk/>
      </pc:docMkLst>
      <pc:sldChg chg="del">
        <pc:chgData name="Knisley, Jerry - Xylem" userId="8299edff-d842-457f-83d3-96a4e18585ef" providerId="ADAL" clId="{8C68F61E-655D-44B0-A9A6-344A2B85863B}" dt="2021-12-11T13:56:28.859" v="242" actId="2696"/>
        <pc:sldMkLst>
          <pc:docMk/>
          <pc:sldMk cId="0" sldId="297"/>
        </pc:sldMkLst>
      </pc:sldChg>
      <pc:sldChg chg="modSp mod ord">
        <pc:chgData name="Knisley, Jerry - Xylem" userId="8299edff-d842-457f-83d3-96a4e18585ef" providerId="ADAL" clId="{8C68F61E-655D-44B0-A9A6-344A2B85863B}" dt="2021-12-13T18:06:10.421" v="558" actId="113"/>
        <pc:sldMkLst>
          <pc:docMk/>
          <pc:sldMk cId="2621319970" sldId="349"/>
        </pc:sldMkLst>
        <pc:spChg chg="mod">
          <ac:chgData name="Knisley, Jerry - Xylem" userId="8299edff-d842-457f-83d3-96a4e18585ef" providerId="ADAL" clId="{8C68F61E-655D-44B0-A9A6-344A2B85863B}" dt="2021-12-13T18:06:10.421" v="558" actId="113"/>
          <ac:spMkLst>
            <pc:docMk/>
            <pc:sldMk cId="2621319970" sldId="349"/>
            <ac:spMk id="2" creationId="{00000000-0000-0000-0000-000000000000}"/>
          </ac:spMkLst>
        </pc:spChg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3136863310" sldId="351"/>
        </pc:sldMkLst>
      </pc:sldChg>
      <pc:sldChg chg="addSp delSp modSp mod">
        <pc:chgData name="Knisley, Jerry - Xylem" userId="8299edff-d842-457f-83d3-96a4e18585ef" providerId="ADAL" clId="{8C68F61E-655D-44B0-A9A6-344A2B85863B}" dt="2021-12-11T14:05:55.489" v="310" actId="14100"/>
        <pc:sldMkLst>
          <pc:docMk/>
          <pc:sldMk cId="2123464388" sldId="352"/>
        </pc:sldMkLst>
        <pc:spChg chg="mod">
          <ac:chgData name="Knisley, Jerry - Xylem" userId="8299edff-d842-457f-83d3-96a4e18585ef" providerId="ADAL" clId="{8C68F61E-655D-44B0-A9A6-344A2B85863B}" dt="2021-12-11T14:05:02.917" v="304" actId="20577"/>
          <ac:spMkLst>
            <pc:docMk/>
            <pc:sldMk cId="2123464388" sldId="352"/>
            <ac:spMk id="3" creationId="{00000000-0000-0000-0000-000000000000}"/>
          </ac:spMkLst>
        </pc:spChg>
        <pc:picChg chg="add mod">
          <ac:chgData name="Knisley, Jerry - Xylem" userId="8299edff-d842-457f-83d3-96a4e18585ef" providerId="ADAL" clId="{8C68F61E-655D-44B0-A9A6-344A2B85863B}" dt="2021-12-11T14:05:09.431" v="305" actId="1076"/>
          <ac:picMkLst>
            <pc:docMk/>
            <pc:sldMk cId="2123464388" sldId="352"/>
            <ac:picMk id="4" creationId="{7ACCB56D-5923-4BE0-A57E-139625190418}"/>
          </ac:picMkLst>
        </pc:picChg>
        <pc:picChg chg="add mod">
          <ac:chgData name="Knisley, Jerry - Xylem" userId="8299edff-d842-457f-83d3-96a4e18585ef" providerId="ADAL" clId="{8C68F61E-655D-44B0-A9A6-344A2B85863B}" dt="2021-12-11T14:05:55.489" v="310" actId="14100"/>
          <ac:picMkLst>
            <pc:docMk/>
            <pc:sldMk cId="2123464388" sldId="352"/>
            <ac:picMk id="6" creationId="{A2267DEF-2F61-449D-A729-CDDCD7135355}"/>
          </ac:picMkLst>
        </pc:picChg>
        <pc:picChg chg="add mod">
          <ac:chgData name="Knisley, Jerry - Xylem" userId="8299edff-d842-457f-83d3-96a4e18585ef" providerId="ADAL" clId="{8C68F61E-655D-44B0-A9A6-344A2B85863B}" dt="2021-12-11T14:04:54.308" v="300" actId="14100"/>
          <ac:picMkLst>
            <pc:docMk/>
            <pc:sldMk cId="2123464388" sldId="352"/>
            <ac:picMk id="7" creationId="{F0D55483-F589-40F0-A716-587B7766B580}"/>
          </ac:picMkLst>
        </pc:picChg>
        <pc:picChg chg="add mod ord">
          <ac:chgData name="Knisley, Jerry - Xylem" userId="8299edff-d842-457f-83d3-96a4e18585ef" providerId="ADAL" clId="{8C68F61E-655D-44B0-A9A6-344A2B85863B}" dt="2021-12-11T14:04:59.216" v="302" actId="1076"/>
          <ac:picMkLst>
            <pc:docMk/>
            <pc:sldMk cId="2123464388" sldId="352"/>
            <ac:picMk id="8" creationId="{CBC3F8E1-9EAD-410E-8396-26513B1F834B}"/>
          </ac:picMkLst>
        </pc:picChg>
        <pc:picChg chg="add del mod">
          <ac:chgData name="Knisley, Jerry - Xylem" userId="8299edff-d842-457f-83d3-96a4e18585ef" providerId="ADAL" clId="{8C68F61E-655D-44B0-A9A6-344A2B85863B}" dt="2021-12-11T14:01:35.013" v="287" actId="478"/>
          <ac:picMkLst>
            <pc:docMk/>
            <pc:sldMk cId="2123464388" sldId="352"/>
            <ac:picMk id="9" creationId="{B9405919-DB15-4889-B554-1F8420A9FB90}"/>
          </ac:picMkLst>
        </pc:picChg>
        <pc:picChg chg="add mod">
          <ac:chgData name="Knisley, Jerry - Xylem" userId="8299edff-d842-457f-83d3-96a4e18585ef" providerId="ADAL" clId="{8C68F61E-655D-44B0-A9A6-344A2B85863B}" dt="2021-12-11T14:05:35.216" v="308" actId="1076"/>
          <ac:picMkLst>
            <pc:docMk/>
            <pc:sldMk cId="2123464388" sldId="352"/>
            <ac:picMk id="11" creationId="{1C583F3A-20A3-4CDE-8A99-FB5DB5E1AC28}"/>
          </ac:picMkLst>
        </pc:picChg>
        <pc:picChg chg="add del">
          <ac:chgData name="Knisley, Jerry - Xylem" userId="8299edff-d842-457f-83d3-96a4e18585ef" providerId="ADAL" clId="{8C68F61E-655D-44B0-A9A6-344A2B85863B}" dt="2021-12-11T14:00:49.204" v="281" actId="478"/>
          <ac:picMkLst>
            <pc:docMk/>
            <pc:sldMk cId="2123464388" sldId="352"/>
            <ac:picMk id="1026" creationId="{D8C01935-AAE3-452A-9571-0D0F0D1CE74A}"/>
          </ac:picMkLst>
        </pc:picChg>
      </pc:sldChg>
      <pc:sldChg chg="addSp delSp modSp del mod">
        <pc:chgData name="Knisley, Jerry - Xylem" userId="8299edff-d842-457f-83d3-96a4e18585ef" providerId="ADAL" clId="{8C68F61E-655D-44B0-A9A6-344A2B85863B}" dt="2021-12-11T14:05:46.936" v="309" actId="2696"/>
        <pc:sldMkLst>
          <pc:docMk/>
          <pc:sldMk cId="3679078680" sldId="353"/>
        </pc:sldMkLst>
        <pc:spChg chg="mod">
          <ac:chgData name="Knisley, Jerry - Xylem" userId="8299edff-d842-457f-83d3-96a4e18585ef" providerId="ADAL" clId="{8C68F61E-655D-44B0-A9A6-344A2B85863B}" dt="2021-12-11T13:55:09.351" v="192" actId="1076"/>
          <ac:spMkLst>
            <pc:docMk/>
            <pc:sldMk cId="3679078680" sldId="353"/>
            <ac:spMk id="3" creationId="{00000000-0000-0000-0000-000000000000}"/>
          </ac:spMkLst>
        </pc:spChg>
        <pc:spChg chg="mod">
          <ac:chgData name="Knisley, Jerry - Xylem" userId="8299edff-d842-457f-83d3-96a4e18585ef" providerId="ADAL" clId="{8C68F61E-655D-44B0-A9A6-344A2B85863B}" dt="2021-12-11T13:54:42.699" v="184" actId="1076"/>
          <ac:spMkLst>
            <pc:docMk/>
            <pc:sldMk cId="3679078680" sldId="353"/>
            <ac:spMk id="5" creationId="{00000000-0000-0000-0000-000000000000}"/>
          </ac:spMkLst>
        </pc:spChg>
        <pc:spChg chg="mod">
          <ac:chgData name="Knisley, Jerry - Xylem" userId="8299edff-d842-457f-83d3-96a4e18585ef" providerId="ADAL" clId="{8C68F61E-655D-44B0-A9A6-344A2B85863B}" dt="2021-12-11T13:55:21.534" v="196" actId="1076"/>
          <ac:spMkLst>
            <pc:docMk/>
            <pc:sldMk cId="3679078680" sldId="353"/>
            <ac:spMk id="6" creationId="{00000000-0000-0000-0000-000000000000}"/>
          </ac:spMkLst>
        </pc:spChg>
        <pc:picChg chg="add mod modCrop">
          <ac:chgData name="Knisley, Jerry - Xylem" userId="8299edff-d842-457f-83d3-96a4e18585ef" providerId="ADAL" clId="{8C68F61E-655D-44B0-A9A6-344A2B85863B}" dt="2021-12-11T13:54:45.509" v="185" actId="14100"/>
          <ac:picMkLst>
            <pc:docMk/>
            <pc:sldMk cId="3679078680" sldId="353"/>
            <ac:picMk id="4" creationId="{DB42618D-1E80-4D1B-B2CA-6A8333CC54A8}"/>
          </ac:picMkLst>
        </pc:picChg>
        <pc:picChg chg="del mod">
          <ac:chgData name="Knisley, Jerry - Xylem" userId="8299edff-d842-457f-83d3-96a4e18585ef" providerId="ADAL" clId="{8C68F61E-655D-44B0-A9A6-344A2B85863B}" dt="2021-12-11T13:53:08.445" v="160" actId="478"/>
          <ac:picMkLst>
            <pc:docMk/>
            <pc:sldMk cId="3679078680" sldId="353"/>
            <ac:picMk id="10" creationId="{00000000-0000-0000-0000-000000000000}"/>
          </ac:picMkLst>
        </pc:picChg>
        <pc:picChg chg="mod">
          <ac:chgData name="Knisley, Jerry - Xylem" userId="8299edff-d842-457f-83d3-96a4e18585ef" providerId="ADAL" clId="{8C68F61E-655D-44B0-A9A6-344A2B85863B}" dt="2021-12-11T13:55:14.883" v="194" actId="1076"/>
          <ac:picMkLst>
            <pc:docMk/>
            <pc:sldMk cId="3679078680" sldId="353"/>
            <ac:picMk id="2050" creationId="{00000000-0000-0000-0000-000000000000}"/>
          </ac:picMkLst>
        </pc:picChg>
        <pc:picChg chg="mod">
          <ac:chgData name="Knisley, Jerry - Xylem" userId="8299edff-d842-457f-83d3-96a4e18585ef" providerId="ADAL" clId="{8C68F61E-655D-44B0-A9A6-344A2B85863B}" dt="2021-12-11T13:55:24.739" v="197" actId="1076"/>
          <ac:picMkLst>
            <pc:docMk/>
            <pc:sldMk cId="3679078680" sldId="353"/>
            <ac:picMk id="2051" creationId="{00000000-0000-0000-0000-000000000000}"/>
          </ac:picMkLst>
        </pc:picChg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909812822" sldId="355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2808175879" sldId="357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3515790486" sldId="358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2835878971" sldId="359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4217111318" sldId="360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3118940612" sldId="361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2983814994" sldId="363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2250819261" sldId="364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2871319289" sldId="365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1018349631" sldId="366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846716847" sldId="367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1963344853" sldId="370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1768480285" sldId="371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445084965" sldId="372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1806437003" sldId="373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3685317762" sldId="374"/>
        </pc:sldMkLst>
      </pc:sldChg>
      <pc:sldChg chg="del">
        <pc:chgData name="Knisley, Jerry - Xylem" userId="8299edff-d842-457f-83d3-96a4e18585ef" providerId="ADAL" clId="{8C68F61E-655D-44B0-A9A6-344A2B85863B}" dt="2021-12-11T14:07:21.903" v="346" actId="47"/>
        <pc:sldMkLst>
          <pc:docMk/>
          <pc:sldMk cId="2037564968" sldId="377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3797092207" sldId="378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3679733366" sldId="379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2100962670" sldId="402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1886688250" sldId="403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2949024235" sldId="404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3762967139" sldId="406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432511628" sldId="409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1103047842" sldId="410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422166106" sldId="413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149111064" sldId="414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864178656" sldId="415"/>
        </pc:sldMkLst>
      </pc:sldChg>
      <pc:sldChg chg="addSp modSp del mod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4158401158" sldId="416"/>
        </pc:sldMkLst>
        <pc:spChg chg="mod">
          <ac:chgData name="Knisley, Jerry - Xylem" userId="8299edff-d842-457f-83d3-96a4e18585ef" providerId="ADAL" clId="{8C68F61E-655D-44B0-A9A6-344A2B85863B}" dt="2021-12-11T14:14:43.251" v="435" actId="20577"/>
          <ac:spMkLst>
            <pc:docMk/>
            <pc:sldMk cId="4158401158" sldId="416"/>
            <ac:spMk id="2" creationId="{00000000-0000-0000-0000-000000000000}"/>
          </ac:spMkLst>
        </pc:spChg>
        <pc:picChg chg="mod">
          <ac:chgData name="Knisley, Jerry - Xylem" userId="8299edff-d842-457f-83d3-96a4e18585ef" providerId="ADAL" clId="{8C68F61E-655D-44B0-A9A6-344A2B85863B}" dt="2021-12-11T14:15:09.778" v="439" actId="1076"/>
          <ac:picMkLst>
            <pc:docMk/>
            <pc:sldMk cId="4158401158" sldId="416"/>
            <ac:picMk id="3" creationId="{00000000-0000-0000-0000-000000000000}"/>
          </ac:picMkLst>
        </pc:picChg>
        <pc:picChg chg="add mod modCrop">
          <ac:chgData name="Knisley, Jerry - Xylem" userId="8299edff-d842-457f-83d3-96a4e18585ef" providerId="ADAL" clId="{8C68F61E-655D-44B0-A9A6-344A2B85863B}" dt="2021-12-11T14:15:43.998" v="450" actId="1076"/>
          <ac:picMkLst>
            <pc:docMk/>
            <pc:sldMk cId="4158401158" sldId="416"/>
            <ac:picMk id="5" creationId="{FA4B16CD-2AF1-4B93-A262-29E89ECBED9E}"/>
          </ac:picMkLst>
        </pc:picChg>
        <pc:picChg chg="add mod">
          <ac:chgData name="Knisley, Jerry - Xylem" userId="8299edff-d842-457f-83d3-96a4e18585ef" providerId="ADAL" clId="{8C68F61E-655D-44B0-A9A6-344A2B85863B}" dt="2021-12-11T14:15:57.797" v="451" actId="1076"/>
          <ac:picMkLst>
            <pc:docMk/>
            <pc:sldMk cId="4158401158" sldId="416"/>
            <ac:picMk id="6" creationId="{A98A45C6-F2E1-4431-B41C-9BACD9B68FBB}"/>
          </ac:picMkLst>
        </pc:picChg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3130132123" sldId="417"/>
        </pc:sldMkLst>
      </pc:sldChg>
      <pc:sldChg chg="modSp mod">
        <pc:chgData name="Knisley, Jerry - Xylem" userId="8299edff-d842-457f-83d3-96a4e18585ef" providerId="ADAL" clId="{8C68F61E-655D-44B0-A9A6-344A2B85863B}" dt="2021-12-11T14:06:27.743" v="345" actId="20577"/>
        <pc:sldMkLst>
          <pc:docMk/>
          <pc:sldMk cId="3605546739" sldId="418"/>
        </pc:sldMkLst>
        <pc:spChg chg="mod">
          <ac:chgData name="Knisley, Jerry - Xylem" userId="8299edff-d842-457f-83d3-96a4e18585ef" providerId="ADAL" clId="{8C68F61E-655D-44B0-A9A6-344A2B85863B}" dt="2021-12-11T14:06:27.743" v="345" actId="20577"/>
          <ac:spMkLst>
            <pc:docMk/>
            <pc:sldMk cId="3605546739" sldId="418"/>
            <ac:spMk id="57" creationId="{00000000-0000-0000-0000-000000000000}"/>
          </ac:spMkLst>
        </pc:spChg>
      </pc:sldChg>
      <pc:sldChg chg="modSp mod">
        <pc:chgData name="Knisley, Jerry - Xylem" userId="8299edff-d842-457f-83d3-96a4e18585ef" providerId="ADAL" clId="{8C68F61E-655D-44B0-A9A6-344A2B85863B}" dt="2021-12-13T18:02:29.674" v="459" actId="20577"/>
        <pc:sldMkLst>
          <pc:docMk/>
          <pc:sldMk cId="1301189373" sldId="419"/>
        </pc:sldMkLst>
        <pc:spChg chg="mod">
          <ac:chgData name="Knisley, Jerry - Xylem" userId="8299edff-d842-457f-83d3-96a4e18585ef" providerId="ADAL" clId="{8C68F61E-655D-44B0-A9A6-344A2B85863B}" dt="2021-12-13T18:02:29.674" v="459" actId="20577"/>
          <ac:spMkLst>
            <pc:docMk/>
            <pc:sldMk cId="1301189373" sldId="419"/>
            <ac:spMk id="4" creationId="{00000000-0000-0000-0000-000000000000}"/>
          </ac:spMkLst>
        </pc:spChg>
      </pc:sldChg>
      <pc:sldChg chg="del">
        <pc:chgData name="Knisley, Jerry - Xylem" userId="8299edff-d842-457f-83d3-96a4e18585ef" providerId="ADAL" clId="{8C68F61E-655D-44B0-A9A6-344A2B85863B}" dt="2021-12-11T13:52:54.588" v="158" actId="47"/>
        <pc:sldMkLst>
          <pc:docMk/>
          <pc:sldMk cId="2273261740" sldId="422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1800363214" sldId="424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1919413369" sldId="426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3289877279" sldId="428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2489137783" sldId="429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2072644820" sldId="430"/>
        </pc:sldMkLst>
      </pc:sldChg>
      <pc:sldChg chg="del">
        <pc:chgData name="Knisley, Jerry - Xylem" userId="8299edff-d842-457f-83d3-96a4e18585ef" providerId="ADAL" clId="{8C68F61E-655D-44B0-A9A6-344A2B85863B}" dt="2021-12-13T20:34:29.477" v="2714" actId="47"/>
        <pc:sldMkLst>
          <pc:docMk/>
          <pc:sldMk cId="3526507984" sldId="431"/>
        </pc:sldMkLst>
      </pc:sldChg>
      <pc:sldChg chg="addSp modSp new mod">
        <pc:chgData name="Knisley, Jerry - Xylem" userId="8299edff-d842-457f-83d3-96a4e18585ef" providerId="ADAL" clId="{8C68F61E-655D-44B0-A9A6-344A2B85863B}" dt="2021-12-13T18:08:03.012" v="678" actId="1076"/>
        <pc:sldMkLst>
          <pc:docMk/>
          <pc:sldMk cId="2870992678" sldId="432"/>
        </pc:sldMkLst>
        <pc:spChg chg="mod">
          <ac:chgData name="Knisley, Jerry - Xylem" userId="8299edff-d842-457f-83d3-96a4e18585ef" providerId="ADAL" clId="{8C68F61E-655D-44B0-A9A6-344A2B85863B}" dt="2021-12-13T18:06:57.136" v="594" actId="20577"/>
          <ac:spMkLst>
            <pc:docMk/>
            <pc:sldMk cId="2870992678" sldId="432"/>
            <ac:spMk id="2" creationId="{E695D31F-63FB-430E-B2B4-1274E39BEE87}"/>
          </ac:spMkLst>
        </pc:spChg>
        <pc:spChg chg="add mod">
          <ac:chgData name="Knisley, Jerry - Xylem" userId="8299edff-d842-457f-83d3-96a4e18585ef" providerId="ADAL" clId="{8C68F61E-655D-44B0-A9A6-344A2B85863B}" dt="2021-12-13T18:08:03.012" v="678" actId="1076"/>
          <ac:spMkLst>
            <pc:docMk/>
            <pc:sldMk cId="2870992678" sldId="432"/>
            <ac:spMk id="3" creationId="{08B21B40-5F47-49DE-ACB8-5B61BF50AB03}"/>
          </ac:spMkLst>
        </pc:spChg>
        <pc:picChg chg="add mod">
          <ac:chgData name="Knisley, Jerry - Xylem" userId="8299edff-d842-457f-83d3-96a4e18585ef" providerId="ADAL" clId="{8C68F61E-655D-44B0-A9A6-344A2B85863B}" dt="2021-12-11T14:09:50.086" v="361" actId="1076"/>
          <ac:picMkLst>
            <pc:docMk/>
            <pc:sldMk cId="2870992678" sldId="432"/>
            <ac:picMk id="4" creationId="{13A62C2C-E7E7-4BA0-9696-4464EC65763C}"/>
          </ac:picMkLst>
        </pc:picChg>
        <pc:picChg chg="add mod">
          <ac:chgData name="Knisley, Jerry - Xylem" userId="8299edff-d842-457f-83d3-96a4e18585ef" providerId="ADAL" clId="{8C68F61E-655D-44B0-A9A6-344A2B85863B}" dt="2021-12-13T18:07:29.640" v="608" actId="1076"/>
          <ac:picMkLst>
            <pc:docMk/>
            <pc:sldMk cId="2870992678" sldId="432"/>
            <ac:picMk id="5" creationId="{0EB8147A-D325-4C0F-A00D-49A43A9F4BD0}"/>
          </ac:picMkLst>
        </pc:picChg>
        <pc:picChg chg="add mod">
          <ac:chgData name="Knisley, Jerry - Xylem" userId="8299edff-d842-457f-83d3-96a4e18585ef" providerId="ADAL" clId="{8C68F61E-655D-44B0-A9A6-344A2B85863B}" dt="2021-12-13T18:07:28.582" v="607" actId="1076"/>
          <ac:picMkLst>
            <pc:docMk/>
            <pc:sldMk cId="2870992678" sldId="432"/>
            <ac:picMk id="6" creationId="{5212E95D-01A4-40FB-AF77-2143E49B905D}"/>
          </ac:picMkLst>
        </pc:picChg>
        <pc:picChg chg="add mod">
          <ac:chgData name="Knisley, Jerry - Xylem" userId="8299edff-d842-457f-83d3-96a4e18585ef" providerId="ADAL" clId="{8C68F61E-655D-44B0-A9A6-344A2B85863B}" dt="2021-12-13T18:07:09.126" v="598" actId="1076"/>
          <ac:picMkLst>
            <pc:docMk/>
            <pc:sldMk cId="2870992678" sldId="432"/>
            <ac:picMk id="7" creationId="{C5BFD013-391A-4A3F-A39F-510DF23F82E7}"/>
          </ac:picMkLst>
        </pc:picChg>
      </pc:sldChg>
      <pc:sldChg chg="addSp delSp modSp new del mod modClrScheme chgLayout">
        <pc:chgData name="Knisley, Jerry - Xylem" userId="8299edff-d842-457f-83d3-96a4e18585ef" providerId="ADAL" clId="{8C68F61E-655D-44B0-A9A6-344A2B85863B}" dt="2021-12-13T20:01:26.611" v="1492" actId="2696"/>
        <pc:sldMkLst>
          <pc:docMk/>
          <pc:sldMk cId="3045282200" sldId="433"/>
        </pc:sldMkLst>
        <pc:spChg chg="del mod ord">
          <ac:chgData name="Knisley, Jerry - Xylem" userId="8299edff-d842-457f-83d3-96a4e18585ef" providerId="ADAL" clId="{8C68F61E-655D-44B0-A9A6-344A2B85863B}" dt="2021-12-11T14:10:00.480" v="363" actId="700"/>
          <ac:spMkLst>
            <pc:docMk/>
            <pc:sldMk cId="3045282200" sldId="433"/>
            <ac:spMk id="2" creationId="{FAEF3B88-29E3-4721-A082-CA7583EE108D}"/>
          </ac:spMkLst>
        </pc:spChg>
        <pc:spChg chg="add del mod ord">
          <ac:chgData name="Knisley, Jerry - Xylem" userId="8299edff-d842-457f-83d3-96a4e18585ef" providerId="ADAL" clId="{8C68F61E-655D-44B0-A9A6-344A2B85863B}" dt="2021-12-11T14:10:06.768" v="364" actId="700"/>
          <ac:spMkLst>
            <pc:docMk/>
            <pc:sldMk cId="3045282200" sldId="433"/>
            <ac:spMk id="3" creationId="{AEB6C819-6402-47E1-BF01-ABF84259A399}"/>
          </ac:spMkLst>
        </pc:spChg>
        <pc:spChg chg="add mod ord">
          <ac:chgData name="Knisley, Jerry - Xylem" userId="8299edff-d842-457f-83d3-96a4e18585ef" providerId="ADAL" clId="{8C68F61E-655D-44B0-A9A6-344A2B85863B}" dt="2021-12-11T14:10:14.757" v="382" actId="20577"/>
          <ac:spMkLst>
            <pc:docMk/>
            <pc:sldMk cId="3045282200" sldId="433"/>
            <ac:spMk id="4" creationId="{39BB58E4-9E7F-4524-811F-DE9A898168F0}"/>
          </ac:spMkLst>
        </pc:spChg>
      </pc:sldChg>
      <pc:sldChg chg="addSp delSp modSp new del mod">
        <pc:chgData name="Knisley, Jerry - Xylem" userId="8299edff-d842-457f-83d3-96a4e18585ef" providerId="ADAL" clId="{8C68F61E-655D-44B0-A9A6-344A2B85863B}" dt="2021-12-11T14:16:02.133" v="452" actId="2696"/>
        <pc:sldMkLst>
          <pc:docMk/>
          <pc:sldMk cId="1980588215" sldId="434"/>
        </pc:sldMkLst>
        <pc:picChg chg="add del mod">
          <ac:chgData name="Knisley, Jerry - Xylem" userId="8299edff-d842-457f-83d3-96a4e18585ef" providerId="ADAL" clId="{8C68F61E-655D-44B0-A9A6-344A2B85863B}" dt="2021-12-11T14:14:14.872" v="389" actId="21"/>
          <ac:picMkLst>
            <pc:docMk/>
            <pc:sldMk cId="1980588215" sldId="434"/>
            <ac:picMk id="4" creationId="{48E0C4D5-68AF-4D72-B062-038D87C3B840}"/>
          </ac:picMkLst>
        </pc:picChg>
      </pc:sldChg>
      <pc:sldChg chg="addSp delSp modSp new mod">
        <pc:chgData name="Knisley, Jerry - Xylem" userId="8299edff-d842-457f-83d3-96a4e18585ef" providerId="ADAL" clId="{8C68F61E-655D-44B0-A9A6-344A2B85863B}" dt="2021-12-13T20:02:58.849" v="1785" actId="207"/>
        <pc:sldMkLst>
          <pc:docMk/>
          <pc:sldMk cId="3996136390" sldId="434"/>
        </pc:sldMkLst>
        <pc:spChg chg="mod">
          <ac:chgData name="Knisley, Jerry - Xylem" userId="8299edff-d842-457f-83d3-96a4e18585ef" providerId="ADAL" clId="{8C68F61E-655D-44B0-A9A6-344A2B85863B}" dt="2021-12-13T18:08:16.243" v="707" actId="20577"/>
          <ac:spMkLst>
            <pc:docMk/>
            <pc:sldMk cId="3996136390" sldId="434"/>
            <ac:spMk id="2" creationId="{84A7871B-2457-4E5C-B252-539EAC4994C2}"/>
          </ac:spMkLst>
        </pc:spChg>
        <pc:spChg chg="add mod">
          <ac:chgData name="Knisley, Jerry - Xylem" userId="8299edff-d842-457f-83d3-96a4e18585ef" providerId="ADAL" clId="{8C68F61E-655D-44B0-A9A6-344A2B85863B}" dt="2021-12-13T20:01:50.642" v="1497" actId="1076"/>
          <ac:spMkLst>
            <pc:docMk/>
            <pc:sldMk cId="3996136390" sldId="434"/>
            <ac:spMk id="3" creationId="{24272842-158A-4266-9946-B3E8D2E5FA02}"/>
          </ac:spMkLst>
        </pc:spChg>
        <pc:spChg chg="add del mod">
          <ac:chgData name="Knisley, Jerry - Xylem" userId="8299edff-d842-457f-83d3-96a4e18585ef" providerId="ADAL" clId="{8C68F61E-655D-44B0-A9A6-344A2B85863B}" dt="2021-12-13T18:44:41.750" v="872" actId="478"/>
          <ac:spMkLst>
            <pc:docMk/>
            <pc:sldMk cId="3996136390" sldId="434"/>
            <ac:spMk id="6" creationId="{CA1081F3-A41B-410D-A651-946648EA40E7}"/>
          </ac:spMkLst>
        </pc:spChg>
        <pc:spChg chg="add del">
          <ac:chgData name="Knisley, Jerry - Xylem" userId="8299edff-d842-457f-83d3-96a4e18585ef" providerId="ADAL" clId="{8C68F61E-655D-44B0-A9A6-344A2B85863B}" dt="2021-12-13T18:59:00.270" v="906" actId="478"/>
          <ac:spMkLst>
            <pc:docMk/>
            <pc:sldMk cId="3996136390" sldId="434"/>
            <ac:spMk id="10" creationId="{56FA22BB-8016-48B3-BB17-883330CB19C7}"/>
          </ac:spMkLst>
        </pc:spChg>
        <pc:spChg chg="add del mod">
          <ac:chgData name="Knisley, Jerry - Xylem" userId="8299edff-d842-457f-83d3-96a4e18585ef" providerId="ADAL" clId="{8C68F61E-655D-44B0-A9A6-344A2B85863B}" dt="2021-12-13T19:08:23.334" v="918" actId="478"/>
          <ac:spMkLst>
            <pc:docMk/>
            <pc:sldMk cId="3996136390" sldId="434"/>
            <ac:spMk id="11" creationId="{7584921A-138F-4CE2-BDBA-4F87C4AE3791}"/>
          </ac:spMkLst>
        </pc:spChg>
        <pc:spChg chg="add del mod">
          <ac:chgData name="Knisley, Jerry - Xylem" userId="8299edff-d842-457f-83d3-96a4e18585ef" providerId="ADAL" clId="{8C68F61E-655D-44B0-A9A6-344A2B85863B}" dt="2021-12-13T19:08:22.704" v="917" actId="478"/>
          <ac:spMkLst>
            <pc:docMk/>
            <pc:sldMk cId="3996136390" sldId="434"/>
            <ac:spMk id="12" creationId="{7524F46D-64C4-4571-9E2A-05A75A5AE3E2}"/>
          </ac:spMkLst>
        </pc:spChg>
        <pc:spChg chg="add mod">
          <ac:chgData name="Knisley, Jerry - Xylem" userId="8299edff-d842-457f-83d3-96a4e18585ef" providerId="ADAL" clId="{8C68F61E-655D-44B0-A9A6-344A2B85863B}" dt="2021-12-13T20:02:58.849" v="1785" actId="207"/>
          <ac:spMkLst>
            <pc:docMk/>
            <pc:sldMk cId="3996136390" sldId="434"/>
            <ac:spMk id="13" creationId="{56451126-155C-4DBE-8849-8D7F21069B7A}"/>
          </ac:spMkLst>
        </pc:spChg>
        <pc:graphicFrameChg chg="add del mod">
          <ac:chgData name="Knisley, Jerry - Xylem" userId="8299edff-d842-457f-83d3-96a4e18585ef" providerId="ADAL" clId="{8C68F61E-655D-44B0-A9A6-344A2B85863B}" dt="2021-12-13T18:58:19.306" v="900" actId="478"/>
          <ac:graphicFrameMkLst>
            <pc:docMk/>
            <pc:sldMk cId="3996136390" sldId="434"/>
            <ac:graphicFrameMk id="9" creationId="{0E35DB0F-4701-48CA-94EE-99621856F5A5}"/>
          </ac:graphicFrameMkLst>
        </pc:graphicFrameChg>
        <pc:picChg chg="add mod">
          <ac:chgData name="Knisley, Jerry - Xylem" userId="8299edff-d842-457f-83d3-96a4e18585ef" providerId="ADAL" clId="{8C68F61E-655D-44B0-A9A6-344A2B85863B}" dt="2021-12-13T20:01:43.291" v="1494" actId="1076"/>
          <ac:picMkLst>
            <pc:docMk/>
            <pc:sldMk cId="3996136390" sldId="434"/>
            <ac:picMk id="5" creationId="{8B8FB6F2-158C-430E-9B37-F13FD83F9669}"/>
          </ac:picMkLst>
        </pc:picChg>
        <pc:picChg chg="add mod">
          <ac:chgData name="Knisley, Jerry - Xylem" userId="8299edff-d842-457f-83d3-96a4e18585ef" providerId="ADAL" clId="{8C68F61E-655D-44B0-A9A6-344A2B85863B}" dt="2021-12-13T20:01:44.540" v="1495" actId="1076"/>
          <ac:picMkLst>
            <pc:docMk/>
            <pc:sldMk cId="3996136390" sldId="434"/>
            <ac:picMk id="8" creationId="{19640B30-BCC3-466A-A051-C674A4D0113B}"/>
          </ac:picMkLst>
        </pc:picChg>
      </pc:sldChg>
      <pc:sldChg chg="addSp modSp new mod">
        <pc:chgData name="Knisley, Jerry - Xylem" userId="8299edff-d842-457f-83d3-96a4e18585ef" providerId="ADAL" clId="{8C68F61E-655D-44B0-A9A6-344A2B85863B}" dt="2021-12-13T19:14:59.884" v="1416" actId="20577"/>
        <pc:sldMkLst>
          <pc:docMk/>
          <pc:sldMk cId="2539865954" sldId="435"/>
        </pc:sldMkLst>
        <pc:spChg chg="mod">
          <ac:chgData name="Knisley, Jerry - Xylem" userId="8299edff-d842-457f-83d3-96a4e18585ef" providerId="ADAL" clId="{8C68F61E-655D-44B0-A9A6-344A2B85863B}" dt="2021-12-13T19:10:38.992" v="973" actId="20577"/>
          <ac:spMkLst>
            <pc:docMk/>
            <pc:sldMk cId="2539865954" sldId="435"/>
            <ac:spMk id="2" creationId="{AD15083B-0047-4CCA-9658-3C478B43F71F}"/>
          </ac:spMkLst>
        </pc:spChg>
        <pc:spChg chg="add mod">
          <ac:chgData name="Knisley, Jerry - Xylem" userId="8299edff-d842-457f-83d3-96a4e18585ef" providerId="ADAL" clId="{8C68F61E-655D-44B0-A9A6-344A2B85863B}" dt="2021-12-13T19:14:59.884" v="1416" actId="20577"/>
          <ac:spMkLst>
            <pc:docMk/>
            <pc:sldMk cId="2539865954" sldId="435"/>
            <ac:spMk id="5" creationId="{EA18B6CE-26DD-4D02-BA0E-07A2B6C177CB}"/>
          </ac:spMkLst>
        </pc:spChg>
        <pc:picChg chg="add mod">
          <ac:chgData name="Knisley, Jerry - Xylem" userId="8299edff-d842-457f-83d3-96a4e18585ef" providerId="ADAL" clId="{8C68F61E-655D-44B0-A9A6-344A2B85863B}" dt="2021-12-13T19:14:43.048" v="1413" actId="1076"/>
          <ac:picMkLst>
            <pc:docMk/>
            <pc:sldMk cId="2539865954" sldId="435"/>
            <ac:picMk id="4" creationId="{076DD063-7913-4E4F-A4DF-7A78F0D8B570}"/>
          </ac:picMkLst>
        </pc:picChg>
      </pc:sldChg>
      <pc:sldChg chg="addSp delSp modSp new mod ord modClrScheme chgLayout">
        <pc:chgData name="Knisley, Jerry - Xylem" userId="8299edff-d842-457f-83d3-96a4e18585ef" providerId="ADAL" clId="{8C68F61E-655D-44B0-A9A6-344A2B85863B}" dt="2021-12-13T20:01:22.846" v="1491"/>
        <pc:sldMkLst>
          <pc:docMk/>
          <pc:sldMk cId="661732093" sldId="436"/>
        </pc:sldMkLst>
        <pc:spChg chg="del mod ord">
          <ac:chgData name="Knisley, Jerry - Xylem" userId="8299edff-d842-457f-83d3-96a4e18585ef" providerId="ADAL" clId="{8C68F61E-655D-44B0-A9A6-344A2B85863B}" dt="2021-12-13T20:00:16.711" v="1419" actId="700"/>
          <ac:spMkLst>
            <pc:docMk/>
            <pc:sldMk cId="661732093" sldId="436"/>
            <ac:spMk id="2" creationId="{3D23D9D3-D4D4-455A-8778-39AC58EFCF19}"/>
          </ac:spMkLst>
        </pc:spChg>
        <pc:spChg chg="add mod ord">
          <ac:chgData name="Knisley, Jerry - Xylem" userId="8299edff-d842-457f-83d3-96a4e18585ef" providerId="ADAL" clId="{8C68F61E-655D-44B0-A9A6-344A2B85863B}" dt="2021-12-13T20:00:26.704" v="1442" actId="20577"/>
          <ac:spMkLst>
            <pc:docMk/>
            <pc:sldMk cId="661732093" sldId="436"/>
            <ac:spMk id="3" creationId="{55121212-B546-4D86-A50E-0A710D25DE4A}"/>
          </ac:spMkLst>
        </pc:spChg>
      </pc:sldChg>
      <pc:sldChg chg="addSp modSp new mod">
        <pc:chgData name="Knisley, Jerry - Xylem" userId="8299edff-d842-457f-83d3-96a4e18585ef" providerId="ADAL" clId="{8C68F61E-655D-44B0-A9A6-344A2B85863B}" dt="2021-12-13T20:13:35.367" v="2231" actId="1076"/>
        <pc:sldMkLst>
          <pc:docMk/>
          <pc:sldMk cId="1507146116" sldId="437"/>
        </pc:sldMkLst>
        <pc:spChg chg="mod">
          <ac:chgData name="Knisley, Jerry - Xylem" userId="8299edff-d842-457f-83d3-96a4e18585ef" providerId="ADAL" clId="{8C68F61E-655D-44B0-A9A6-344A2B85863B}" dt="2021-12-13T20:06:52.520" v="1831" actId="20577"/>
          <ac:spMkLst>
            <pc:docMk/>
            <pc:sldMk cId="1507146116" sldId="437"/>
            <ac:spMk id="2" creationId="{D2D0C856-035E-4A53-9FF4-898D1170DC58}"/>
          </ac:spMkLst>
        </pc:spChg>
        <pc:spChg chg="add mod">
          <ac:chgData name="Knisley, Jerry - Xylem" userId="8299edff-d842-457f-83d3-96a4e18585ef" providerId="ADAL" clId="{8C68F61E-655D-44B0-A9A6-344A2B85863B}" dt="2021-12-13T20:13:35.367" v="2231" actId="1076"/>
          <ac:spMkLst>
            <pc:docMk/>
            <pc:sldMk cId="1507146116" sldId="437"/>
            <ac:spMk id="5" creationId="{5CEB0720-7C65-4E41-866D-399E2C153940}"/>
          </ac:spMkLst>
        </pc:spChg>
        <pc:picChg chg="add mod">
          <ac:chgData name="Knisley, Jerry - Xylem" userId="8299edff-d842-457f-83d3-96a4e18585ef" providerId="ADAL" clId="{8C68F61E-655D-44B0-A9A6-344A2B85863B}" dt="2021-12-13T20:07:35.215" v="1834" actId="1076"/>
          <ac:picMkLst>
            <pc:docMk/>
            <pc:sldMk cId="1507146116" sldId="437"/>
            <ac:picMk id="4" creationId="{65FC8C2F-9036-4296-8494-0F71CD12B4A7}"/>
          </ac:picMkLst>
        </pc:picChg>
      </pc:sldChg>
      <pc:sldChg chg="addSp delSp modSp new del mod">
        <pc:chgData name="Knisley, Jerry - Xylem" userId="8299edff-d842-457f-83d3-96a4e18585ef" providerId="ADAL" clId="{8C68F61E-655D-44B0-A9A6-344A2B85863B}" dt="2021-12-13T20:01:40.881" v="1493" actId="2696"/>
        <pc:sldMkLst>
          <pc:docMk/>
          <pc:sldMk cId="2560746489" sldId="437"/>
        </pc:sldMkLst>
        <pc:spChg chg="mod">
          <ac:chgData name="Knisley, Jerry - Xylem" userId="8299edff-d842-457f-83d3-96a4e18585ef" providerId="ADAL" clId="{8C68F61E-655D-44B0-A9A6-344A2B85863B}" dt="2021-12-13T20:00:46.189" v="1474" actId="20577"/>
          <ac:spMkLst>
            <pc:docMk/>
            <pc:sldMk cId="2560746489" sldId="437"/>
            <ac:spMk id="2" creationId="{EA9D14BC-59CF-46AF-9AAB-14CE73A5249F}"/>
          </ac:spMkLst>
        </pc:spChg>
        <pc:spChg chg="add del mod">
          <ac:chgData name="Knisley, Jerry - Xylem" userId="8299edff-d842-457f-83d3-96a4e18585ef" providerId="ADAL" clId="{8C68F61E-655D-44B0-A9A6-344A2B85863B}" dt="2021-12-13T20:01:17.578" v="1489"/>
          <ac:spMkLst>
            <pc:docMk/>
            <pc:sldMk cId="2560746489" sldId="437"/>
            <ac:spMk id="3" creationId="{A4E22700-F19C-42E2-86BC-D831DBFC5DCB}"/>
          </ac:spMkLst>
        </pc:spChg>
      </pc:sldChg>
      <pc:sldChg chg="addSp modSp new mod">
        <pc:chgData name="Knisley, Jerry - Xylem" userId="8299edff-d842-457f-83d3-96a4e18585ef" providerId="ADAL" clId="{8C68F61E-655D-44B0-A9A6-344A2B85863B}" dt="2021-12-13T20:17:14.806" v="2534" actId="1076"/>
        <pc:sldMkLst>
          <pc:docMk/>
          <pc:sldMk cId="4170977126" sldId="438"/>
        </pc:sldMkLst>
        <pc:spChg chg="mod">
          <ac:chgData name="Knisley, Jerry - Xylem" userId="8299edff-d842-457f-83d3-96a4e18585ef" providerId="ADAL" clId="{8C68F61E-655D-44B0-A9A6-344A2B85863B}" dt="2021-12-13T20:15:34.406" v="2253" actId="20577"/>
          <ac:spMkLst>
            <pc:docMk/>
            <pc:sldMk cId="4170977126" sldId="438"/>
            <ac:spMk id="2" creationId="{7BD0894B-874A-44B8-888D-6208A6927C5D}"/>
          </ac:spMkLst>
        </pc:spChg>
        <pc:spChg chg="add mod">
          <ac:chgData name="Knisley, Jerry - Xylem" userId="8299edff-d842-457f-83d3-96a4e18585ef" providerId="ADAL" clId="{8C68F61E-655D-44B0-A9A6-344A2B85863B}" dt="2021-12-13T20:17:13.329" v="2533" actId="207"/>
          <ac:spMkLst>
            <pc:docMk/>
            <pc:sldMk cId="4170977126" sldId="438"/>
            <ac:spMk id="7" creationId="{B2E3C3E4-5D4C-45C0-A574-D3AF22C15072}"/>
          </ac:spMkLst>
        </pc:spChg>
        <pc:picChg chg="add mod">
          <ac:chgData name="Knisley, Jerry - Xylem" userId="8299edff-d842-457f-83d3-96a4e18585ef" providerId="ADAL" clId="{8C68F61E-655D-44B0-A9A6-344A2B85863B}" dt="2021-12-13T20:17:14.806" v="2534" actId="1076"/>
          <ac:picMkLst>
            <pc:docMk/>
            <pc:sldMk cId="4170977126" sldId="438"/>
            <ac:picMk id="4" creationId="{8691923E-DC06-4184-81B7-98BA91F7C934}"/>
          </ac:picMkLst>
        </pc:picChg>
        <pc:picChg chg="add mod">
          <ac:chgData name="Knisley, Jerry - Xylem" userId="8299edff-d842-457f-83d3-96a4e18585ef" providerId="ADAL" clId="{8C68F61E-655D-44B0-A9A6-344A2B85863B}" dt="2021-12-13T20:15:44.100" v="2256" actId="1076"/>
          <ac:picMkLst>
            <pc:docMk/>
            <pc:sldMk cId="4170977126" sldId="438"/>
            <ac:picMk id="6" creationId="{D71CF884-77C9-4306-9B4F-E11A3FA54A92}"/>
          </ac:picMkLst>
        </pc:picChg>
      </pc:sldChg>
      <pc:sldChg chg="addSp modSp new mod">
        <pc:chgData name="Knisley, Jerry - Xylem" userId="8299edff-d842-457f-83d3-96a4e18585ef" providerId="ADAL" clId="{8C68F61E-655D-44B0-A9A6-344A2B85863B}" dt="2021-12-13T20:33:32.406" v="2713" actId="1076"/>
        <pc:sldMkLst>
          <pc:docMk/>
          <pc:sldMk cId="2573049649" sldId="439"/>
        </pc:sldMkLst>
        <pc:spChg chg="mod">
          <ac:chgData name="Knisley, Jerry - Xylem" userId="8299edff-d842-457f-83d3-96a4e18585ef" providerId="ADAL" clId="{8C68F61E-655D-44B0-A9A6-344A2B85863B}" dt="2021-12-13T20:28:35.673" v="2582" actId="20577"/>
          <ac:spMkLst>
            <pc:docMk/>
            <pc:sldMk cId="2573049649" sldId="439"/>
            <ac:spMk id="2" creationId="{08EF3DF9-87C7-46B9-811E-111C320E568F}"/>
          </ac:spMkLst>
        </pc:spChg>
        <pc:spChg chg="add mod">
          <ac:chgData name="Knisley, Jerry - Xylem" userId="8299edff-d842-457f-83d3-96a4e18585ef" providerId="ADAL" clId="{8C68F61E-655D-44B0-A9A6-344A2B85863B}" dt="2021-12-13T20:33:32.406" v="2713" actId="1076"/>
          <ac:spMkLst>
            <pc:docMk/>
            <pc:sldMk cId="2573049649" sldId="439"/>
            <ac:spMk id="7" creationId="{02FCF515-BBBF-4D26-8331-953BD5B7E244}"/>
          </ac:spMkLst>
        </pc:spChg>
        <pc:picChg chg="add mod">
          <ac:chgData name="Knisley, Jerry - Xylem" userId="8299edff-d842-457f-83d3-96a4e18585ef" providerId="ADAL" clId="{8C68F61E-655D-44B0-A9A6-344A2B85863B}" dt="2021-12-13T20:32:42.403" v="2594" actId="1076"/>
          <ac:picMkLst>
            <pc:docMk/>
            <pc:sldMk cId="2573049649" sldId="439"/>
            <ac:picMk id="4" creationId="{44A19A79-DBA3-40B5-AE35-88F268F6A710}"/>
          </ac:picMkLst>
        </pc:picChg>
        <pc:picChg chg="add mod">
          <ac:chgData name="Knisley, Jerry - Xylem" userId="8299edff-d842-457f-83d3-96a4e18585ef" providerId="ADAL" clId="{8C68F61E-655D-44B0-A9A6-344A2B85863B}" dt="2021-12-13T20:32:37.667" v="2593" actId="1076"/>
          <ac:picMkLst>
            <pc:docMk/>
            <pc:sldMk cId="2573049649" sldId="439"/>
            <ac:picMk id="6" creationId="{313333E8-36A9-4460-9552-019F2FD71E3E}"/>
          </ac:picMkLst>
        </pc:picChg>
      </pc:sldChg>
      <pc:sldMasterChg chg="delSp mod modSldLayout">
        <pc:chgData name="Knisley, Jerry - Xylem" userId="8299edff-d842-457f-83d3-96a4e18585ef" providerId="ADAL" clId="{8C68F61E-655D-44B0-A9A6-344A2B85863B}" dt="2021-12-11T13:43:43.215" v="8" actId="478"/>
        <pc:sldMasterMkLst>
          <pc:docMk/>
          <pc:sldMasterMk cId="2873500580" sldId="2147486327"/>
        </pc:sldMasterMkLst>
        <pc:picChg chg="del">
          <ac:chgData name="Knisley, Jerry - Xylem" userId="8299edff-d842-457f-83d3-96a4e18585ef" providerId="ADAL" clId="{8C68F61E-655D-44B0-A9A6-344A2B85863B}" dt="2021-12-11T13:43:04.456" v="2" actId="478"/>
          <ac:picMkLst>
            <pc:docMk/>
            <pc:sldMasterMk cId="2873500580" sldId="2147486327"/>
            <ac:picMk id="6" creationId="{7BF15F2A-1CBF-43D1-AA6D-A5959B847E35}"/>
          </ac:picMkLst>
        </pc:picChg>
        <pc:sldLayoutChg chg="addSp modSp mod">
          <pc:chgData name="Knisley, Jerry - Xylem" userId="8299edff-d842-457f-83d3-96a4e18585ef" providerId="ADAL" clId="{8C68F61E-655D-44B0-A9A6-344A2B85863B}" dt="2021-12-11T13:43:28.257" v="6" actId="1076"/>
          <pc:sldLayoutMkLst>
            <pc:docMk/>
            <pc:sldMasterMk cId="2873500580" sldId="2147486327"/>
            <pc:sldLayoutMk cId="3628071449" sldId="2147486328"/>
          </pc:sldLayoutMkLst>
          <pc:picChg chg="add mod">
            <ac:chgData name="Knisley, Jerry - Xylem" userId="8299edff-d842-457f-83d3-96a4e18585ef" providerId="ADAL" clId="{8C68F61E-655D-44B0-A9A6-344A2B85863B}" dt="2021-12-11T13:43:28.257" v="6" actId="1076"/>
            <ac:picMkLst>
              <pc:docMk/>
              <pc:sldMasterMk cId="2873500580" sldId="2147486327"/>
              <pc:sldLayoutMk cId="3628071449" sldId="2147486328"/>
              <ac:picMk id="7" creationId="{EE40BE97-F436-4FDD-8410-22AADF24E54A}"/>
            </ac:picMkLst>
          </pc:picChg>
        </pc:sldLayoutChg>
        <pc:sldLayoutChg chg="addSp delSp modSp mod">
          <pc:chgData name="Knisley, Jerry - Xylem" userId="8299edff-d842-457f-83d3-96a4e18585ef" providerId="ADAL" clId="{8C68F61E-655D-44B0-A9A6-344A2B85863B}" dt="2021-12-11T13:43:43.215" v="8" actId="478"/>
          <pc:sldLayoutMkLst>
            <pc:docMk/>
            <pc:sldMasterMk cId="2873500580" sldId="2147486327"/>
            <pc:sldLayoutMk cId="1679185578" sldId="2147486329"/>
          </pc:sldLayoutMkLst>
          <pc:picChg chg="add del mod">
            <ac:chgData name="Knisley, Jerry - Xylem" userId="8299edff-d842-457f-83d3-96a4e18585ef" providerId="ADAL" clId="{8C68F61E-655D-44B0-A9A6-344A2B85863B}" dt="2021-12-11T13:43:43.215" v="8" actId="478"/>
            <ac:picMkLst>
              <pc:docMk/>
              <pc:sldMasterMk cId="2873500580" sldId="2147486327"/>
              <pc:sldLayoutMk cId="1679185578" sldId="2147486329"/>
              <ac:picMk id="8" creationId="{6EEE03C1-DB6B-4415-8E34-5EA90C37604E}"/>
            </ac:picMkLst>
          </pc:picChg>
        </pc:sldLayoutChg>
        <pc:sldLayoutChg chg="modSp mod">
          <pc:chgData name="Knisley, Jerry - Xylem" userId="8299edff-d842-457f-83d3-96a4e18585ef" providerId="ADAL" clId="{8C68F61E-655D-44B0-A9A6-344A2B85863B}" dt="2021-12-11T13:43:15.710" v="4" actId="1076"/>
          <pc:sldLayoutMkLst>
            <pc:docMk/>
            <pc:sldMasterMk cId="2873500580" sldId="2147486327"/>
            <pc:sldLayoutMk cId="209360456" sldId="2147486353"/>
          </pc:sldLayoutMkLst>
          <pc:picChg chg="mod">
            <ac:chgData name="Knisley, Jerry - Xylem" userId="8299edff-d842-457f-83d3-96a4e18585ef" providerId="ADAL" clId="{8C68F61E-655D-44B0-A9A6-344A2B85863B}" dt="2021-12-11T13:43:15.710" v="4" actId="1076"/>
            <ac:picMkLst>
              <pc:docMk/>
              <pc:sldMasterMk cId="2873500580" sldId="2147486327"/>
              <pc:sldLayoutMk cId="209360456" sldId="2147486353"/>
              <ac:picMk id="6" creationId="{ED0667AA-22B6-324D-A947-DB04F2668FC6}"/>
            </ac:picMkLst>
          </pc:picChg>
          <pc:picChg chg="mod">
            <ac:chgData name="Knisley, Jerry - Xylem" userId="8299edff-d842-457f-83d3-96a4e18585ef" providerId="ADAL" clId="{8C68F61E-655D-44B0-A9A6-344A2B85863B}" dt="2021-12-11T13:43:11.017" v="3" actId="1076"/>
            <ac:picMkLst>
              <pc:docMk/>
              <pc:sldMasterMk cId="2873500580" sldId="2147486327"/>
              <pc:sldLayoutMk cId="209360456" sldId="2147486353"/>
              <ac:picMk id="7" creationId="{39DC44BB-4EA1-A144-B619-C31CCFF20C25}"/>
            </ac:picMkLst>
          </pc:picChg>
        </pc:sldLayoutChg>
      </pc:sldMasterChg>
    </pc:docChg>
  </pc:docChgLst>
  <pc:docChgLst>
    <pc:chgData name="Knisley, Jerry - Xylem" userId="8299edff-d842-457f-83d3-96a4e18585ef" providerId="ADAL" clId="{F5DFD35C-2A7B-458D-A358-0D683E19C16D}"/>
    <pc:docChg chg="custSel addSld modSld">
      <pc:chgData name="Knisley, Jerry - Xylem" userId="8299edff-d842-457f-83d3-96a4e18585ef" providerId="ADAL" clId="{F5DFD35C-2A7B-458D-A358-0D683E19C16D}" dt="2021-11-06T01:27:22.411" v="3" actId="478"/>
      <pc:docMkLst>
        <pc:docMk/>
      </pc:docMkLst>
      <pc:sldChg chg="addSp delSp modSp new mod modClrScheme chgLayout">
        <pc:chgData name="Knisley, Jerry - Xylem" userId="8299edff-d842-457f-83d3-96a4e18585ef" providerId="ADAL" clId="{F5DFD35C-2A7B-458D-A358-0D683E19C16D}" dt="2021-11-06T01:27:22.411" v="3" actId="478"/>
        <pc:sldMkLst>
          <pc:docMk/>
          <pc:sldMk cId="1156978507" sldId="432"/>
        </pc:sldMkLst>
        <pc:spChg chg="del mod ord">
          <ac:chgData name="Knisley, Jerry - Xylem" userId="8299edff-d842-457f-83d3-96a4e18585ef" providerId="ADAL" clId="{F5DFD35C-2A7B-458D-A358-0D683E19C16D}" dt="2021-11-06T01:27:09.752" v="1" actId="700"/>
          <ac:spMkLst>
            <pc:docMk/>
            <pc:sldMk cId="1156978507" sldId="432"/>
            <ac:spMk id="2" creationId="{3FE36BF1-C0E8-4E64-A205-9646AAD5B924}"/>
          </ac:spMkLst>
        </pc:spChg>
        <pc:spChg chg="add del mod ord">
          <ac:chgData name="Knisley, Jerry - Xylem" userId="8299edff-d842-457f-83d3-96a4e18585ef" providerId="ADAL" clId="{F5DFD35C-2A7B-458D-A358-0D683E19C16D}" dt="2021-11-06T01:27:17.174" v="2" actId="700"/>
          <ac:spMkLst>
            <pc:docMk/>
            <pc:sldMk cId="1156978507" sldId="432"/>
            <ac:spMk id="3" creationId="{CA1613E1-2B69-4F08-A4D1-DD31595C7038}"/>
          </ac:spMkLst>
        </pc:spChg>
        <pc:spChg chg="add del mod ord">
          <ac:chgData name="Knisley, Jerry - Xylem" userId="8299edff-d842-457f-83d3-96a4e18585ef" providerId="ADAL" clId="{F5DFD35C-2A7B-458D-A358-0D683E19C16D}" dt="2021-11-06T01:27:22.411" v="3" actId="478"/>
          <ac:spMkLst>
            <pc:docMk/>
            <pc:sldMk cId="1156978507" sldId="432"/>
            <ac:spMk id="4" creationId="{3BBB0407-5F86-4945-A44C-9FDC4AE8E197}"/>
          </ac:spMkLst>
        </pc:spChg>
      </pc:sldChg>
    </pc:docChg>
  </pc:docChgLst>
  <pc:docChgLst>
    <pc:chgData name="Knisley, Jerry - Xylem" userId="8299edff-d842-457f-83d3-96a4e18585ef" providerId="ADAL" clId="{192034C0-315A-472D-A22B-BE364A86DF14}"/>
    <pc:docChg chg="delSld modSld modMainMaster">
      <pc:chgData name="Knisley, Jerry - Xylem" userId="8299edff-d842-457f-83d3-96a4e18585ef" providerId="ADAL" clId="{192034C0-315A-472D-A22B-BE364A86DF14}" dt="2021-12-02T19:12:28.890" v="20" actId="20577"/>
      <pc:docMkLst>
        <pc:docMk/>
      </pc:docMkLst>
      <pc:sldChg chg="modSp mod">
        <pc:chgData name="Knisley, Jerry - Xylem" userId="8299edff-d842-457f-83d3-96a4e18585ef" providerId="ADAL" clId="{192034C0-315A-472D-A22B-BE364A86DF14}" dt="2021-12-02T19:12:28.890" v="20" actId="20577"/>
        <pc:sldMkLst>
          <pc:docMk/>
          <pc:sldMk cId="907050733" sldId="293"/>
        </pc:sldMkLst>
        <pc:spChg chg="mod">
          <ac:chgData name="Knisley, Jerry - Xylem" userId="8299edff-d842-457f-83d3-96a4e18585ef" providerId="ADAL" clId="{192034C0-315A-472D-A22B-BE364A86DF14}" dt="2021-12-02T19:12:28.890" v="20" actId="20577"/>
          <ac:spMkLst>
            <pc:docMk/>
            <pc:sldMk cId="907050733" sldId="293"/>
            <ac:spMk id="4" creationId="{00000000-0000-0000-0000-000000000000}"/>
          </ac:spMkLst>
        </pc:spChg>
      </pc:sldChg>
      <pc:sldChg chg="del">
        <pc:chgData name="Knisley, Jerry - Xylem" userId="8299edff-d842-457f-83d3-96a4e18585ef" providerId="ADAL" clId="{192034C0-315A-472D-A22B-BE364A86DF14}" dt="2021-12-02T16:41:30.092" v="10" actId="2696"/>
        <pc:sldMkLst>
          <pc:docMk/>
          <pc:sldMk cId="1156978507" sldId="432"/>
        </pc:sldMkLst>
      </pc:sldChg>
      <pc:sldMasterChg chg="delSldLayout modSldLayout">
        <pc:chgData name="Knisley, Jerry - Xylem" userId="8299edff-d842-457f-83d3-96a4e18585ef" providerId="ADAL" clId="{192034C0-315A-472D-A22B-BE364A86DF14}" dt="2021-12-02T16:41:22.848" v="9" actId="2696"/>
        <pc:sldMasterMkLst>
          <pc:docMk/>
          <pc:sldMasterMk cId="2873500580" sldId="2147486327"/>
        </pc:sldMasterMkLst>
        <pc:sldLayoutChg chg="modSp mod">
          <pc:chgData name="Knisley, Jerry - Xylem" userId="8299edff-d842-457f-83d3-96a4e18585ef" providerId="ADAL" clId="{192034C0-315A-472D-A22B-BE364A86DF14}" dt="2021-12-02T16:40:58.214" v="1" actId="20577"/>
          <pc:sldLayoutMkLst>
            <pc:docMk/>
            <pc:sldMasterMk cId="2873500580" sldId="2147486327"/>
            <pc:sldLayoutMk cId="3628071449" sldId="2147486328"/>
          </pc:sldLayoutMkLst>
          <pc:spChg chg="mod">
            <ac:chgData name="Knisley, Jerry - Xylem" userId="8299edff-d842-457f-83d3-96a4e18585ef" providerId="ADAL" clId="{192034C0-315A-472D-A22B-BE364A86DF14}" dt="2021-12-02T16:40:58.214" v="1" actId="20577"/>
            <ac:spMkLst>
              <pc:docMk/>
              <pc:sldMasterMk cId="2873500580" sldId="2147486327"/>
              <pc:sldLayoutMk cId="3628071449" sldId="2147486328"/>
              <ac:spMk id="12" creationId="{DD3A769E-7BA6-40F8-9174-818ACE5F72AD}"/>
            </ac:spMkLst>
          </pc:spChg>
        </pc:sldLayoutChg>
        <pc:sldLayoutChg chg="modSp mod">
          <pc:chgData name="Knisley, Jerry - Xylem" userId="8299edff-d842-457f-83d3-96a4e18585ef" providerId="ADAL" clId="{192034C0-315A-472D-A22B-BE364A86DF14}" dt="2021-12-02T16:41:06.175" v="3" actId="20577"/>
          <pc:sldLayoutMkLst>
            <pc:docMk/>
            <pc:sldMasterMk cId="2873500580" sldId="2147486327"/>
            <pc:sldLayoutMk cId="1679185578" sldId="2147486329"/>
          </pc:sldLayoutMkLst>
          <pc:spChg chg="mod">
            <ac:chgData name="Knisley, Jerry - Xylem" userId="8299edff-d842-457f-83d3-96a4e18585ef" providerId="ADAL" clId="{192034C0-315A-472D-A22B-BE364A86DF14}" dt="2021-12-02T16:41:06.175" v="3" actId="20577"/>
            <ac:spMkLst>
              <pc:docMk/>
              <pc:sldMasterMk cId="2873500580" sldId="2147486327"/>
              <pc:sldLayoutMk cId="1679185578" sldId="2147486329"/>
              <ac:spMk id="6" creationId="{4083DC58-E10F-4714-AAD8-C53DA80FF206}"/>
            </ac:spMkLst>
          </pc:spChg>
        </pc:sldLayoutChg>
        <pc:sldLayoutChg chg="del">
          <pc:chgData name="Knisley, Jerry - Xylem" userId="8299edff-d842-457f-83d3-96a4e18585ef" providerId="ADAL" clId="{192034C0-315A-472D-A22B-BE364A86DF14}" dt="2021-12-02T16:41:09.380" v="4" actId="2696"/>
          <pc:sldLayoutMkLst>
            <pc:docMk/>
            <pc:sldMasterMk cId="2873500580" sldId="2147486327"/>
            <pc:sldLayoutMk cId="3369544623" sldId="2147486349"/>
          </pc:sldLayoutMkLst>
        </pc:sldLayoutChg>
        <pc:sldLayoutChg chg="del">
          <pc:chgData name="Knisley, Jerry - Xylem" userId="8299edff-d842-457f-83d3-96a4e18585ef" providerId="ADAL" clId="{192034C0-315A-472D-A22B-BE364A86DF14}" dt="2021-12-02T16:41:12.093" v="5" actId="2696"/>
          <pc:sldLayoutMkLst>
            <pc:docMk/>
            <pc:sldMasterMk cId="2873500580" sldId="2147486327"/>
            <pc:sldLayoutMk cId="1432466587" sldId="2147486351"/>
          </pc:sldLayoutMkLst>
        </pc:sldLayoutChg>
        <pc:sldLayoutChg chg="del">
          <pc:chgData name="Knisley, Jerry - Xylem" userId="8299edff-d842-457f-83d3-96a4e18585ef" providerId="ADAL" clId="{192034C0-315A-472D-A22B-BE364A86DF14}" dt="2021-12-02T16:41:14.878" v="6" actId="2696"/>
          <pc:sldLayoutMkLst>
            <pc:docMk/>
            <pc:sldMasterMk cId="2873500580" sldId="2147486327"/>
            <pc:sldLayoutMk cId="3369232083" sldId="2147486352"/>
          </pc:sldLayoutMkLst>
        </pc:sldLayoutChg>
        <pc:sldLayoutChg chg="modSp mod">
          <pc:chgData name="Knisley, Jerry - Xylem" userId="8299edff-d842-457f-83d3-96a4e18585ef" providerId="ADAL" clId="{192034C0-315A-472D-A22B-BE364A86DF14}" dt="2021-12-02T16:41:19.078" v="8" actId="20577"/>
          <pc:sldLayoutMkLst>
            <pc:docMk/>
            <pc:sldMasterMk cId="2873500580" sldId="2147486327"/>
            <pc:sldLayoutMk cId="209360456" sldId="2147486353"/>
          </pc:sldLayoutMkLst>
          <pc:spChg chg="mod">
            <ac:chgData name="Knisley, Jerry - Xylem" userId="8299edff-d842-457f-83d3-96a4e18585ef" providerId="ADAL" clId="{192034C0-315A-472D-A22B-BE364A86DF14}" dt="2021-12-02T16:41:19.078" v="8" actId="20577"/>
            <ac:spMkLst>
              <pc:docMk/>
              <pc:sldMasterMk cId="2873500580" sldId="2147486327"/>
              <pc:sldLayoutMk cId="209360456" sldId="2147486353"/>
              <ac:spMk id="8" creationId="{7115103B-DB89-4CEC-ABE9-4B3B351C5552}"/>
            </ac:spMkLst>
          </pc:spChg>
        </pc:sldLayoutChg>
        <pc:sldLayoutChg chg="del">
          <pc:chgData name="Knisley, Jerry - Xylem" userId="8299edff-d842-457f-83d3-96a4e18585ef" providerId="ADAL" clId="{192034C0-315A-472D-A22B-BE364A86DF14}" dt="2021-12-02T16:41:22.848" v="9" actId="2696"/>
          <pc:sldLayoutMkLst>
            <pc:docMk/>
            <pc:sldMasterMk cId="2873500580" sldId="2147486327"/>
            <pc:sldLayoutMk cId="1881778344" sldId="2147486354"/>
          </pc:sldLayoutMkLst>
        </pc:sldLayoutChg>
      </pc:sldMasterChg>
    </pc:docChg>
  </pc:docChgLst>
  <pc:docChgLst>
    <pc:chgData name="Knisley, Jerry - Xylem" userId="S::jerry.knisley@xylem.com::8299edff-d842-457f-83d3-96a4e18585ef" providerId="AD" clId="Web-{EB4469D1-4ABE-4273-AF0A-3AE93D3ADD85}"/>
    <pc:docChg chg="modSld">
      <pc:chgData name="Knisley, Jerry - Xylem" userId="S::jerry.knisley@xylem.com::8299edff-d842-457f-83d3-96a4e18585ef" providerId="AD" clId="Web-{EB4469D1-4ABE-4273-AF0A-3AE93D3ADD85}" dt="2021-12-13T03:18:31.940" v="19" actId="1076"/>
      <pc:docMkLst>
        <pc:docMk/>
      </pc:docMkLst>
      <pc:sldChg chg="modSp">
        <pc:chgData name="Knisley, Jerry - Xylem" userId="S::jerry.knisley@xylem.com::8299edff-d842-457f-83d3-96a4e18585ef" providerId="AD" clId="Web-{EB4469D1-4ABE-4273-AF0A-3AE93D3ADD85}" dt="2021-12-13T03:18:31.940" v="19" actId="1076"/>
        <pc:sldMkLst>
          <pc:docMk/>
          <pc:sldMk cId="2870992678" sldId="432"/>
        </pc:sldMkLst>
        <pc:picChg chg="mod">
          <ac:chgData name="Knisley, Jerry - Xylem" userId="S::jerry.knisley@xylem.com::8299edff-d842-457f-83d3-96a4e18585ef" providerId="AD" clId="Web-{EB4469D1-4ABE-4273-AF0A-3AE93D3ADD85}" dt="2021-12-13T03:17:52.798" v="0" actId="1076"/>
          <ac:picMkLst>
            <pc:docMk/>
            <pc:sldMk cId="2870992678" sldId="432"/>
            <ac:picMk id="4" creationId="{13A62C2C-E7E7-4BA0-9696-4464EC65763C}"/>
          </ac:picMkLst>
        </pc:picChg>
        <pc:picChg chg="mod">
          <ac:chgData name="Knisley, Jerry - Xylem" userId="S::jerry.knisley@xylem.com::8299edff-d842-457f-83d3-96a4e18585ef" providerId="AD" clId="Web-{EB4469D1-4ABE-4273-AF0A-3AE93D3ADD85}" dt="2021-12-13T03:18:31.940" v="19" actId="1076"/>
          <ac:picMkLst>
            <pc:docMk/>
            <pc:sldMk cId="2870992678" sldId="432"/>
            <ac:picMk id="5" creationId="{0EB8147A-D325-4C0F-A00D-49A43A9F4BD0}"/>
          </ac:picMkLst>
        </pc:picChg>
        <pc:picChg chg="mod">
          <ac:chgData name="Knisley, Jerry - Xylem" userId="S::jerry.knisley@xylem.com::8299edff-d842-457f-83d3-96a4e18585ef" providerId="AD" clId="Web-{EB4469D1-4ABE-4273-AF0A-3AE93D3ADD85}" dt="2021-12-13T03:18:22.424" v="15" actId="1076"/>
          <ac:picMkLst>
            <pc:docMk/>
            <pc:sldMk cId="2870992678" sldId="432"/>
            <ac:picMk id="6" creationId="{5212E95D-01A4-40FB-AF77-2143E49B905D}"/>
          </ac:picMkLst>
        </pc:picChg>
        <pc:picChg chg="mod">
          <ac:chgData name="Knisley, Jerry - Xylem" userId="S::jerry.knisley@xylem.com::8299edff-d842-457f-83d3-96a4e18585ef" providerId="AD" clId="Web-{EB4469D1-4ABE-4273-AF0A-3AE93D3ADD85}" dt="2021-12-13T03:18:27.581" v="18" actId="1076"/>
          <ac:picMkLst>
            <pc:docMk/>
            <pc:sldMk cId="2870992678" sldId="432"/>
            <ac:picMk id="7" creationId="{C5BFD013-391A-4A3F-A39F-510DF23F82E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BE2FC73A-2E38-E74D-B5A3-2B922C133553}" type="datetime1">
              <a:rPr lang="en-US"/>
              <a:pPr>
                <a:defRPr/>
              </a:pPr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FC0DD7E9-C74B-724C-BA9B-06368B111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11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830C1FFD-5F2A-3B4F-A826-132DA365256D}" type="datetime1">
              <a:rPr lang="en-US"/>
              <a:pPr>
                <a:defRPr/>
              </a:pPr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B71937BF-DD90-4A42-A696-A87EFA3DB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60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Stressed Water Supply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Maintain the health of traditional water sources and execute a water source diversification strategy  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leading-edge technologies monitor, pump and treat water from all sources and enable water reuse 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Aging Infrastructure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have to effectively assess and identify high-risk areas for repair/replacement before problems occur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intelligent pipeline and critical infrastructure services perform condition assessment, identify defective assets, provide bypass services and replacement technologies, reduce or eliminate combined sewer overflows and leaks/non-revenue water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Stormwater &amp; Flooding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Significant increase in severe weather patterns is causing flooding and related damages to communities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flood management solutions include sensors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early warnings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, dewatering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disaster response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, communications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 and submersible pumping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resilient infrastructure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Regulatory Compliance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must successfully comply with a growing body of compliance regulations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analytics and sensors evaluate a broad range of water quality parameters, and our technologies treat water and wastewater to meet regulatory standards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Non-Revenue Water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have an important opportunity to reduce persistent and costly water losses from leaks and faulty meter readings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broad portfolio of solutions monitors for, and identifies, water leaks, as well as faulty meters. Our communications network enables point-to-multipoint communications throughout the system</a:t>
            </a:r>
          </a:p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Operating Strategy Reducing Costs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want to lower operating and energy costs, and leverage new revenue opportunities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 offers industry-leading pumping and treatment solutions for energy efficiency, and software-enabled solutions to optimize operations and identify revenue opportunities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4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1984"/>
            <a:ext cx="7547113" cy="2743200"/>
          </a:xfrm>
          <a:prstGeom prst="rect">
            <a:avLst/>
          </a:prstGeom>
        </p:spPr>
        <p:txBody>
          <a:bodyPr tIns="0" bIns="0" rtlCol="0" anchor="b" anchorCtr="0">
            <a:noAutofit/>
          </a:bodyPr>
          <a:lstStyle>
            <a:lvl1pPr>
              <a:lnSpc>
                <a:spcPct val="80000"/>
              </a:lnSpc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5D7A56-0967-D442-92A0-85A847FD6B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7880"/>
            <a:ext cx="118999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2336"/>
            <a:ext cx="1828800" cy="6452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3A769E-7BA6-40F8-9174-818ACE5F72AD}"/>
              </a:ext>
            </a:extLst>
          </p:cNvPr>
          <p:cNvSpPr txBox="1"/>
          <p:nvPr/>
        </p:nvSpPr>
        <p:spPr>
          <a:xfrm>
            <a:off x="1631278" y="6146910"/>
            <a:ext cx="3424020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HYPACK 2022 – Training Event</a:t>
            </a:r>
          </a:p>
        </p:txBody>
      </p:sp>
      <p:pic>
        <p:nvPicPr>
          <p:cNvPr id="14" name="Picture 13" descr="A picture containing cup&#10;&#10;Description automatically generated">
            <a:extLst>
              <a:ext uri="{FF2B5EF4-FFF2-40B4-BE49-F238E27FC236}">
                <a16:creationId xmlns:a16="http://schemas.microsoft.com/office/drawing/2014/main" xmlns="" id="{35CE9B9A-6D40-4024-904F-16C6EBF90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22" y="5997278"/>
            <a:ext cx="773556" cy="760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40BE97-F436-4FDD-8410-22AADF24E5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28300" y="5928108"/>
            <a:ext cx="1371600" cy="4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714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AA9DB8-0C28-3641-BEED-8EE8DF37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3"/>
          <a:stretch/>
        </p:blipFill>
        <p:spPr>
          <a:xfrm>
            <a:off x="789272" y="6099659"/>
            <a:ext cx="11110628" cy="6477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F4FA756-AEE3-47B7-89C9-EBBF6D66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651"/>
            <a:ext cx="11274661" cy="989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BED0E04-49DF-4105-8E7C-500E1CC66350}"/>
              </a:ext>
            </a:extLst>
          </p:cNvPr>
          <p:cNvGrpSpPr/>
          <p:nvPr userDrawn="1"/>
        </p:nvGrpSpPr>
        <p:grpSpPr>
          <a:xfrm>
            <a:off x="923799" y="5988207"/>
            <a:ext cx="4131499" cy="721244"/>
            <a:chOff x="923799" y="5970906"/>
            <a:chExt cx="4131499" cy="7212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083DC58-E10F-4714-AAD8-C53DA80FF206}"/>
                </a:ext>
              </a:extLst>
            </p:cNvPr>
            <p:cNvSpPr txBox="1"/>
            <p:nvPr/>
          </p:nvSpPr>
          <p:spPr>
            <a:xfrm>
              <a:off x="1631278" y="6146910"/>
              <a:ext cx="3424020" cy="369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HYPACK 2022 – Training Event</a:t>
              </a:r>
            </a:p>
          </p:txBody>
        </p:sp>
        <p:pic>
          <p:nvPicPr>
            <p:cNvPr id="7" name="Picture 6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xmlns="" id="{68E8BBCB-7E39-473F-81E6-928EA104C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0893"/>
            <a:stretch/>
          </p:blipFill>
          <p:spPr>
            <a:xfrm>
              <a:off x="923799" y="5970906"/>
              <a:ext cx="707479" cy="721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918557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Title Only-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11274552" cy="989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DC44BB-4EA1-A144-B619-C31CCFF20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0"/>
          <a:stretch/>
        </p:blipFill>
        <p:spPr>
          <a:xfrm>
            <a:off x="785446" y="6095327"/>
            <a:ext cx="11114454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0667AA-22B6-324D-A947-DB04F2668F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2718" y="6259108"/>
            <a:ext cx="1371600" cy="483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15103B-DB89-4CEC-ABE9-4B3B351C5552}"/>
              </a:ext>
            </a:extLst>
          </p:cNvPr>
          <p:cNvSpPr txBox="1"/>
          <p:nvPr userDrawn="1"/>
        </p:nvSpPr>
        <p:spPr>
          <a:xfrm>
            <a:off x="1593420" y="6163269"/>
            <a:ext cx="3424020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>
                <a:solidFill>
                  <a:schemeClr val="bg1"/>
                </a:solidFill>
              </a:rPr>
              <a:t>HYPACK 2022 – Training Event</a:t>
            </a:r>
          </a:p>
        </p:txBody>
      </p:sp>
      <p:pic>
        <p:nvPicPr>
          <p:cNvPr id="9" name="Picture 8" descr="A picture containing cup&#10;&#10;Description automatically generated">
            <a:extLst>
              <a:ext uri="{FF2B5EF4-FFF2-40B4-BE49-F238E27FC236}">
                <a16:creationId xmlns:a16="http://schemas.microsoft.com/office/drawing/2014/main" xmlns="" id="{410164A6-CFB8-498A-9E45-795BB37A86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5446" y="5967388"/>
            <a:ext cx="773556" cy="7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2BE7CB-04AA-4542-9200-874B58C6CC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3"/>
          <a:stretch/>
        </p:blipFill>
        <p:spPr>
          <a:xfrm>
            <a:off x="789272" y="6099659"/>
            <a:ext cx="111106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8" r:id="rId1"/>
    <p:sldLayoutId id="2147486329" r:id="rId2"/>
    <p:sldLayoutId id="2147486353" r:id="rId3"/>
  </p:sldLayoutIdLst>
  <p:hf hdr="0" ftr="0" dt="0"/>
  <p:txStyles>
    <p:titleStyle>
      <a:lvl1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609458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1218915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828373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2437830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608013" rtl="0" eaLnBrk="1" fontAlgn="base" hangingPunct="1">
        <a:spcBef>
          <a:spcPct val="0"/>
        </a:spcBef>
        <a:spcAft>
          <a:spcPts val="800"/>
        </a:spcAft>
        <a:buClr>
          <a:schemeClr val="bg2"/>
        </a:buClr>
        <a:buFont typeface="Arial" charset="0"/>
        <a:defRPr sz="22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180975" indent="-180975" algn="l" defTabSz="608013" rtl="0" eaLnBrk="1" fontAlgn="base" hangingPunct="1">
        <a:spcBef>
          <a:spcPct val="0"/>
        </a:spcBef>
        <a:spcAft>
          <a:spcPts val="538"/>
        </a:spcAft>
        <a:buClrTx/>
        <a:buSzPct val="100000"/>
        <a:buFont typeface="Arial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363538" indent="-180975" algn="l" defTabSz="608013" rtl="0" eaLnBrk="1" fontAlgn="base" hangingPunct="1">
        <a:spcBef>
          <a:spcPct val="0"/>
        </a:spcBef>
        <a:spcAft>
          <a:spcPts val="538"/>
        </a:spcAft>
        <a:buFont typeface="Lucida Grande" charset="0"/>
        <a:buChar char="-"/>
        <a:defRPr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547688" indent="-180975" algn="l" defTabSz="608013" rtl="0" eaLnBrk="1" fontAlgn="base" hangingPunct="1">
        <a:spcBef>
          <a:spcPct val="0"/>
        </a:spcBef>
        <a:spcAft>
          <a:spcPts val="538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728663" indent="-180975" algn="l" defTabSz="608013" rtl="0" eaLnBrk="1" fontAlgn="base" hangingPunct="1">
        <a:spcBef>
          <a:spcPct val="0"/>
        </a:spcBef>
        <a:spcAft>
          <a:spcPts val="538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3352018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75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933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91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58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15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73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30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89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47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04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662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HYPACK Unmanned</a:t>
            </a:r>
            <a:endParaRPr lang="en-US" sz="240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89B836AE-4A36-48C5-9D90-D5CA07B1724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14830" b="14830"/>
          <a:stretch>
            <a:fillRect/>
          </a:stretch>
        </p:blipFill>
        <p:spPr>
          <a:xfrm>
            <a:off x="0" y="4114800"/>
            <a:ext cx="12188825" cy="2743200"/>
          </a:xfrm>
        </p:spPr>
      </p:pic>
    </p:spTree>
    <p:extLst>
      <p:ext uri="{BB962C8B-B14F-4D97-AF65-F5344CB8AC3E}">
        <p14:creationId xmlns:p14="http://schemas.microsoft.com/office/powerpoint/2010/main" val="90705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0C856-035E-4A53-9FF4-898D1170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MAVLINK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FC8C2F-9036-4296-8494-0F71CD12B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24" y="931506"/>
            <a:ext cx="2696747" cy="4648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EB0720-7C65-4E41-866D-399E2C153940}"/>
              </a:ext>
            </a:extLst>
          </p:cNvPr>
          <p:cNvSpPr txBox="1"/>
          <p:nvPr/>
        </p:nvSpPr>
        <p:spPr>
          <a:xfrm>
            <a:off x="3909692" y="1686151"/>
            <a:ext cx="69649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Helvetica Neue"/>
              </a:rPr>
              <a:t>MAVLink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is a very lightweight messaging protocol for communicating with drones (and between onboard drone components).</a:t>
            </a:r>
          </a:p>
          <a:p>
            <a:pPr algn="l"/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In HYPACK there is a direct communication between the computer and the autopilot receiving the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 Neue"/>
              </a:rPr>
              <a:t>MAVLink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protocol. </a:t>
            </a:r>
          </a:p>
          <a:p>
            <a:pPr algn="l"/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device interface allows the user to take a mission plan and send it to the vehicle. </a:t>
            </a:r>
          </a:p>
          <a:p>
            <a:pPr algn="l"/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Parameters can be modified and uploaded back to the vehicle. </a:t>
            </a:r>
          </a:p>
        </p:txBody>
      </p:sp>
    </p:spTree>
    <p:extLst>
      <p:ext uri="{BB962C8B-B14F-4D97-AF65-F5344CB8AC3E}">
        <p14:creationId xmlns:p14="http://schemas.microsoft.com/office/powerpoint/2010/main" val="150714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0894B-874A-44B8-888D-6208A692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SeaRobotics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1923E-DC06-4184-81B7-98BA91F7C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507" y="1694929"/>
            <a:ext cx="1714739" cy="1810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1CF884-77C9-4306-9B4F-E11A3FA5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04" y="1099664"/>
            <a:ext cx="1957211" cy="4418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E3C3E4-5D4C-45C0-A574-D3AF22C15072}"/>
              </a:ext>
            </a:extLst>
          </p:cNvPr>
          <p:cNvSpPr txBox="1"/>
          <p:nvPr/>
        </p:nvSpPr>
        <p:spPr>
          <a:xfrm>
            <a:off x="3685969" y="1914538"/>
            <a:ext cx="4606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HYCAT uses the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SeaRobotics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interface. This allows more control over the device including the ability to mark the Emergency Return Point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Setup Dialog the driver allows the user to specify a Border as a workplace boundary</a:t>
            </a:r>
          </a:p>
        </p:txBody>
      </p:sp>
    </p:spTree>
    <p:extLst>
      <p:ext uri="{BB962C8B-B14F-4D97-AF65-F5344CB8AC3E}">
        <p14:creationId xmlns:p14="http://schemas.microsoft.com/office/powerpoint/2010/main" val="417097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F3DF9-87C7-46B9-811E-111C320E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Logging </a:t>
            </a:r>
            <a:r>
              <a:rPr lang="en-US" dirty="0" smtClean="0"/>
              <a:t>and </a:t>
            </a:r>
            <a:r>
              <a:rPr lang="en-US" dirty="0"/>
              <a:t>Line Synchronization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A19A79-DBA3-40B5-AE35-88F268F6A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653" y="1076932"/>
            <a:ext cx="3010320" cy="1381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3333E8-36A9-4460-9552-019F2FD71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45" y="1099664"/>
            <a:ext cx="7559120" cy="40984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FCF515-BBBF-4D26-8331-953BD5B7E244}"/>
              </a:ext>
            </a:extLst>
          </p:cNvPr>
          <p:cNvSpPr txBox="1"/>
          <p:nvPr/>
        </p:nvSpPr>
        <p:spPr>
          <a:xfrm>
            <a:off x="8465653" y="3199422"/>
            <a:ext cx="349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there are multiple vehicles in a network this driver allows a centralized control of logging functions. </a:t>
            </a:r>
          </a:p>
        </p:txBody>
      </p:sp>
    </p:spTree>
    <p:extLst>
      <p:ext uri="{BB962C8B-B14F-4D97-AF65-F5344CB8AC3E}">
        <p14:creationId xmlns:p14="http://schemas.microsoft.com/office/powerpoint/2010/main" val="257304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Objectives of this session</a:t>
            </a:r>
          </a:p>
        </p:txBody>
      </p:sp>
      <p:sp>
        <p:nvSpPr>
          <p:cNvPr id="57" name="object 3"/>
          <p:cNvSpPr txBox="1"/>
          <p:nvPr/>
        </p:nvSpPr>
        <p:spPr>
          <a:xfrm>
            <a:off x="3058925" y="3055734"/>
            <a:ext cx="3136178" cy="1475005"/>
          </a:xfrm>
          <a:prstGeom prst="rect">
            <a:avLst/>
          </a:prstGeom>
        </p:spPr>
        <p:txBody>
          <a:bodyPr vert="horz" wrap="square" lIns="0" tIns="54596" rIns="0" bIns="0" rtlCol="0">
            <a:spAutoFit/>
          </a:bodyPr>
          <a:lstStyle/>
          <a:p>
            <a:pPr marL="12696" marR="785259">
              <a:lnSpc>
                <a:spcPct val="90000"/>
              </a:lnSpc>
              <a:spcBef>
                <a:spcPts val="430"/>
              </a:spcBef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 to Unmanned Systems</a:t>
            </a:r>
          </a:p>
          <a:p>
            <a:pPr marL="12696" marR="785259">
              <a:lnSpc>
                <a:spcPct val="90000"/>
              </a:lnSpc>
              <a:spcBef>
                <a:spcPts val="43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095" marR="785259" indent="-171399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categories of Autonomous Vessels</a:t>
            </a:r>
          </a:p>
          <a:p>
            <a:pPr marL="184095" marR="785259" indent="-171399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HYPACK fit in? </a:t>
            </a:r>
          </a:p>
          <a:p>
            <a:pPr marL="12696" marR="785259">
              <a:lnSpc>
                <a:spcPct val="90000"/>
              </a:lnSpc>
              <a:spcBef>
                <a:spcPts val="430"/>
              </a:spcBef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6" marR="785259">
              <a:lnSpc>
                <a:spcPct val="90000"/>
              </a:lnSpc>
              <a:spcBef>
                <a:spcPts val="430"/>
              </a:spcBef>
            </a:pP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7"/>
          <p:cNvSpPr/>
          <p:nvPr/>
        </p:nvSpPr>
        <p:spPr>
          <a:xfrm>
            <a:off x="3051186" y="3038618"/>
            <a:ext cx="2597823" cy="26090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>
              <a:solidFill>
                <a:prstClr val="black"/>
              </a:solidFill>
            </a:endParaRPr>
          </a:p>
        </p:txBody>
      </p:sp>
      <p:sp>
        <p:nvSpPr>
          <p:cNvPr id="55" name="object 3"/>
          <p:cNvSpPr txBox="1"/>
          <p:nvPr/>
        </p:nvSpPr>
        <p:spPr>
          <a:xfrm>
            <a:off x="6794664" y="3097382"/>
            <a:ext cx="3216794" cy="1040014"/>
          </a:xfrm>
          <a:prstGeom prst="rect">
            <a:avLst/>
          </a:prstGeom>
        </p:spPr>
        <p:txBody>
          <a:bodyPr vert="horz" wrap="square" lIns="0" tIns="54596" rIns="0" bIns="0" rtlCol="0" anchor="t">
            <a:spAutoFit/>
          </a:bodyPr>
          <a:lstStyle/>
          <a:p>
            <a:pPr marL="12065" marR="784860">
              <a:lnSpc>
                <a:spcPct val="90000"/>
              </a:lnSpc>
              <a:spcBef>
                <a:spcPts val="430"/>
              </a:spcBef>
            </a:pPr>
            <a:r>
              <a:rPr lang="en-US" sz="1200" b="1" dirty="0">
                <a:solidFill>
                  <a:srgbClr val="FCFFFF"/>
                </a:solidFill>
                <a:latin typeface="Arial"/>
                <a:ea typeface="ヒラギノ角ゴ Pro W3"/>
                <a:cs typeface="Arial"/>
              </a:rPr>
              <a:t>Surveying with an UMS</a:t>
            </a:r>
            <a:endParaRPr lang="en-US" dirty="0">
              <a:latin typeface="Arial"/>
              <a:ea typeface="ヒラギノ角ゴ Pro W3"/>
              <a:cs typeface="Arial"/>
            </a:endParaRPr>
          </a:p>
          <a:p>
            <a:pPr marL="12065" marR="784860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marR="784860" indent="-170815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CFFFF"/>
                </a:solidFill>
                <a:latin typeface="Arial"/>
                <a:ea typeface="ヒラギノ角ゴ Pro W3"/>
                <a:cs typeface="Arial"/>
              </a:rPr>
              <a:t>Payloads and Interfaces for Unmanned Systems</a:t>
            </a:r>
          </a:p>
          <a:p>
            <a:pPr marL="12065" marR="784860">
              <a:lnSpc>
                <a:spcPct val="90000"/>
              </a:lnSpc>
              <a:spcBef>
                <a:spcPts val="430"/>
              </a:spcBef>
            </a:pPr>
            <a:endParaRPr lang="en-US" sz="120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7"/>
          <p:cNvSpPr/>
          <p:nvPr/>
        </p:nvSpPr>
        <p:spPr>
          <a:xfrm>
            <a:off x="6747350" y="3038618"/>
            <a:ext cx="2597823" cy="26090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>
              <a:solidFill>
                <a:prstClr val="black"/>
              </a:solidFill>
            </a:endParaRPr>
          </a:p>
        </p:txBody>
      </p:sp>
      <p:sp>
        <p:nvSpPr>
          <p:cNvPr id="45" name="object 15"/>
          <p:cNvSpPr/>
          <p:nvPr/>
        </p:nvSpPr>
        <p:spPr>
          <a:xfrm>
            <a:off x="2036248" y="3038616"/>
            <a:ext cx="899384" cy="850031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799" b="1">
                <a:solidFill>
                  <a:schemeClr val="bg1"/>
                </a:solidFill>
              </a:rPr>
              <a:t>1</a:t>
            </a:r>
            <a:endParaRPr sz="4799" b="1">
              <a:solidFill>
                <a:schemeClr val="bg1"/>
              </a:solidFill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5739964" y="3038616"/>
            <a:ext cx="899384" cy="850031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799" b="1">
                <a:solidFill>
                  <a:schemeClr val="bg1"/>
                </a:solidFill>
              </a:rPr>
              <a:t>2</a:t>
            </a:r>
            <a:endParaRPr sz="4799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Unmanned Systems</a:t>
            </a:r>
            <a:endParaRPr lang="en-US" sz="2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89B836AE-4A36-48C5-9D90-D5CA07B1724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14830" b="14830"/>
          <a:stretch>
            <a:fillRect/>
          </a:stretch>
        </p:blipFill>
        <p:spPr>
          <a:xfrm>
            <a:off x="0" y="4114800"/>
            <a:ext cx="12188825" cy="2743200"/>
          </a:xfrm>
        </p:spPr>
      </p:pic>
    </p:spTree>
    <p:extLst>
      <p:ext uri="{BB962C8B-B14F-4D97-AF65-F5344CB8AC3E}">
        <p14:creationId xmlns:p14="http://schemas.microsoft.com/office/powerpoint/2010/main" val="130118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A2C54E3-CF04-4214-AFB7-71A31B6C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Unmanned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2333" y="897439"/>
            <a:ext cx="7745200" cy="4691062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Surface (USVs)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Unmanned Surface Vessels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Bathymetric Mapping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Air (UAVs)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Unmanned Aerial Vehicles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Topographic Mapping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suitable for LiDAR Bathy due to size requirements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Underwater (AUVs)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Autonomous Underwater Vehicles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 tracking/Processing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ACCB56D-5923-4BE0-A57E-139625190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9028" r="3812"/>
          <a:stretch/>
        </p:blipFill>
        <p:spPr bwMode="auto">
          <a:xfrm>
            <a:off x="6446626" y="4522175"/>
            <a:ext cx="5212080" cy="149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A2267DEF-2F61-449D-A729-CDDCD7135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01" y="1239649"/>
            <a:ext cx="2010496" cy="109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0D55483-F589-40F0-A716-587B7766B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" b="23164"/>
          <a:stretch/>
        </p:blipFill>
        <p:spPr bwMode="auto">
          <a:xfrm>
            <a:off x="6925077" y="284238"/>
            <a:ext cx="1801828" cy="116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oat in the water&#10;&#10;Description automatically generated with medium confidence">
            <a:extLst>
              <a:ext uri="{FF2B5EF4-FFF2-40B4-BE49-F238E27FC236}">
                <a16:creationId xmlns:a16="http://schemas.microsoft.com/office/drawing/2014/main" xmlns="" id="{CBC3F8E1-9EAD-410E-8396-26513B1F83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38" t="26821" r="25649" b="32880"/>
          <a:stretch/>
        </p:blipFill>
        <p:spPr>
          <a:xfrm>
            <a:off x="10070670" y="284238"/>
            <a:ext cx="1801827" cy="1045710"/>
          </a:xfrm>
          <a:prstGeom prst="rect">
            <a:avLst/>
          </a:prstGeom>
        </p:spPr>
      </p:pic>
      <p:pic>
        <p:nvPicPr>
          <p:cNvPr id="11" name="Picture 10" descr="A picture containing ground, person, outdoor&#10;&#10;Description automatically generated">
            <a:extLst>
              <a:ext uri="{FF2B5EF4-FFF2-40B4-BE49-F238E27FC236}">
                <a16:creationId xmlns:a16="http://schemas.microsoft.com/office/drawing/2014/main" xmlns="" id="{1C583F3A-20A3-4CDE-8A99-FB5DB5E1A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781" y="2616719"/>
            <a:ext cx="2484515" cy="16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0B81000-29A3-43C2-B8A8-CBB9FEAD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HYPACK Involved?</a:t>
            </a: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43350"/>
            <a:ext cx="5219700" cy="254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6358" y="1192154"/>
            <a:ext cx="8427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Sensor integration through HYPACK drivers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Mission planning through HYPACK combined with GNSS systems and autopilot system enables autonomous 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from sensors that are supported by HYPACK can be visualized in real time along with system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acquisition and processing can be done in HYPACK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HYPACK 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not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drive the vessel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131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121212-B546-4D86-A50E-0A710D25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Surveying</a:t>
            </a:r>
          </a:p>
        </p:txBody>
      </p:sp>
    </p:spTree>
    <p:extLst>
      <p:ext uri="{BB962C8B-B14F-4D97-AF65-F5344CB8AC3E}">
        <p14:creationId xmlns:p14="http://schemas.microsoft.com/office/powerpoint/2010/main" val="66173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5D31F-63FB-430E-B2B4-1274E39B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</a:t>
            </a:r>
            <a:r>
              <a:rPr lang="en-US" dirty="0" smtClean="0"/>
              <a:t>Varies </a:t>
            </a:r>
            <a:r>
              <a:rPr lang="en-US" dirty="0"/>
              <a:t>by </a:t>
            </a:r>
            <a:r>
              <a:rPr lang="en-US" dirty="0" smtClean="0"/>
              <a:t>Vessel </a:t>
            </a:r>
            <a:r>
              <a:rPr lang="en-US" dirty="0"/>
              <a:t>and </a:t>
            </a:r>
            <a:r>
              <a:rPr lang="en-US" dirty="0" smtClean="0"/>
              <a:t>Size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A62C2C-E7E7-4BA0-9696-4464EC65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463" y="2968165"/>
            <a:ext cx="4535194" cy="277585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0EB8147A-D325-4C0F-A00D-49A43A9F4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83" y="1171029"/>
            <a:ext cx="3550568" cy="226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212E95D-01A4-40FB-AF77-2143E49B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" b="23164"/>
          <a:stretch/>
        </p:blipFill>
        <p:spPr bwMode="auto">
          <a:xfrm>
            <a:off x="3277647" y="3504730"/>
            <a:ext cx="3550568" cy="22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boat in the water&#10;&#10;Description automatically generated with medium confidence">
            <a:extLst>
              <a:ext uri="{FF2B5EF4-FFF2-40B4-BE49-F238E27FC236}">
                <a16:creationId xmlns:a16="http://schemas.microsoft.com/office/drawing/2014/main" xmlns="" id="{C5BFD013-391A-4A3F-A39F-510DF23F8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38" t="26821" r="25649" b="32880"/>
          <a:stretch/>
        </p:blipFill>
        <p:spPr>
          <a:xfrm>
            <a:off x="8073341" y="1113984"/>
            <a:ext cx="3353570" cy="1954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B21B40-5F47-49DE-ACB8-5B61BF50AB03}"/>
              </a:ext>
            </a:extLst>
          </p:cNvPr>
          <p:cNvSpPr txBox="1"/>
          <p:nvPr/>
        </p:nvSpPr>
        <p:spPr>
          <a:xfrm>
            <a:off x="550416" y="1171029"/>
            <a:ext cx="322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of these vessels can carry a variety of equipment. </a:t>
            </a:r>
          </a:p>
        </p:txBody>
      </p:sp>
    </p:spTree>
    <p:extLst>
      <p:ext uri="{BB962C8B-B14F-4D97-AF65-F5344CB8AC3E}">
        <p14:creationId xmlns:p14="http://schemas.microsoft.com/office/powerpoint/2010/main" val="287099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7871B-2457-4E5C-B252-539EAC49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 to Shore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272842-158A-4266-9946-B3E8D2E5FA02}"/>
              </a:ext>
            </a:extLst>
          </p:cNvPr>
          <p:cNvSpPr txBox="1"/>
          <p:nvPr/>
        </p:nvSpPr>
        <p:spPr>
          <a:xfrm>
            <a:off x="596342" y="3393397"/>
            <a:ext cx="5358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is often through a long range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Wifi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allow the control station on shore to monitor the data as it is collected  </a:t>
            </a:r>
          </a:p>
        </p:txBody>
      </p:sp>
      <p:pic>
        <p:nvPicPr>
          <p:cNvPr id="5" name="Picture 4" descr="A picture containing sky, water, boat, decorated&#10;&#10;Description automatically generated">
            <a:extLst>
              <a:ext uri="{FF2B5EF4-FFF2-40B4-BE49-F238E27FC236}">
                <a16:creationId xmlns:a16="http://schemas.microsoft.com/office/drawing/2014/main" xmlns="" id="{8B8FB6F2-158C-430E-9B37-F13FD83F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04" y="1551257"/>
            <a:ext cx="2669322" cy="1554577"/>
          </a:xfrm>
          <a:prstGeom prst="rect">
            <a:avLst/>
          </a:prstGeom>
        </p:spPr>
      </p:pic>
      <p:pic>
        <p:nvPicPr>
          <p:cNvPr id="8" name="Picture 7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xmlns="" id="{19640B30-BCC3-466A-A051-C674A4D01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527781"/>
            <a:ext cx="5136769" cy="37889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451126-155C-4DBE-8849-8D7F21069B7A}"/>
              </a:ext>
            </a:extLst>
          </p:cNvPr>
          <p:cNvSpPr txBox="1"/>
          <p:nvPr/>
        </p:nvSpPr>
        <p:spPr>
          <a:xfrm>
            <a:off x="596342" y="4768320"/>
            <a:ext cx="979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Systems without a computer onboard typically are limited in the Payload that can be integrated due to the limit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 rate and timing. </a:t>
            </a:r>
          </a:p>
        </p:txBody>
      </p:sp>
    </p:spTree>
    <p:extLst>
      <p:ext uri="{BB962C8B-B14F-4D97-AF65-F5344CB8AC3E}">
        <p14:creationId xmlns:p14="http://schemas.microsoft.com/office/powerpoint/2010/main" val="399613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5083B-0047-4CCA-9658-3C478B43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Transferring the Data Files – During the Survey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6DD063-7913-4E4F-A4DF-7A78F0D8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05" y="1317499"/>
            <a:ext cx="3311314" cy="4223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18B6CE-26DD-4D02-BA0E-07A2B6C177CB}"/>
              </a:ext>
            </a:extLst>
          </p:cNvPr>
          <p:cNvSpPr txBox="1"/>
          <p:nvPr/>
        </p:nvSpPr>
        <p:spPr>
          <a:xfrm>
            <a:off x="5113540" y="2136337"/>
            <a:ext cx="5539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Survey Data Transfer program allows the user to receive the files remotely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Once the lane / file is complete it is transferred to the folder specified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Survey Data Transfer program is intended to work within a network and is not written for FTP site transfer</a:t>
            </a:r>
          </a:p>
        </p:txBody>
      </p:sp>
    </p:spTree>
    <p:extLst>
      <p:ext uri="{BB962C8B-B14F-4D97-AF65-F5344CB8AC3E}">
        <p14:creationId xmlns:p14="http://schemas.microsoft.com/office/powerpoint/2010/main" val="2539865954"/>
      </p:ext>
    </p:extLst>
  </p:cSld>
  <p:clrMapOvr>
    <a:masterClrMapping/>
  </p:clrMapOvr>
</p:sld>
</file>

<file path=ppt/theme/theme1.xml><?xml version="1.0" encoding="utf-8"?>
<a:theme xmlns:a="http://schemas.openxmlformats.org/drawingml/2006/main" name="Jerrys Theme">
  <a:themeElements>
    <a:clrScheme name="Xylem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A44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errys Theme" id="{34DCF403-205E-4DCF-9EAF-A8EEA50C4074}" vid="{F5A2F787-8A64-4E85-AD44-6651DC6A51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24a8e0cc-0db5-4542-95ff-113fbb9da4d2">
      <Terms xmlns="http://schemas.microsoft.com/office/infopath/2007/PartnerControls"/>
    </lcf76f155ced4ddcb4097134ff3c332f>
    <TaxCatchAll xmlns="10a023fd-628c-4b7c-aec2-a17c8104e72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82AE6178ED54FB088AFCCFF3742D5" ma:contentTypeVersion="15" ma:contentTypeDescription="Create a new document." ma:contentTypeScope="" ma:versionID="6e6a18a447b1f1d1e31faa64d873d6c6">
  <xsd:schema xmlns:xsd="http://www.w3.org/2001/XMLSchema" xmlns:xs="http://www.w3.org/2001/XMLSchema" xmlns:p="http://schemas.microsoft.com/office/2006/metadata/properties" xmlns:ns2="24a8e0cc-0db5-4542-95ff-113fbb9da4d2" xmlns:ns3="http://schemas.microsoft.com/sharepoint/v4" xmlns:ns4="10a023fd-628c-4b7c-aec2-a17c8104e729" targetNamespace="http://schemas.microsoft.com/office/2006/metadata/properties" ma:root="true" ma:fieldsID="4cd4662af577c8bff5d9b5caaea07cc5" ns2:_="" ns3:_="" ns4:_="">
    <xsd:import namespace="24a8e0cc-0db5-4542-95ff-113fbb9da4d2"/>
    <xsd:import namespace="http://schemas.microsoft.com/sharepoint/v4"/>
    <xsd:import namespace="10a023fd-628c-4b7c-aec2-a17c8104e7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IconOverlay" minOccurs="0"/>
                <xsd:element ref="ns4:SharedWithUsers" minOccurs="0"/>
                <xsd:element ref="ns4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8e0cc-0db5-4542-95ff-113fbb9da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934200a-e575-48ad-97ba-4b0c9caf94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023fd-628c-4b7c-aec2-a17c8104e72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a79faac-8985-4fc8-8ddf-db27648643c5}" ma:internalName="TaxCatchAll" ma:showField="CatchAllData" ma:web="10a023fd-628c-4b7c-aec2-a17c8104e7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471EEC-BD8B-431B-88B4-AAA9B1598612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24ffb4f4-aa9b-4427-a4f9-c91d7974f59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31B5BC7-3D06-4A92-B58F-1750B2E4B7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43E28B-29ED-4F9B-8D26-C03264E1CFBC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159</TotalTime>
  <Words>434</Words>
  <Application>Microsoft Office PowerPoint</Application>
  <PresentationFormat>Custom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 Neue</vt:lpstr>
      <vt:lpstr>Lucida Grande</vt:lpstr>
      <vt:lpstr>ヒラギノ角ゴ Pro W3</vt:lpstr>
      <vt:lpstr>Jerrys Theme</vt:lpstr>
      <vt:lpstr>HYPACK Unmanned</vt:lpstr>
      <vt:lpstr>Objectives of this session</vt:lpstr>
      <vt:lpstr>Introduction to Unmanned Systems</vt:lpstr>
      <vt:lpstr>What are Unmanned Systems?</vt:lpstr>
      <vt:lpstr>How is HYPACK Involved?</vt:lpstr>
      <vt:lpstr>Surveying</vt:lpstr>
      <vt:lpstr>Payload Varies by Vessel and Size</vt:lpstr>
      <vt:lpstr>Ship to Shore Communications</vt:lpstr>
      <vt:lpstr>Transferring the Data Files – During the Survey </vt:lpstr>
      <vt:lpstr>MAVLINK Interface</vt:lpstr>
      <vt:lpstr>SeaRobotics </vt:lpstr>
      <vt:lpstr>Remote Logging and Line Synchronization</vt:lpstr>
    </vt:vector>
  </TitlesOfParts>
  <Company>ITT Industries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Hypack Unmanned</dc:title>
  <dc:creator>Knisley, Jerry - Xylem</dc:creator>
  <cp:lastModifiedBy>Liu, Caroline - Xylem</cp:lastModifiedBy>
  <cp:revision>24</cp:revision>
  <cp:lastPrinted>2016-03-28T19:23:16Z</cp:lastPrinted>
  <dcterms:created xsi:type="dcterms:W3CDTF">2020-11-17T14:56:51Z</dcterms:created>
  <dcterms:modified xsi:type="dcterms:W3CDTF">2021-12-23T02:42:14Z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01f8d633-33d9-488e-9829-80911c4e587e</vt:lpwstr>
  </property>
  <property fmtid="{D5CDD505-2E9C-101B-9397-08002B2CF9AE}" pid="3" name="Jive_LatestUserAccountName">
    <vt:lpwstr>Marvin.Spence@puretechltd.com</vt:lpwstr>
  </property>
  <property fmtid="{D5CDD505-2E9C-101B-9397-08002B2CF9AE}" pid="4" name="Jive_VersionGuid">
    <vt:lpwstr>146086d0-3165-4e5f-a9b5-d60b5a95ab49</vt:lpwstr>
  </property>
  <property fmtid="{D5CDD505-2E9C-101B-9397-08002B2CF9AE}" pid="5" name="Offisync_UniqueId">
    <vt:lpwstr>5384</vt:lpwstr>
  </property>
  <property fmtid="{D5CDD505-2E9C-101B-9397-08002B2CF9AE}" pid="6" name="Offisync_UpdateToken">
    <vt:lpwstr>1</vt:lpwstr>
  </property>
  <property fmtid="{D5CDD505-2E9C-101B-9397-08002B2CF9AE}" pid="7" name="Offisync_ProviderInitializationData">
    <vt:lpwstr>https://puretechltd.jiveon.com</vt:lpwstr>
  </property>
  <property fmtid="{D5CDD505-2E9C-101B-9397-08002B2CF9AE}" pid="8" name="ContentTypeId">
    <vt:lpwstr>0x010100FE382AE6178ED54FB088AFCCFF3742D5</vt:lpwstr>
  </property>
</Properties>
</file>